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7B4EE-A005-B67B-8890-753020A4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F6A81-FF53-4A75-99C8-ECD3F3237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BD7BB-CB0D-90F8-E535-E5B251D5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38142-0A87-846B-3990-C41ACEE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99697-2FDB-F21E-0FB3-561F4F6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7728-761A-8959-4C4E-FF0C1B00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90789-07DF-12B2-3EA0-7373BD420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476C5-FF6E-1CA4-5FE9-4E2FEF9C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AE8EB-0D82-167D-6401-26860602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1408B-790E-CC27-20BC-1EE8E498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FC9D4-C183-153E-6F38-4721FED8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37954-9667-40E6-5B18-4B77BA35E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6F2B9-4336-CC34-9131-7757A872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5755B-55F3-597D-9360-E6EA284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67B8B-F3C2-F878-B4A9-4EA22CF4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7CAD-F042-656A-6BD1-95C51C4F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DE42E-CA47-6EE6-B524-2FD52429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42D6F-4B26-90F9-1D4B-F2169640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B2FE-AAAC-9C76-32A5-98529815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8D51-93C6-56BD-5CC4-FD064871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0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8272-6180-18B0-19B3-8025CA3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3F9AC-B592-433A-C0DF-59489C9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8F3F2-D2BF-BCEE-67B8-3726CBCD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FAE7C-7BF8-D36D-C78F-2391525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DDB1E-C9F8-05A9-0016-A3EC5CF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6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0BA68-AA8F-3621-EA21-5915D0C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6CBDE-6323-5E83-B0B7-9E03635B9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5B0C2-6766-5D8C-B804-6BF43A96E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D1DDC-17B7-CAFA-0AB9-30A7DF82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AB070-4FDF-7051-C522-7083A3E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0CF79-2C0C-A390-1E30-A6A25D4F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54E16-98BF-D338-43B0-CBFCECDF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562B4-198B-05FF-F999-B737539B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88A7F-BAB6-74EC-6AE2-E4438A016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CA54D-4BED-AEDB-E7A4-35F662DC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A71FCC-83DE-0160-C202-1BBB55F60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492926-BF40-8DEC-12A3-63C644E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48C8C-6E5E-FDA5-9F1F-ECFC1534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1DDF5-2C63-04D8-7B0B-34F9D67C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7872-43D2-2868-16CA-62CFD547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6F1378-671C-8235-D005-71C4FB83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72A37-95CE-0A80-44A9-72117582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9F533-1377-E7FD-59D9-44B15CDF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6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37BA84-E3FC-F43C-A8D9-DB9FE838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6447D-4246-6D42-7F41-D6D9EA9D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3C759-CC60-5F20-B059-21C1665F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DD55-6FC6-CA3B-BD0B-C7D694CB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77F9C-068C-B37C-9159-095EA179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FBB0-BADD-F59B-3F45-31D98F07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3917C-13A0-1132-6CF1-43C69F3E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ABE75-46EA-7839-E146-3D231BFC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D0FA8-84B2-D4A0-9F76-14185258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A688A-DF85-2965-C2E0-4C32F1BF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0284-284C-C1FB-01AD-953A0E462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6688C-F4A9-4924-4C21-DEFF49A1F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DD9D3-58C2-A5A8-3D28-3A17962D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47F5B-7E32-88B5-2A6C-FECB272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65189-767D-1315-B248-FC48247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588C1D-55A0-A564-246F-8CA30C31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A049-2484-73BE-89E0-F8721C8B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86C83-5574-441A-FE42-2DAAC483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A968-3585-4903-8C21-00A65FE9235A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83ACA-9936-9B45-F0EB-539C7A38C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42E98-4B83-5400-286C-886217FD7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B993-40D8-4A9B-A680-B76348CA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5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F0C40-7AA1-DF33-2DB9-BF005D71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992"/>
            <a:ext cx="9144000" cy="1033008"/>
          </a:xfrm>
        </p:spPr>
        <p:txBody>
          <a:bodyPr/>
          <a:lstStyle/>
          <a:p>
            <a:r>
              <a:rPr lang="ko-KR" altLang="en-US" dirty="0"/>
              <a:t>연구주제 탐색 </a:t>
            </a:r>
          </a:p>
        </p:txBody>
      </p:sp>
    </p:spTree>
    <p:extLst>
      <p:ext uri="{BB962C8B-B14F-4D97-AF65-F5344CB8AC3E}">
        <p14:creationId xmlns:p14="http://schemas.microsoft.com/office/powerpoint/2010/main" val="28049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akaoTalk_20230516_142645845">
            <a:hlinkClick r:id="" action="ppaction://media"/>
            <a:extLst>
              <a:ext uri="{FF2B5EF4-FFF2-40B4-BE49-F238E27FC236}">
                <a16:creationId xmlns:a16="http://schemas.microsoft.com/office/drawing/2014/main" id="{A48EBE34-8ECB-0AE7-88E3-5213282B58F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54060" y="445823"/>
            <a:ext cx="2683879" cy="596635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F8550-C59F-9441-4A07-0CE19ACBC0A8}"/>
              </a:ext>
            </a:extLst>
          </p:cNvPr>
          <p:cNvSpPr txBox="1"/>
          <p:nvPr/>
        </p:nvSpPr>
        <p:spPr>
          <a:xfrm>
            <a:off x="7543800" y="60428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이민재 </a:t>
            </a:r>
            <a:r>
              <a:rPr lang="ko-KR" altLang="en-US" dirty="0" err="1"/>
              <a:t>학우님께</a:t>
            </a:r>
            <a:r>
              <a:rPr lang="ko-KR" altLang="en-US" dirty="0"/>
              <a:t> 감사드립니다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74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AD31-E7F4-BC7D-75DB-0C7CA2E6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웨이트 트레이닝을 위한 인간 행동 인식 기반 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0F32-84B1-D9C8-2331-8368641D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Human Action </a:t>
            </a:r>
            <a:r>
              <a:rPr lang="en-US" altLang="ko-KR" dirty="0" err="1"/>
              <a:t>Recongnition</a:t>
            </a:r>
            <a:r>
              <a:rPr lang="ko-KR" altLang="en-US" dirty="0"/>
              <a:t>이라는 더 포괄적인 분야가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이것을 세분화 해서 웨이트 트레이닝 이라는 운동을 원활하게 하기위한 행동인식 기술에 대한 연구를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값으로 들어오는 정보는 단안카메라로 한정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3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3E83-4385-21A2-26C0-E6DAD3FE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7817D-554D-4B06-E692-4CA0EE88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하위수준</a:t>
            </a:r>
            <a:endParaRPr lang="en-US" altLang="ko-KR" dirty="0"/>
          </a:p>
          <a:p>
            <a:pPr lvl="1"/>
            <a:r>
              <a:rPr lang="ko-KR" altLang="en-US" dirty="0"/>
              <a:t>배경</a:t>
            </a:r>
            <a:r>
              <a:rPr lang="en-US" altLang="ko-KR" dirty="0"/>
              <a:t>-</a:t>
            </a:r>
            <a:r>
              <a:rPr lang="ko-KR" altLang="en-US" dirty="0"/>
              <a:t>전경 분할</a:t>
            </a:r>
            <a:r>
              <a:rPr lang="en-US" altLang="ko-KR" dirty="0"/>
              <a:t>, </a:t>
            </a:r>
            <a:r>
              <a:rPr lang="ko-KR" altLang="en-US" dirty="0"/>
              <a:t>추적 및 개체 감지</a:t>
            </a:r>
            <a:endParaRPr lang="en-US" altLang="ko-KR" dirty="0"/>
          </a:p>
          <a:p>
            <a:r>
              <a:rPr lang="ko-KR" altLang="en-US" dirty="0"/>
              <a:t>중간수준</a:t>
            </a:r>
            <a:endParaRPr lang="en-US" altLang="ko-KR" dirty="0"/>
          </a:p>
          <a:p>
            <a:pPr lvl="1"/>
            <a:r>
              <a:rPr lang="ko-KR" altLang="en-US" dirty="0"/>
              <a:t>동작 인식 모듈 </a:t>
            </a:r>
            <a:r>
              <a:rPr lang="en-US" altLang="ko-KR" dirty="0"/>
              <a:t>(ex. </a:t>
            </a:r>
            <a:r>
              <a:rPr lang="en-US" altLang="ko-KR" dirty="0" err="1"/>
              <a:t>posenet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상위수준</a:t>
            </a:r>
            <a:endParaRPr lang="en-US" altLang="ko-KR" dirty="0"/>
          </a:p>
          <a:p>
            <a:pPr lvl="1"/>
            <a:r>
              <a:rPr lang="ko-KR" altLang="en-US" dirty="0"/>
              <a:t>동작 인식 모듈을 이용한 활동 추론 </a:t>
            </a:r>
            <a:r>
              <a:rPr lang="en-US" altLang="ko-KR" dirty="0"/>
              <a:t>(RNN)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000" dirty="0">
                <a:latin typeface="+mj-lt"/>
              </a:rPr>
              <a:t>출처 </a:t>
            </a:r>
            <a:r>
              <a:rPr lang="en-US" altLang="ko-KR" sz="2000" dirty="0">
                <a:latin typeface="+mj-lt"/>
              </a:rPr>
              <a:t>: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+mj-lt"/>
              </a:rPr>
              <a:t> Machine Recognition of Human Activities: A Survey</a:t>
            </a:r>
          </a:p>
          <a:p>
            <a:pPr lvl="1"/>
            <a:r>
              <a:rPr lang="en-US" altLang="ko-KR" sz="2000" dirty="0"/>
              <a:t>https://ieeexplore.ieee.org/abstract/document/4633644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88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0F72D-3036-11FF-F2E4-C5E984FE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3869E-0D66-5310-DCB9-D291D297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4400" dirty="0"/>
              <a:t>CNN+RNN</a:t>
            </a:r>
          </a:p>
          <a:p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r>
              <a:rPr lang="en-US" altLang="ko-KR" sz="4400" dirty="0"/>
              <a:t>3D CNN</a:t>
            </a:r>
          </a:p>
          <a:p>
            <a:pPr marL="0" indent="0">
              <a:buNone/>
            </a:pPr>
            <a:endParaRPr lang="en-US" altLang="ko-KR" sz="4400" dirty="0"/>
          </a:p>
          <a:p>
            <a:pPr marL="0" indent="0">
              <a:buNone/>
            </a:pPr>
            <a:endParaRPr lang="en-US" altLang="ko-KR" sz="4400" dirty="0"/>
          </a:p>
          <a:p>
            <a:r>
              <a:rPr lang="en-US" altLang="ko-KR" sz="4400" dirty="0"/>
              <a:t>Two Stream Net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algn="l"/>
            <a:r>
              <a:rPr lang="ko-KR" altLang="en-US" sz="2000" dirty="0">
                <a:latin typeface="+mj-lt"/>
              </a:rPr>
              <a:t>출처 </a:t>
            </a:r>
            <a:r>
              <a:rPr lang="en-US" altLang="ko-KR" sz="2000" dirty="0">
                <a:latin typeface="+mj-lt"/>
              </a:rPr>
              <a:t>: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HelveticaNeue Regular"/>
              </a:rPr>
              <a:t>Recent advances in video-based human action recognition using deep learning: A review</a:t>
            </a:r>
          </a:p>
          <a:p>
            <a:pPr lvl="1"/>
            <a:r>
              <a:rPr lang="en-US" altLang="ko-KR" sz="2000" dirty="0"/>
              <a:t>https://ieeexplore.ieee.org/abstract/document/7966210/references#references</a:t>
            </a:r>
          </a:p>
        </p:txBody>
      </p:sp>
    </p:spTree>
    <p:extLst>
      <p:ext uri="{BB962C8B-B14F-4D97-AF65-F5344CB8AC3E}">
        <p14:creationId xmlns:p14="http://schemas.microsoft.com/office/powerpoint/2010/main" val="181799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0AD5-822C-5F91-4BDA-6BE7C9E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B170-9051-2690-D03F-A3A12CC2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기술을 통해 웨이트 트레이닝 </a:t>
            </a:r>
            <a:r>
              <a:rPr lang="en-US" altLang="ko-KR" dirty="0"/>
              <a:t> </a:t>
            </a:r>
            <a:r>
              <a:rPr lang="ko-KR" altLang="en-US" dirty="0"/>
              <a:t>분야에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Posenet</a:t>
            </a:r>
            <a:r>
              <a:rPr lang="ko-KR" altLang="en-US" dirty="0"/>
              <a:t>의 개선  </a:t>
            </a:r>
            <a:endParaRPr lang="en-US" altLang="ko-KR" dirty="0"/>
          </a:p>
          <a:p>
            <a:pPr lvl="1"/>
            <a:r>
              <a:rPr lang="ko-KR" altLang="en-US" dirty="0"/>
              <a:t>웨이트 트레이닝에서는 견갑골 움직임</a:t>
            </a:r>
            <a:r>
              <a:rPr lang="en-US" altLang="ko-KR" dirty="0"/>
              <a:t>, </a:t>
            </a:r>
            <a:r>
              <a:rPr lang="ko-KR" altLang="en-US" dirty="0"/>
              <a:t>팔의 내</a:t>
            </a:r>
            <a:r>
              <a:rPr lang="en-US" altLang="ko-KR" dirty="0"/>
              <a:t>-</a:t>
            </a:r>
            <a:r>
              <a:rPr lang="ko-KR" altLang="en-US" dirty="0" err="1"/>
              <a:t>외회전</a:t>
            </a:r>
            <a:r>
              <a:rPr lang="ko-KR" altLang="en-US" dirty="0"/>
              <a:t> 척추의 굴곡</a:t>
            </a:r>
            <a:r>
              <a:rPr lang="en-US" altLang="ko-KR" dirty="0"/>
              <a:t>-</a:t>
            </a:r>
            <a:r>
              <a:rPr lang="ko-KR" altLang="en-US" dirty="0"/>
              <a:t>신전 등의 정보가 중요함 </a:t>
            </a:r>
            <a:r>
              <a:rPr lang="en-US" altLang="ko-KR" dirty="0" err="1"/>
              <a:t>posenet</a:t>
            </a:r>
            <a:r>
              <a:rPr lang="ko-KR" altLang="en-US" dirty="0"/>
              <a:t>에서는 이러한 부분을 표현하기에 부족함이 있음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기존 기술</a:t>
            </a:r>
            <a:r>
              <a:rPr lang="en-US" altLang="ko-KR" dirty="0"/>
              <a:t>(3D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개선 방향 탐색 </a:t>
            </a:r>
            <a:r>
              <a:rPr lang="en-US" altLang="ko-K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0291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DC27-FF7D-C984-8F17-85844603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45259-69E5-8F40-50B1-C39CB134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 </a:t>
            </a:r>
            <a:r>
              <a:rPr lang="en-US" altLang="ko-KR" dirty="0" err="1"/>
              <a:t>Recongnition</a:t>
            </a:r>
            <a:r>
              <a:rPr lang="en-US" altLang="ko-KR" dirty="0"/>
              <a:t>, </a:t>
            </a:r>
            <a:r>
              <a:rPr lang="en-US" altLang="ko-KR" dirty="0" err="1"/>
              <a:t>posenet</a:t>
            </a:r>
            <a:r>
              <a:rPr lang="en-US" altLang="ko-KR" dirty="0"/>
              <a:t> </a:t>
            </a:r>
            <a:r>
              <a:rPr lang="ko-KR" altLang="en-US" dirty="0"/>
              <a:t>에 대한 논문 탐색 및 정독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웨이트 트레이닝에 적용하는 것 에 대한 구체적인 방법 확립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``</a:t>
            </a:r>
          </a:p>
          <a:p>
            <a:r>
              <a:rPr lang="ko-KR" altLang="en-US" dirty="0"/>
              <a:t>딥러닝 공부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2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210</Words>
  <Application>Microsoft Office PowerPoint</Application>
  <PresentationFormat>와이드스크린</PresentationFormat>
  <Paragraphs>48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HelveticaNeue Regular</vt:lpstr>
      <vt:lpstr>맑은 고딕</vt:lpstr>
      <vt:lpstr>Arial</vt:lpstr>
      <vt:lpstr>Office 테마</vt:lpstr>
      <vt:lpstr>연구주제 탐색 </vt:lpstr>
      <vt:lpstr>PowerPoint 프레젠테이션</vt:lpstr>
      <vt:lpstr>웨이트 트레이닝을 위한 인간 행동 인식 기반 기술 </vt:lpstr>
      <vt:lpstr>기반 기술</vt:lpstr>
      <vt:lpstr>기존기술</vt:lpstr>
      <vt:lpstr>연구 방향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연구주제 탐색 </dc:title>
  <dc:creator>배지호</dc:creator>
  <cp:lastModifiedBy>배지호</cp:lastModifiedBy>
  <cp:revision>7</cp:revision>
  <dcterms:created xsi:type="dcterms:W3CDTF">2023-05-16T05:27:10Z</dcterms:created>
  <dcterms:modified xsi:type="dcterms:W3CDTF">2023-05-17T06:42:31Z</dcterms:modified>
</cp:coreProperties>
</file>