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58" r:id="rId8"/>
    <p:sldId id="268" r:id="rId9"/>
    <p:sldId id="270" r:id="rId10"/>
    <p:sldId id="271" r:id="rId11"/>
    <p:sldId id="273" r:id="rId12"/>
    <p:sldId id="261" r:id="rId13"/>
    <p:sldId id="267" r:id="rId14"/>
    <p:sldId id="265" r:id="rId15"/>
    <p:sldId id="260" r:id="rId16"/>
    <p:sldId id="284" r:id="rId17"/>
    <p:sldId id="285" r:id="rId18"/>
    <p:sldId id="279" r:id="rId19"/>
    <p:sldId id="277" r:id="rId20"/>
    <p:sldId id="262" r:id="rId21"/>
    <p:sldId id="274" r:id="rId22"/>
    <p:sldId id="275" r:id="rId23"/>
    <p:sldId id="276" r:id="rId24"/>
    <p:sldId id="278" r:id="rId25"/>
    <p:sldId id="280" r:id="rId26"/>
    <p:sldId id="281" r:id="rId27"/>
    <p:sldId id="282" r:id="rId28"/>
    <p:sldId id="283" r:id="rId29"/>
    <p:sldId id="272" r:id="rId30"/>
    <p:sldId id="25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540b05134c710b4" providerId="LiveId" clId="{84473093-5244-4590-A446-0B000AA659CE}"/>
    <pc:docChg chg="undo custSel addSld delSld modSld sldOrd">
      <pc:chgData name="" userId="8540b05134c710b4" providerId="LiveId" clId="{84473093-5244-4590-A446-0B000AA659CE}" dt="2023-07-05T06:28:20.172" v="4019"/>
      <pc:docMkLst>
        <pc:docMk/>
      </pc:docMkLst>
      <pc:sldChg chg="modSp">
        <pc:chgData name="" userId="8540b05134c710b4" providerId="LiveId" clId="{84473093-5244-4590-A446-0B000AA659CE}" dt="2023-07-05T04:52:39.212" v="2210" actId="20577"/>
        <pc:sldMkLst>
          <pc:docMk/>
          <pc:sldMk cId="627228458" sldId="257"/>
        </pc:sldMkLst>
        <pc:spChg chg="mod">
          <ac:chgData name="" userId="8540b05134c710b4" providerId="LiveId" clId="{84473093-5244-4590-A446-0B000AA659CE}" dt="2023-07-05T03:27:54.842" v="8" actId="20577"/>
          <ac:spMkLst>
            <pc:docMk/>
            <pc:sldMk cId="627228458" sldId="257"/>
            <ac:spMk id="2" creationId="{B982A5E2-D161-44E4-8B05-A683AFE02F6F}"/>
          </ac:spMkLst>
        </pc:spChg>
        <pc:spChg chg="mod">
          <ac:chgData name="" userId="8540b05134c710b4" providerId="LiveId" clId="{84473093-5244-4590-A446-0B000AA659CE}" dt="2023-07-05T04:52:39.212" v="2210" actId="20577"/>
          <ac:spMkLst>
            <pc:docMk/>
            <pc:sldMk cId="627228458" sldId="257"/>
            <ac:spMk id="3" creationId="{42A8E7F2-67B1-40D5-8A23-20CAB3E8365F}"/>
          </ac:spMkLst>
        </pc:spChg>
      </pc:sldChg>
      <pc:sldChg chg="modSp">
        <pc:chgData name="" userId="8540b05134c710b4" providerId="LiveId" clId="{84473093-5244-4590-A446-0B000AA659CE}" dt="2023-07-05T03:40:52.262" v="402" actId="20577"/>
        <pc:sldMkLst>
          <pc:docMk/>
          <pc:sldMk cId="1365774550" sldId="258"/>
        </pc:sldMkLst>
        <pc:spChg chg="mod">
          <ac:chgData name="" userId="8540b05134c710b4" providerId="LiveId" clId="{84473093-5244-4590-A446-0B000AA659CE}" dt="2023-07-05T03:40:52.262" v="402" actId="20577"/>
          <ac:spMkLst>
            <pc:docMk/>
            <pc:sldMk cId="1365774550" sldId="258"/>
            <ac:spMk id="3" creationId="{6E9EE48F-4698-45D5-9794-78BE0537BFE3}"/>
          </ac:spMkLst>
        </pc:spChg>
      </pc:sldChg>
      <pc:sldChg chg="addSp delSp modSp ord">
        <pc:chgData name="" userId="8540b05134c710b4" providerId="LiveId" clId="{84473093-5244-4590-A446-0B000AA659CE}" dt="2023-07-05T06:20:50.555" v="3697" actId="20577"/>
        <pc:sldMkLst>
          <pc:docMk/>
          <pc:sldMk cId="2228609966" sldId="259"/>
        </pc:sldMkLst>
        <pc:spChg chg="mod">
          <ac:chgData name="" userId="8540b05134c710b4" providerId="LiveId" clId="{84473093-5244-4590-A446-0B000AA659CE}" dt="2023-07-05T04:18:51.642" v="1350" actId="20577"/>
          <ac:spMkLst>
            <pc:docMk/>
            <pc:sldMk cId="2228609966" sldId="259"/>
            <ac:spMk id="2" creationId="{76ACB700-B641-474D-A4FB-D51F95A05217}"/>
          </ac:spMkLst>
        </pc:spChg>
        <pc:spChg chg="add mod">
          <ac:chgData name="" userId="8540b05134c710b4" providerId="LiveId" clId="{84473093-5244-4590-A446-0B000AA659CE}" dt="2023-07-05T06:20:50.555" v="3697" actId="20577"/>
          <ac:spMkLst>
            <pc:docMk/>
            <pc:sldMk cId="2228609966" sldId="259"/>
            <ac:spMk id="8" creationId="{8CF009E0-8DE8-4B68-A788-F927FF307D2E}"/>
          </ac:spMkLst>
        </pc:spChg>
        <pc:spChg chg="add del">
          <ac:chgData name="" userId="8540b05134c710b4" providerId="LiveId" clId="{84473093-5244-4590-A446-0B000AA659CE}" dt="2023-07-05T04:14:34.153" v="1129"/>
          <ac:spMkLst>
            <pc:docMk/>
            <pc:sldMk cId="2228609966" sldId="259"/>
            <ac:spMk id="9" creationId="{79A8B330-6F78-4323-A808-7F88DBF3F64E}"/>
          </ac:spMkLst>
        </pc:spChg>
        <pc:spChg chg="add del">
          <ac:chgData name="" userId="8540b05134c710b4" providerId="LiveId" clId="{84473093-5244-4590-A446-0B000AA659CE}" dt="2023-07-05T04:14:37.127" v="1131"/>
          <ac:spMkLst>
            <pc:docMk/>
            <pc:sldMk cId="2228609966" sldId="259"/>
            <ac:spMk id="10" creationId="{6B396B0F-27A3-4894-8043-637A6E9EAD73}"/>
          </ac:spMkLst>
        </pc:spChg>
        <pc:picChg chg="add del">
          <ac:chgData name="" userId="8540b05134c710b4" providerId="LiveId" clId="{84473093-5244-4590-A446-0B000AA659CE}" dt="2023-07-05T04:14:34.153" v="1129"/>
          <ac:picMkLst>
            <pc:docMk/>
            <pc:sldMk cId="2228609966" sldId="259"/>
            <ac:picMk id="2050" creationId="{DEAD39C3-DEE2-4B16-9998-961C350056B0}"/>
          </ac:picMkLst>
        </pc:picChg>
        <pc:picChg chg="add del">
          <ac:chgData name="" userId="8540b05134c710b4" providerId="LiveId" clId="{84473093-5244-4590-A446-0B000AA659CE}" dt="2023-07-05T04:14:37.127" v="1131"/>
          <ac:picMkLst>
            <pc:docMk/>
            <pc:sldMk cId="2228609966" sldId="259"/>
            <ac:picMk id="2052" creationId="{20D3207A-EEF5-4A7C-B541-BC68CBB6452A}"/>
          </ac:picMkLst>
        </pc:picChg>
      </pc:sldChg>
      <pc:sldChg chg="addSp delSp modSp">
        <pc:chgData name="" userId="8540b05134c710b4" providerId="LiveId" clId="{84473093-5244-4590-A446-0B000AA659CE}" dt="2023-07-05T06:26:37.114" v="3959" actId="403"/>
        <pc:sldMkLst>
          <pc:docMk/>
          <pc:sldMk cId="3341154406" sldId="260"/>
        </pc:sldMkLst>
        <pc:spChg chg="mod">
          <ac:chgData name="" userId="8540b05134c710b4" providerId="LiveId" clId="{84473093-5244-4590-A446-0B000AA659CE}" dt="2023-07-05T04:26:25.685" v="1650" actId="20577"/>
          <ac:spMkLst>
            <pc:docMk/>
            <pc:sldMk cId="3341154406" sldId="260"/>
            <ac:spMk id="2" creationId="{47011AC5-75EE-40E9-98C0-24735B51ECA8}"/>
          </ac:spMkLst>
        </pc:spChg>
        <pc:spChg chg="del">
          <ac:chgData name="" userId="8540b05134c710b4" providerId="LiveId" clId="{84473093-5244-4590-A446-0B000AA659CE}" dt="2023-07-05T04:21:38.627" v="1351"/>
          <ac:spMkLst>
            <pc:docMk/>
            <pc:sldMk cId="3341154406" sldId="260"/>
            <ac:spMk id="3" creationId="{2CD511F2-53BB-413C-BDE7-8601DEBA1E4F}"/>
          </ac:spMkLst>
        </pc:spChg>
        <pc:spChg chg="add del mod">
          <ac:chgData name="" userId="8540b05134c710b4" providerId="LiveId" clId="{84473093-5244-4590-A446-0B000AA659CE}" dt="2023-07-05T04:21:55.437" v="1353"/>
          <ac:spMkLst>
            <pc:docMk/>
            <pc:sldMk cId="3341154406" sldId="260"/>
            <ac:spMk id="5" creationId="{D1FDD57C-6CC8-4FDD-8264-7BA3E023660B}"/>
          </ac:spMkLst>
        </pc:spChg>
        <pc:spChg chg="add mod">
          <ac:chgData name="" userId="8540b05134c710b4" providerId="LiveId" clId="{84473093-5244-4590-A446-0B000AA659CE}" dt="2023-07-05T06:26:37.114" v="3959" actId="403"/>
          <ac:spMkLst>
            <pc:docMk/>
            <pc:sldMk cId="3341154406" sldId="260"/>
            <ac:spMk id="6" creationId="{63968D03-F359-4ED8-932A-0B100DF9BDE7}"/>
          </ac:spMkLst>
        </pc:spChg>
        <pc:picChg chg="add mod">
          <ac:chgData name="" userId="8540b05134c710b4" providerId="LiveId" clId="{84473093-5244-4590-A446-0B000AA659CE}" dt="2023-07-05T04:21:38.627" v="1351"/>
          <ac:picMkLst>
            <pc:docMk/>
            <pc:sldMk cId="3341154406" sldId="260"/>
            <ac:picMk id="4" creationId="{898BA1C9-7BF6-466B-AB7A-F955458A6AE1}"/>
          </ac:picMkLst>
        </pc:picChg>
      </pc:sldChg>
      <pc:sldChg chg="modSp">
        <pc:chgData name="" userId="8540b05134c710b4" providerId="LiveId" clId="{84473093-5244-4590-A446-0B000AA659CE}" dt="2023-07-05T04:55:09.924" v="2236" actId="20577"/>
        <pc:sldMkLst>
          <pc:docMk/>
          <pc:sldMk cId="3099468505" sldId="261"/>
        </pc:sldMkLst>
        <pc:spChg chg="mod">
          <ac:chgData name="" userId="8540b05134c710b4" providerId="LiveId" clId="{84473093-5244-4590-A446-0B000AA659CE}" dt="2023-07-05T04:55:09.924" v="2236" actId="20577"/>
          <ac:spMkLst>
            <pc:docMk/>
            <pc:sldMk cId="3099468505" sldId="261"/>
            <ac:spMk id="3" creationId="{48CD2AAA-FB19-41A5-A91C-7BFA760DB209}"/>
          </ac:spMkLst>
        </pc:spChg>
      </pc:sldChg>
      <pc:sldChg chg="addSp delSp modSp">
        <pc:chgData name="" userId="8540b05134c710b4" providerId="LiveId" clId="{84473093-5244-4590-A446-0B000AA659CE}" dt="2023-07-05T04:48:55.427" v="2156"/>
        <pc:sldMkLst>
          <pc:docMk/>
          <pc:sldMk cId="2869070307" sldId="262"/>
        </pc:sldMkLst>
        <pc:spChg chg="del">
          <ac:chgData name="" userId="8540b05134c710b4" providerId="LiveId" clId="{84473093-5244-4590-A446-0B000AA659CE}" dt="2023-07-05T04:48:30.877" v="2142"/>
          <ac:spMkLst>
            <pc:docMk/>
            <pc:sldMk cId="2869070307" sldId="262"/>
            <ac:spMk id="3" creationId="{C4309090-7F03-4459-A7C7-4BD13A65DE27}"/>
          </ac:spMkLst>
        </pc:spChg>
        <pc:spChg chg="add mod">
          <ac:chgData name="" userId="8540b05134c710b4" providerId="LiveId" clId="{84473093-5244-4590-A446-0B000AA659CE}" dt="2023-07-05T04:48:55.427" v="2156"/>
          <ac:spMkLst>
            <pc:docMk/>
            <pc:sldMk cId="2869070307" sldId="262"/>
            <ac:spMk id="4" creationId="{725102F4-6DC0-4058-B1D0-F95C969825E8}"/>
          </ac:spMkLst>
        </pc:spChg>
      </pc:sldChg>
      <pc:sldChg chg="modSp del ord">
        <pc:chgData name="" userId="8540b05134c710b4" providerId="LiveId" clId="{84473093-5244-4590-A446-0B000AA659CE}" dt="2023-07-05T06:20:56.278" v="3698" actId="2696"/>
        <pc:sldMkLst>
          <pc:docMk/>
          <pc:sldMk cId="2729279707" sldId="263"/>
        </pc:sldMkLst>
        <pc:spChg chg="mod">
          <ac:chgData name="" userId="8540b05134c710b4" providerId="LiveId" clId="{84473093-5244-4590-A446-0B000AA659CE}" dt="2023-07-05T06:13:36.011" v="3469" actId="20577"/>
          <ac:spMkLst>
            <pc:docMk/>
            <pc:sldMk cId="2729279707" sldId="263"/>
            <ac:spMk id="2" creationId="{C4EE1429-37B8-4DBB-8756-854A2CBC8BBD}"/>
          </ac:spMkLst>
        </pc:spChg>
        <pc:spChg chg="mod">
          <ac:chgData name="" userId="8540b05134c710b4" providerId="LiveId" clId="{84473093-5244-4590-A446-0B000AA659CE}" dt="2023-07-05T06:13:17.613" v="3460" actId="20577"/>
          <ac:spMkLst>
            <pc:docMk/>
            <pc:sldMk cId="2729279707" sldId="263"/>
            <ac:spMk id="3" creationId="{F0B661C6-6326-42F6-A656-26314D29EEF5}"/>
          </ac:spMkLst>
        </pc:spChg>
      </pc:sldChg>
      <pc:sldChg chg="del">
        <pc:chgData name="" userId="8540b05134c710b4" providerId="LiveId" clId="{84473093-5244-4590-A446-0B000AA659CE}" dt="2023-07-05T06:08:51.268" v="3217" actId="2696"/>
        <pc:sldMkLst>
          <pc:docMk/>
          <pc:sldMk cId="2513242982" sldId="264"/>
        </pc:sldMkLst>
      </pc:sldChg>
      <pc:sldChg chg="modSp ord">
        <pc:chgData name="" userId="8540b05134c710b4" providerId="LiveId" clId="{84473093-5244-4590-A446-0B000AA659CE}" dt="2023-07-05T04:29:23.304" v="1800" actId="20577"/>
        <pc:sldMkLst>
          <pc:docMk/>
          <pc:sldMk cId="1009682901" sldId="265"/>
        </pc:sldMkLst>
        <pc:spChg chg="mod">
          <ac:chgData name="" userId="8540b05134c710b4" providerId="LiveId" clId="{84473093-5244-4590-A446-0B000AA659CE}" dt="2023-07-05T04:29:23.304" v="1800" actId="20577"/>
          <ac:spMkLst>
            <pc:docMk/>
            <pc:sldMk cId="1009682901" sldId="265"/>
            <ac:spMk id="3" creationId="{742A0021-18B7-408B-8F2E-3ED64720604E}"/>
          </ac:spMkLst>
        </pc:spChg>
      </pc:sldChg>
      <pc:sldChg chg="addSp delSp modSp add">
        <pc:chgData name="" userId="8540b05134c710b4" providerId="LiveId" clId="{84473093-5244-4590-A446-0B000AA659CE}" dt="2023-07-05T03:46:07.573" v="465" actId="20577"/>
        <pc:sldMkLst>
          <pc:docMk/>
          <pc:sldMk cId="87786494" sldId="266"/>
        </pc:sldMkLst>
        <pc:spChg chg="del">
          <ac:chgData name="" userId="8540b05134c710b4" providerId="LiveId" clId="{84473093-5244-4590-A446-0B000AA659CE}" dt="2023-07-05T03:28:36.467" v="95"/>
          <ac:spMkLst>
            <pc:docMk/>
            <pc:sldMk cId="87786494" sldId="266"/>
            <ac:spMk id="2" creationId="{82C045A7-ABE6-445B-9F68-8D492DBA989D}"/>
          </ac:spMkLst>
        </pc:spChg>
        <pc:spChg chg="del">
          <ac:chgData name="" userId="8540b05134c710b4" providerId="LiveId" clId="{84473093-5244-4590-A446-0B000AA659CE}" dt="2023-07-05T03:28:36.467" v="95"/>
          <ac:spMkLst>
            <pc:docMk/>
            <pc:sldMk cId="87786494" sldId="266"/>
            <ac:spMk id="3" creationId="{37FF8123-AFD9-4297-BAA9-FA0EC8CF00A9}"/>
          </ac:spMkLst>
        </pc:spChg>
        <pc:spChg chg="add mod">
          <ac:chgData name="" userId="8540b05134c710b4" providerId="LiveId" clId="{84473093-5244-4590-A446-0B000AA659CE}" dt="2023-07-05T03:28:39.115" v="101" actId="20577"/>
          <ac:spMkLst>
            <pc:docMk/>
            <pc:sldMk cId="87786494" sldId="266"/>
            <ac:spMk id="4" creationId="{3A9C252C-D761-4176-8700-A8D615A2F5A5}"/>
          </ac:spMkLst>
        </pc:spChg>
        <pc:spChg chg="add mod">
          <ac:chgData name="" userId="8540b05134c710b4" providerId="LiveId" clId="{84473093-5244-4590-A446-0B000AA659CE}" dt="2023-07-05T03:46:07.573" v="465" actId="20577"/>
          <ac:spMkLst>
            <pc:docMk/>
            <pc:sldMk cId="87786494" sldId="266"/>
            <ac:spMk id="5" creationId="{5746A553-317A-4642-B47C-022174F5FA4F}"/>
          </ac:spMkLst>
        </pc:spChg>
      </pc:sldChg>
      <pc:sldChg chg="modSp add">
        <pc:chgData name="" userId="8540b05134c710b4" providerId="LiveId" clId="{84473093-5244-4590-A446-0B000AA659CE}" dt="2023-07-05T04:53:14.605" v="2215" actId="255"/>
        <pc:sldMkLst>
          <pc:docMk/>
          <pc:sldMk cId="407751474" sldId="267"/>
        </pc:sldMkLst>
        <pc:spChg chg="mod">
          <ac:chgData name="" userId="8540b05134c710b4" providerId="LiveId" clId="{84473093-5244-4590-A446-0B000AA659CE}" dt="2023-07-05T04:53:14.605" v="2215" actId="255"/>
          <ac:spMkLst>
            <pc:docMk/>
            <pc:sldMk cId="407751474" sldId="267"/>
            <ac:spMk id="3" creationId="{48CD2AAA-FB19-41A5-A91C-7BFA760DB209}"/>
          </ac:spMkLst>
        </pc:spChg>
      </pc:sldChg>
      <pc:sldChg chg="addSp delSp modSp add">
        <pc:chgData name="" userId="8540b05134c710b4" providerId="LiveId" clId="{84473093-5244-4590-A446-0B000AA659CE}" dt="2023-07-05T04:10:19.946" v="841" actId="14100"/>
        <pc:sldMkLst>
          <pc:docMk/>
          <pc:sldMk cId="879672407" sldId="268"/>
        </pc:sldMkLst>
        <pc:spChg chg="mod">
          <ac:chgData name="" userId="8540b05134c710b4" providerId="LiveId" clId="{84473093-5244-4590-A446-0B000AA659CE}" dt="2023-07-05T04:10:19.946" v="841" actId="14100"/>
          <ac:spMkLst>
            <pc:docMk/>
            <pc:sldMk cId="879672407" sldId="268"/>
            <ac:spMk id="2" creationId="{28EEC920-0C32-4B3A-8D5A-AC812DE308EF}"/>
          </ac:spMkLst>
        </pc:spChg>
        <pc:spChg chg="del">
          <ac:chgData name="" userId="8540b05134c710b4" providerId="LiveId" clId="{84473093-5244-4590-A446-0B000AA659CE}" dt="2023-07-05T03:48:22.792" v="509"/>
          <ac:spMkLst>
            <pc:docMk/>
            <pc:sldMk cId="879672407" sldId="268"/>
            <ac:spMk id="3" creationId="{EF62AC2B-D991-4B7A-A243-2E8DB29E07D7}"/>
          </ac:spMkLst>
        </pc:spChg>
        <pc:spChg chg="add del mod">
          <ac:chgData name="" userId="8540b05134c710b4" providerId="LiveId" clId="{84473093-5244-4590-A446-0B000AA659CE}" dt="2023-07-05T03:48:30.594" v="510"/>
          <ac:spMkLst>
            <pc:docMk/>
            <pc:sldMk cId="879672407" sldId="268"/>
            <ac:spMk id="4" creationId="{BA266DB3-E5A1-47A9-926E-B73CA778C70E}"/>
          </ac:spMkLst>
        </pc:spChg>
        <pc:spChg chg="add mod">
          <ac:chgData name="" userId="8540b05134c710b4" providerId="LiveId" clId="{84473093-5244-4590-A446-0B000AA659CE}" dt="2023-07-05T04:10:11.274" v="840" actId="14100"/>
          <ac:spMkLst>
            <pc:docMk/>
            <pc:sldMk cId="879672407" sldId="268"/>
            <ac:spMk id="5" creationId="{00E0BCD3-11A3-44E2-9316-8E2820456EFB}"/>
          </ac:spMkLst>
        </pc:spChg>
        <pc:spChg chg="add del">
          <ac:chgData name="" userId="8540b05134c710b4" providerId="LiveId" clId="{84473093-5244-4590-A446-0B000AA659CE}" dt="2023-07-05T03:58:09.404" v="686"/>
          <ac:spMkLst>
            <pc:docMk/>
            <pc:sldMk cId="879672407" sldId="268"/>
            <ac:spMk id="7" creationId="{99F195BF-5A08-44FC-BD4B-0D4B3DDD24C9}"/>
          </ac:spMkLst>
        </pc:spChg>
        <pc:graphicFrameChg chg="add del">
          <ac:chgData name="" userId="8540b05134c710b4" providerId="LiveId" clId="{84473093-5244-4590-A446-0B000AA659CE}" dt="2023-07-05T03:58:09.404" v="686"/>
          <ac:graphicFrameMkLst>
            <pc:docMk/>
            <pc:sldMk cId="879672407" sldId="268"/>
            <ac:graphicFrameMk id="6" creationId="{F72F2380-5326-4BFE-B507-274B6BF29933}"/>
          </ac:graphicFrameMkLst>
        </pc:graphicFrameChg>
        <pc:picChg chg="add ord">
          <ac:chgData name="" userId="8540b05134c710b4" providerId="LiveId" clId="{84473093-5244-4590-A446-0B000AA659CE}" dt="2023-07-05T04:03:26.827" v="783" actId="167"/>
          <ac:picMkLst>
            <pc:docMk/>
            <pc:sldMk cId="879672407" sldId="268"/>
            <ac:picMk id="1026" creationId="{06BAB764-1B07-4869-96DE-61C0F947FFD4}"/>
          </ac:picMkLst>
        </pc:picChg>
      </pc:sldChg>
      <pc:sldChg chg="addSp delSp modSp add del">
        <pc:chgData name="" userId="8540b05134c710b4" providerId="LiveId" clId="{84473093-5244-4590-A446-0B000AA659CE}" dt="2023-07-05T04:11:42.914" v="1067" actId="2696"/>
        <pc:sldMkLst>
          <pc:docMk/>
          <pc:sldMk cId="3909452814" sldId="269"/>
        </pc:sldMkLst>
        <pc:spChg chg="del">
          <ac:chgData name="" userId="8540b05134c710b4" providerId="LiveId" clId="{84473093-5244-4590-A446-0B000AA659CE}" dt="2023-07-05T04:09:18.815" v="822"/>
          <ac:spMkLst>
            <pc:docMk/>
            <pc:sldMk cId="3909452814" sldId="269"/>
            <ac:spMk id="2" creationId="{5D1D9045-7479-4C02-8D7A-3784296A96CE}"/>
          </ac:spMkLst>
        </pc:spChg>
        <pc:spChg chg="del">
          <ac:chgData name="" userId="8540b05134c710b4" providerId="LiveId" clId="{84473093-5244-4590-A446-0B000AA659CE}" dt="2023-07-05T04:09:18.815" v="822"/>
          <ac:spMkLst>
            <pc:docMk/>
            <pc:sldMk cId="3909452814" sldId="269"/>
            <ac:spMk id="3" creationId="{37B80301-9E4C-457B-9895-15ED1A03A83A}"/>
          </ac:spMkLst>
        </pc:spChg>
        <pc:spChg chg="del">
          <ac:chgData name="" userId="8540b05134c710b4" providerId="LiveId" clId="{84473093-5244-4590-A446-0B000AA659CE}" dt="2023-07-05T04:09:18.815" v="822"/>
          <ac:spMkLst>
            <pc:docMk/>
            <pc:sldMk cId="3909452814" sldId="269"/>
            <ac:spMk id="4" creationId="{EADC7AC7-D317-4487-A31E-89A94F2FF8C8}"/>
          </ac:spMkLst>
        </pc:spChg>
        <pc:spChg chg="add mod">
          <ac:chgData name="" userId="8540b05134c710b4" providerId="LiveId" clId="{84473093-5244-4590-A446-0B000AA659CE}" dt="2023-07-05T04:09:18.815" v="822"/>
          <ac:spMkLst>
            <pc:docMk/>
            <pc:sldMk cId="3909452814" sldId="269"/>
            <ac:spMk id="5" creationId="{A3E01990-61DD-45E1-85D3-AD5FCE0BDA0A}"/>
          </ac:spMkLst>
        </pc:spChg>
        <pc:spChg chg="add del mod">
          <ac:chgData name="" userId="8540b05134c710b4" providerId="LiveId" clId="{84473093-5244-4590-A446-0B000AA659CE}" dt="2023-07-05T04:09:20.516" v="823"/>
          <ac:spMkLst>
            <pc:docMk/>
            <pc:sldMk cId="3909452814" sldId="269"/>
            <ac:spMk id="6" creationId="{0A45A42F-BDDF-4720-9170-0F78D0DD5EB5}"/>
          </ac:spMkLst>
        </pc:spChg>
        <pc:spChg chg="add mod">
          <ac:chgData name="" userId="8540b05134c710b4" providerId="LiveId" clId="{84473093-5244-4590-A446-0B000AA659CE}" dt="2023-07-05T04:09:18.815" v="822"/>
          <ac:spMkLst>
            <pc:docMk/>
            <pc:sldMk cId="3909452814" sldId="269"/>
            <ac:spMk id="7" creationId="{53B68817-4097-45B6-BC30-45C14B874B52}"/>
          </ac:spMkLst>
        </pc:spChg>
        <pc:spChg chg="add mod">
          <ac:chgData name="" userId="8540b05134c710b4" providerId="LiveId" clId="{84473093-5244-4590-A446-0B000AA659CE}" dt="2023-07-05T04:11:21.038" v="1055"/>
          <ac:spMkLst>
            <pc:docMk/>
            <pc:sldMk cId="3909452814" sldId="269"/>
            <ac:spMk id="9" creationId="{EFAEED9D-C5B4-4D65-9ABD-4B2658B9EAC5}"/>
          </ac:spMkLst>
        </pc:spChg>
        <pc:picChg chg="add del mod">
          <ac:chgData name="" userId="8540b05134c710b4" providerId="LiveId" clId="{84473093-5244-4590-A446-0B000AA659CE}" dt="2023-07-05T04:11:21.038" v="1055"/>
          <ac:picMkLst>
            <pc:docMk/>
            <pc:sldMk cId="3909452814" sldId="269"/>
            <ac:picMk id="8" creationId="{878C9721-9E5F-406E-9D78-E710E07A1353}"/>
          </ac:picMkLst>
        </pc:picChg>
      </pc:sldChg>
      <pc:sldChg chg="addSp delSp modSp add modAnim">
        <pc:chgData name="" userId="8540b05134c710b4" providerId="LiveId" clId="{84473093-5244-4590-A446-0B000AA659CE}" dt="2023-07-05T04:11:38.697" v="1066" actId="20577"/>
        <pc:sldMkLst>
          <pc:docMk/>
          <pc:sldMk cId="3371783482" sldId="270"/>
        </pc:sldMkLst>
        <pc:spChg chg="mod">
          <ac:chgData name="" userId="8540b05134c710b4" providerId="LiveId" clId="{84473093-5244-4590-A446-0B000AA659CE}" dt="2023-07-05T04:10:41.276" v="881" actId="6549"/>
          <ac:spMkLst>
            <pc:docMk/>
            <pc:sldMk cId="3371783482" sldId="270"/>
            <ac:spMk id="2" creationId="{1BB4B4E4-D995-4209-8D53-DD7505E4808A}"/>
          </ac:spMkLst>
        </pc:spChg>
        <pc:spChg chg="add del">
          <ac:chgData name="" userId="8540b05134c710b4" providerId="LiveId" clId="{84473093-5244-4590-A446-0B000AA659CE}" dt="2023-07-05T04:09:42.101" v="827"/>
          <ac:spMkLst>
            <pc:docMk/>
            <pc:sldMk cId="3371783482" sldId="270"/>
            <ac:spMk id="3" creationId="{030FFB72-414F-4B96-AA58-5F4CB65AD409}"/>
          </ac:spMkLst>
        </pc:spChg>
        <pc:spChg chg="mod">
          <ac:chgData name="" userId="8540b05134c710b4" providerId="LiveId" clId="{84473093-5244-4590-A446-0B000AA659CE}" dt="2023-07-05T04:11:38.697" v="1066" actId="20577"/>
          <ac:spMkLst>
            <pc:docMk/>
            <pc:sldMk cId="3371783482" sldId="270"/>
            <ac:spMk id="4" creationId="{A87F8E70-DC52-432B-B517-23A42AC64438}"/>
          </ac:spMkLst>
        </pc:spChg>
        <pc:picChg chg="add del mod">
          <ac:chgData name="" userId="8540b05134c710b4" providerId="LiveId" clId="{84473093-5244-4590-A446-0B000AA659CE}" dt="2023-07-05T04:09:40.972" v="826"/>
          <ac:picMkLst>
            <pc:docMk/>
            <pc:sldMk cId="3371783482" sldId="270"/>
            <ac:picMk id="5" creationId="{9232A0D9-41CC-42E7-9C68-4E444734D13F}"/>
          </ac:picMkLst>
        </pc:picChg>
        <pc:picChg chg="add mod">
          <ac:chgData name="" userId="8540b05134c710b4" providerId="LiveId" clId="{84473093-5244-4590-A446-0B000AA659CE}" dt="2023-07-05T04:09:42.101" v="827"/>
          <ac:picMkLst>
            <pc:docMk/>
            <pc:sldMk cId="3371783482" sldId="270"/>
            <ac:picMk id="6" creationId="{2150E8DC-6C3F-4F5C-97F9-EC52056D9C37}"/>
          </ac:picMkLst>
        </pc:picChg>
        <pc:picChg chg="add">
          <ac:chgData name="" userId="8540b05134c710b4" providerId="LiveId" clId="{84473093-5244-4590-A446-0B000AA659CE}" dt="2023-07-05T04:11:22.884" v="1056"/>
          <ac:picMkLst>
            <pc:docMk/>
            <pc:sldMk cId="3371783482" sldId="270"/>
            <ac:picMk id="7" creationId="{E2BACD63-2788-41D3-81DD-F4BC43EFE558}"/>
          </ac:picMkLst>
        </pc:picChg>
      </pc:sldChg>
      <pc:sldChg chg="add del">
        <pc:chgData name="" userId="8540b05134c710b4" providerId="LiveId" clId="{84473093-5244-4590-A446-0B000AA659CE}" dt="2023-07-05T04:13:58.608" v="1126" actId="2696"/>
        <pc:sldMkLst>
          <pc:docMk/>
          <pc:sldMk cId="713661788" sldId="271"/>
        </pc:sldMkLst>
      </pc:sldChg>
      <pc:sldChg chg="modSp add">
        <pc:chgData name="" userId="8540b05134c710b4" providerId="LiveId" clId="{84473093-5244-4590-A446-0B000AA659CE}" dt="2023-07-05T04:24:16.674" v="1440" actId="14100"/>
        <pc:sldMkLst>
          <pc:docMk/>
          <pc:sldMk cId="2229828639" sldId="271"/>
        </pc:sldMkLst>
        <pc:spChg chg="mod">
          <ac:chgData name="" userId="8540b05134c710b4" providerId="LiveId" clId="{84473093-5244-4590-A446-0B000AA659CE}" dt="2023-07-05T04:24:16.674" v="1440" actId="14100"/>
          <ac:spMkLst>
            <pc:docMk/>
            <pc:sldMk cId="2229828639" sldId="271"/>
            <ac:spMk id="2" creationId="{300B8059-83D5-4DD7-AAA8-BCFD6F96DFA7}"/>
          </ac:spMkLst>
        </pc:spChg>
      </pc:sldChg>
      <pc:sldChg chg="addSp delSp modSp add ord">
        <pc:chgData name="" userId="8540b05134c710b4" providerId="LiveId" clId="{84473093-5244-4590-A446-0B000AA659CE}" dt="2023-07-05T06:20:14.736" v="3684" actId="2710"/>
        <pc:sldMkLst>
          <pc:docMk/>
          <pc:sldMk cId="1144256569" sldId="272"/>
        </pc:sldMkLst>
        <pc:spChg chg="mod">
          <ac:chgData name="" userId="8540b05134c710b4" providerId="LiveId" clId="{84473093-5244-4590-A446-0B000AA659CE}" dt="2023-07-05T04:29:45.026" v="1813" actId="20577"/>
          <ac:spMkLst>
            <pc:docMk/>
            <pc:sldMk cId="1144256569" sldId="272"/>
            <ac:spMk id="2" creationId="{3D37A8B6-04AC-4739-9B0E-B21EAB3054E5}"/>
          </ac:spMkLst>
        </pc:spChg>
        <pc:spChg chg="del">
          <ac:chgData name="" userId="8540b05134c710b4" providerId="LiveId" clId="{84473093-5244-4590-A446-0B000AA659CE}" dt="2023-07-05T04:30:21.970" v="1814"/>
          <ac:spMkLst>
            <pc:docMk/>
            <pc:sldMk cId="1144256569" sldId="272"/>
            <ac:spMk id="3" creationId="{1AF99950-1DD4-40F1-B768-BA4979E6247E}"/>
          </ac:spMkLst>
        </pc:spChg>
        <pc:spChg chg="add del mod">
          <ac:chgData name="" userId="8540b05134c710b4" providerId="LiveId" clId="{84473093-5244-4590-A446-0B000AA659CE}" dt="2023-07-05T04:30:25.490" v="1815"/>
          <ac:spMkLst>
            <pc:docMk/>
            <pc:sldMk cId="1144256569" sldId="272"/>
            <ac:spMk id="4" creationId="{C47286DD-7DE9-4392-A2CE-E042A251824F}"/>
          </ac:spMkLst>
        </pc:spChg>
        <pc:spChg chg="add del mod">
          <ac:chgData name="" userId="8540b05134c710b4" providerId="LiveId" clId="{84473093-5244-4590-A446-0B000AA659CE}" dt="2023-07-05T04:30:29.870" v="1816"/>
          <ac:spMkLst>
            <pc:docMk/>
            <pc:sldMk cId="1144256569" sldId="272"/>
            <ac:spMk id="5" creationId="{4190D97A-2893-449B-A047-D5F56E47E3E1}"/>
          </ac:spMkLst>
        </pc:spChg>
        <pc:spChg chg="add mod">
          <ac:chgData name="" userId="8540b05134c710b4" providerId="LiveId" clId="{84473093-5244-4590-A446-0B000AA659CE}" dt="2023-07-05T06:20:14.736" v="3684" actId="2710"/>
          <ac:spMkLst>
            <pc:docMk/>
            <pc:sldMk cId="1144256569" sldId="272"/>
            <ac:spMk id="7" creationId="{D049F05A-D47D-4D0A-B216-854AE930051B}"/>
          </ac:spMkLst>
        </pc:spChg>
        <pc:picChg chg="add mod">
          <ac:chgData name="" userId="8540b05134c710b4" providerId="LiveId" clId="{84473093-5244-4590-A446-0B000AA659CE}" dt="2023-07-05T04:32:42.978" v="1988" actId="1076"/>
          <ac:picMkLst>
            <pc:docMk/>
            <pc:sldMk cId="1144256569" sldId="272"/>
            <ac:picMk id="6" creationId="{BB59254C-5318-4490-8256-E8E53738B42A}"/>
          </ac:picMkLst>
        </pc:picChg>
      </pc:sldChg>
      <pc:sldChg chg="addSp delSp modSp add ord">
        <pc:chgData name="" userId="8540b05134c710b4" providerId="LiveId" clId="{84473093-5244-4590-A446-0B000AA659CE}" dt="2023-07-05T04:52:27.996" v="2198"/>
        <pc:sldMkLst>
          <pc:docMk/>
          <pc:sldMk cId="3457528229" sldId="273"/>
        </pc:sldMkLst>
        <pc:spChg chg="del">
          <ac:chgData name="" userId="8540b05134c710b4" providerId="LiveId" clId="{84473093-5244-4590-A446-0B000AA659CE}" dt="2023-07-05T04:49:12.959" v="2158"/>
          <ac:spMkLst>
            <pc:docMk/>
            <pc:sldMk cId="3457528229" sldId="273"/>
            <ac:spMk id="2" creationId="{33CEE043-2509-4A6D-A180-6F9A4641DC57}"/>
          </ac:spMkLst>
        </pc:spChg>
        <pc:spChg chg="del">
          <ac:chgData name="" userId="8540b05134c710b4" providerId="LiveId" clId="{84473093-5244-4590-A446-0B000AA659CE}" dt="2023-07-05T04:49:12.959" v="2158"/>
          <ac:spMkLst>
            <pc:docMk/>
            <pc:sldMk cId="3457528229" sldId="273"/>
            <ac:spMk id="3" creationId="{89B179D4-01F1-4386-8554-9D89CAADDD7D}"/>
          </ac:spMkLst>
        </pc:spChg>
        <pc:spChg chg="add mod">
          <ac:chgData name="" userId="8540b05134c710b4" providerId="LiveId" clId="{84473093-5244-4590-A446-0B000AA659CE}" dt="2023-07-05T04:49:21.339" v="2197" actId="20577"/>
          <ac:spMkLst>
            <pc:docMk/>
            <pc:sldMk cId="3457528229" sldId="273"/>
            <ac:spMk id="4" creationId="{C703AD67-8E9A-4CE8-A544-5DA48E977D89}"/>
          </ac:spMkLst>
        </pc:spChg>
        <pc:spChg chg="add mod">
          <ac:chgData name="" userId="8540b05134c710b4" providerId="LiveId" clId="{84473093-5244-4590-A446-0B000AA659CE}" dt="2023-07-05T04:49:12.959" v="2158"/>
          <ac:spMkLst>
            <pc:docMk/>
            <pc:sldMk cId="3457528229" sldId="273"/>
            <ac:spMk id="5" creationId="{FFF5301D-37E1-4E27-B16A-CD9A1836BD95}"/>
          </ac:spMkLst>
        </pc:spChg>
      </pc:sldChg>
      <pc:sldChg chg="addSp delSp modSp add">
        <pc:chgData name="" userId="8540b05134c710b4" providerId="LiveId" clId="{84473093-5244-4590-A446-0B000AA659CE}" dt="2023-07-05T05:56:06.385" v="2358" actId="20577"/>
        <pc:sldMkLst>
          <pc:docMk/>
          <pc:sldMk cId="2248726011" sldId="274"/>
        </pc:sldMkLst>
        <pc:spChg chg="del">
          <ac:chgData name="" userId="8540b05134c710b4" providerId="LiveId" clId="{84473093-5244-4590-A446-0B000AA659CE}" dt="2023-07-05T04:59:16.069" v="2241"/>
          <ac:spMkLst>
            <pc:docMk/>
            <pc:sldMk cId="2248726011" sldId="274"/>
            <ac:spMk id="2" creationId="{6C7238C4-DB9B-4A8C-9028-46E99CF76869}"/>
          </ac:spMkLst>
        </pc:spChg>
        <pc:spChg chg="del">
          <ac:chgData name="" userId="8540b05134c710b4" providerId="LiveId" clId="{84473093-5244-4590-A446-0B000AA659CE}" dt="2023-07-05T04:59:16.069" v="2241"/>
          <ac:spMkLst>
            <pc:docMk/>
            <pc:sldMk cId="2248726011" sldId="274"/>
            <ac:spMk id="3" creationId="{4277B158-0754-46AD-95F6-C121A02C3D02}"/>
          </ac:spMkLst>
        </pc:spChg>
        <pc:spChg chg="add mod">
          <ac:chgData name="" userId="8540b05134c710b4" providerId="LiveId" clId="{84473093-5244-4590-A446-0B000AA659CE}" dt="2023-07-05T05:56:06.385" v="2358" actId="20577"/>
          <ac:spMkLst>
            <pc:docMk/>
            <pc:sldMk cId="2248726011" sldId="274"/>
            <ac:spMk id="4" creationId="{39C36B80-34F3-4077-BB77-E30089CC7F96}"/>
          </ac:spMkLst>
        </pc:spChg>
        <pc:spChg chg="add del mod">
          <ac:chgData name="" userId="8540b05134c710b4" providerId="LiveId" clId="{84473093-5244-4590-A446-0B000AA659CE}" dt="2023-07-05T05:54:05.505" v="2242"/>
          <ac:spMkLst>
            <pc:docMk/>
            <pc:sldMk cId="2248726011" sldId="274"/>
            <ac:spMk id="5" creationId="{E7677387-2CAF-4D7B-9F38-96E5A72003C6}"/>
          </ac:spMkLst>
        </pc:spChg>
        <pc:spChg chg="add del mod">
          <ac:chgData name="" userId="8540b05134c710b4" providerId="LiveId" clId="{84473093-5244-4590-A446-0B000AA659CE}" dt="2023-07-05T05:55:23.605" v="2349"/>
          <ac:spMkLst>
            <pc:docMk/>
            <pc:sldMk cId="2248726011" sldId="274"/>
            <ac:spMk id="6" creationId="{21ADD51D-2A66-482C-95B4-A6B7A5445B15}"/>
          </ac:spMkLst>
        </pc:spChg>
        <pc:picChg chg="add mod">
          <ac:chgData name="" userId="8540b05134c710b4" providerId="LiveId" clId="{84473093-5244-4590-A446-0B000AA659CE}" dt="2023-07-05T05:54:05.505" v="2242"/>
          <ac:picMkLst>
            <pc:docMk/>
            <pc:sldMk cId="2248726011" sldId="274"/>
            <ac:picMk id="8" creationId="{DE4A5DA8-5A4D-417F-AF57-1788849CF297}"/>
          </ac:picMkLst>
        </pc:picChg>
        <pc:picChg chg="add del mod">
          <ac:chgData name="" userId="8540b05134c710b4" providerId="LiveId" clId="{84473093-5244-4590-A446-0B000AA659CE}" dt="2023-07-05T05:55:21.290" v="2347"/>
          <ac:picMkLst>
            <pc:docMk/>
            <pc:sldMk cId="2248726011" sldId="274"/>
            <ac:picMk id="10" creationId="{4C70341F-9FBC-4395-95CF-0CC3551C3A12}"/>
          </ac:picMkLst>
        </pc:picChg>
        <pc:picChg chg="add mod">
          <ac:chgData name="" userId="8540b05134c710b4" providerId="LiveId" clId="{84473093-5244-4590-A446-0B000AA659CE}" dt="2023-07-05T05:55:23.605" v="2349"/>
          <ac:picMkLst>
            <pc:docMk/>
            <pc:sldMk cId="2248726011" sldId="274"/>
            <ac:picMk id="11" creationId="{8A067953-8A59-4DDC-827E-B920C82D710C}"/>
          </ac:picMkLst>
        </pc:picChg>
      </pc:sldChg>
      <pc:sldChg chg="addSp delSp modSp add">
        <pc:chgData name="" userId="8540b05134c710b4" providerId="LiveId" clId="{84473093-5244-4590-A446-0B000AA659CE}" dt="2023-07-05T05:56:09.675" v="2359"/>
        <pc:sldMkLst>
          <pc:docMk/>
          <pc:sldMk cId="1361532510" sldId="275"/>
        </pc:sldMkLst>
        <pc:spChg chg="mod">
          <ac:chgData name="" userId="8540b05134c710b4" providerId="LiveId" clId="{84473093-5244-4590-A446-0B000AA659CE}" dt="2023-07-05T05:56:09.675" v="2359"/>
          <ac:spMkLst>
            <pc:docMk/>
            <pc:sldMk cId="1361532510" sldId="275"/>
            <ac:spMk id="2" creationId="{3FCF61AF-25EE-4D98-B08D-3092D05ABFFB}"/>
          </ac:spMkLst>
        </pc:spChg>
        <pc:spChg chg="del">
          <ac:chgData name="" userId="8540b05134c710b4" providerId="LiveId" clId="{84473093-5244-4590-A446-0B000AA659CE}" dt="2023-07-05T05:55:51.844" v="2351"/>
          <ac:spMkLst>
            <pc:docMk/>
            <pc:sldMk cId="1361532510" sldId="275"/>
            <ac:spMk id="3" creationId="{C73C59A6-5DE8-4FD2-856D-FF4F34573C1B}"/>
          </ac:spMkLst>
        </pc:spChg>
        <pc:spChg chg="del">
          <ac:chgData name="" userId="8540b05134c710b4" providerId="LiveId" clId="{84473093-5244-4590-A446-0B000AA659CE}" dt="2023-07-05T05:55:54.759" v="2352"/>
          <ac:spMkLst>
            <pc:docMk/>
            <pc:sldMk cId="1361532510" sldId="275"/>
            <ac:spMk id="4" creationId="{A6EAA796-B9F2-4BF1-9A4F-48BB35741778}"/>
          </ac:spMkLst>
        </pc:spChg>
        <pc:picChg chg="add mod">
          <ac:chgData name="" userId="8540b05134c710b4" providerId="LiveId" clId="{84473093-5244-4590-A446-0B000AA659CE}" dt="2023-07-05T05:55:51.844" v="2351"/>
          <ac:picMkLst>
            <pc:docMk/>
            <pc:sldMk cId="1361532510" sldId="275"/>
            <ac:picMk id="6" creationId="{33792D4E-10AB-4BF6-8EED-A95D10624CF6}"/>
          </ac:picMkLst>
        </pc:picChg>
        <pc:picChg chg="add mod">
          <ac:chgData name="" userId="8540b05134c710b4" providerId="LiveId" clId="{84473093-5244-4590-A446-0B000AA659CE}" dt="2023-07-05T05:55:54.759" v="2352"/>
          <ac:picMkLst>
            <pc:docMk/>
            <pc:sldMk cId="1361532510" sldId="275"/>
            <ac:picMk id="8" creationId="{68128F50-8336-4917-AA77-3D1C4B7F1452}"/>
          </ac:picMkLst>
        </pc:picChg>
      </pc:sldChg>
      <pc:sldChg chg="addSp delSp modSp add">
        <pc:chgData name="" userId="8540b05134c710b4" providerId="LiveId" clId="{84473093-5244-4590-A446-0B000AA659CE}" dt="2023-07-05T05:57:22.912" v="2374" actId="20577"/>
        <pc:sldMkLst>
          <pc:docMk/>
          <pc:sldMk cId="1850917524" sldId="276"/>
        </pc:sldMkLst>
        <pc:spChg chg="mod">
          <ac:chgData name="" userId="8540b05134c710b4" providerId="LiveId" clId="{84473093-5244-4590-A446-0B000AA659CE}" dt="2023-07-05T05:57:22.912" v="2374" actId="20577"/>
          <ac:spMkLst>
            <pc:docMk/>
            <pc:sldMk cId="1850917524" sldId="276"/>
            <ac:spMk id="2" creationId="{43B716C7-7FCD-4535-AB74-B6EC47770824}"/>
          </ac:spMkLst>
        </pc:spChg>
        <pc:spChg chg="add del">
          <ac:chgData name="" userId="8540b05134c710b4" providerId="LiveId" clId="{84473093-5244-4590-A446-0B000AA659CE}" dt="2023-07-05T05:57:14.252" v="2364"/>
          <ac:spMkLst>
            <pc:docMk/>
            <pc:sldMk cId="1850917524" sldId="276"/>
            <ac:spMk id="3" creationId="{2DC245C8-B5DC-4677-8A2F-E7B20BC263E5}"/>
          </ac:spMkLst>
        </pc:spChg>
        <pc:spChg chg="del">
          <ac:chgData name="" userId="8540b05134c710b4" providerId="LiveId" clId="{84473093-5244-4590-A446-0B000AA659CE}" dt="2023-07-05T05:57:08.009" v="2363"/>
          <ac:spMkLst>
            <pc:docMk/>
            <pc:sldMk cId="1850917524" sldId="276"/>
            <ac:spMk id="4" creationId="{7A5A45A2-5A70-46C2-AEBB-BD64AEB9675C}"/>
          </ac:spMkLst>
        </pc:spChg>
        <pc:picChg chg="add del mod">
          <ac:chgData name="" userId="8540b05134c710b4" providerId="LiveId" clId="{84473093-5244-4590-A446-0B000AA659CE}" dt="2023-07-05T05:57:04.926" v="2362"/>
          <ac:picMkLst>
            <pc:docMk/>
            <pc:sldMk cId="1850917524" sldId="276"/>
            <ac:picMk id="6" creationId="{C943C324-DF17-4C30-A646-DE59D137518E}"/>
          </ac:picMkLst>
        </pc:picChg>
        <pc:picChg chg="add mod">
          <ac:chgData name="" userId="8540b05134c710b4" providerId="LiveId" clId="{84473093-5244-4590-A446-0B000AA659CE}" dt="2023-07-05T05:57:08.009" v="2363"/>
          <ac:picMkLst>
            <pc:docMk/>
            <pc:sldMk cId="1850917524" sldId="276"/>
            <ac:picMk id="8" creationId="{E9512541-BD43-403D-BA3F-AC3CA111D71A}"/>
          </ac:picMkLst>
        </pc:picChg>
        <pc:picChg chg="add mod">
          <ac:chgData name="" userId="8540b05134c710b4" providerId="LiveId" clId="{84473093-5244-4590-A446-0B000AA659CE}" dt="2023-07-05T05:57:14.252" v="2364"/>
          <ac:picMkLst>
            <pc:docMk/>
            <pc:sldMk cId="1850917524" sldId="276"/>
            <ac:picMk id="10" creationId="{4848DE63-8707-4210-AA6A-BD9186F113CF}"/>
          </ac:picMkLst>
        </pc:picChg>
      </pc:sldChg>
      <pc:sldChg chg="addSp delSp modSp add ord">
        <pc:chgData name="" userId="8540b05134c710b4" providerId="LiveId" clId="{84473093-5244-4590-A446-0B000AA659CE}" dt="2023-07-05T06:23:36.915" v="3816"/>
        <pc:sldMkLst>
          <pc:docMk/>
          <pc:sldMk cId="824636526" sldId="277"/>
        </pc:sldMkLst>
        <pc:spChg chg="mod">
          <ac:chgData name="" userId="8540b05134c710b4" providerId="LiveId" clId="{84473093-5244-4590-A446-0B000AA659CE}" dt="2023-07-05T05:58:19.696" v="2386" actId="20577"/>
          <ac:spMkLst>
            <pc:docMk/>
            <pc:sldMk cId="824636526" sldId="277"/>
            <ac:spMk id="2" creationId="{6C1D85CC-47A0-4679-A842-ED954907FF03}"/>
          </ac:spMkLst>
        </pc:spChg>
        <pc:spChg chg="del">
          <ac:chgData name="" userId="8540b05134c710b4" providerId="LiveId" clId="{84473093-5244-4590-A446-0B000AA659CE}" dt="2023-07-05T05:59:40.427" v="2387"/>
          <ac:spMkLst>
            <pc:docMk/>
            <pc:sldMk cId="824636526" sldId="277"/>
            <ac:spMk id="3" creationId="{9CC40E0C-9016-40DD-87BF-9E7437C9B2B4}"/>
          </ac:spMkLst>
        </pc:spChg>
        <pc:spChg chg="del">
          <ac:chgData name="" userId="8540b05134c710b4" providerId="LiveId" clId="{84473093-5244-4590-A446-0B000AA659CE}" dt="2023-07-05T06:00:09.974" v="2388"/>
          <ac:spMkLst>
            <pc:docMk/>
            <pc:sldMk cId="824636526" sldId="277"/>
            <ac:spMk id="4" creationId="{22A4DE08-44B3-41B8-B5EB-47E419BB9CE7}"/>
          </ac:spMkLst>
        </pc:spChg>
        <pc:spChg chg="add mod">
          <ac:chgData name="" userId="8540b05134c710b4" providerId="LiveId" clId="{84473093-5244-4590-A446-0B000AA659CE}" dt="2023-07-05T06:08:02.854" v="3213" actId="20577"/>
          <ac:spMkLst>
            <pc:docMk/>
            <pc:sldMk cId="824636526" sldId="277"/>
            <ac:spMk id="6" creationId="{B97730C7-C75A-42B0-A8EA-BF10263336B5}"/>
          </ac:spMkLst>
        </pc:spChg>
        <pc:picChg chg="add mod">
          <ac:chgData name="" userId="8540b05134c710b4" providerId="LiveId" clId="{84473093-5244-4590-A446-0B000AA659CE}" dt="2023-07-05T05:59:40.427" v="2387"/>
          <ac:picMkLst>
            <pc:docMk/>
            <pc:sldMk cId="824636526" sldId="277"/>
            <ac:picMk id="5" creationId="{F1ADAFC4-DC4A-4483-98A5-B101A3B45646}"/>
          </ac:picMkLst>
        </pc:picChg>
      </pc:sldChg>
      <pc:sldChg chg="addSp delSp modSp add">
        <pc:chgData name="" userId="8540b05134c710b4" providerId="LiveId" clId="{84473093-5244-4590-A446-0B000AA659CE}" dt="2023-07-05T06:05:16.010" v="2923" actId="14100"/>
        <pc:sldMkLst>
          <pc:docMk/>
          <pc:sldMk cId="3643330280" sldId="278"/>
        </pc:sldMkLst>
        <pc:spChg chg="mod">
          <ac:chgData name="" userId="8540b05134c710b4" providerId="LiveId" clId="{84473093-5244-4590-A446-0B000AA659CE}" dt="2023-07-05T06:00:24.571" v="2399" actId="20577"/>
          <ac:spMkLst>
            <pc:docMk/>
            <pc:sldMk cId="3643330280" sldId="278"/>
            <ac:spMk id="2" creationId="{3AABDB4B-F36B-436B-A727-F1761A2FD143}"/>
          </ac:spMkLst>
        </pc:spChg>
        <pc:spChg chg="del">
          <ac:chgData name="" userId="8540b05134c710b4" providerId="LiveId" clId="{84473093-5244-4590-A446-0B000AA659CE}" dt="2023-07-05T06:01:10.736" v="2400"/>
          <ac:spMkLst>
            <pc:docMk/>
            <pc:sldMk cId="3643330280" sldId="278"/>
            <ac:spMk id="3" creationId="{200B638B-9F22-467C-8217-83D9167009BA}"/>
          </ac:spMkLst>
        </pc:spChg>
        <pc:spChg chg="del">
          <ac:chgData name="" userId="8540b05134c710b4" providerId="LiveId" clId="{84473093-5244-4590-A446-0B000AA659CE}" dt="2023-07-05T06:01:15.949" v="2401"/>
          <ac:spMkLst>
            <pc:docMk/>
            <pc:sldMk cId="3643330280" sldId="278"/>
            <ac:spMk id="4" creationId="{1E3D8936-7F6A-44DD-A134-752B3489E140}"/>
          </ac:spMkLst>
        </pc:spChg>
        <pc:spChg chg="add mod">
          <ac:chgData name="" userId="8540b05134c710b4" providerId="LiveId" clId="{84473093-5244-4590-A446-0B000AA659CE}" dt="2023-07-05T06:05:16.010" v="2923" actId="14100"/>
          <ac:spMkLst>
            <pc:docMk/>
            <pc:sldMk cId="3643330280" sldId="278"/>
            <ac:spMk id="6" creationId="{FE95CB6A-3F3A-4446-BAEF-642A920125BD}"/>
          </ac:spMkLst>
        </pc:spChg>
        <pc:picChg chg="add mod">
          <ac:chgData name="" userId="8540b05134c710b4" providerId="LiveId" clId="{84473093-5244-4590-A446-0B000AA659CE}" dt="2023-07-05T06:01:10.736" v="2400"/>
          <ac:picMkLst>
            <pc:docMk/>
            <pc:sldMk cId="3643330280" sldId="278"/>
            <ac:picMk id="5" creationId="{C6D05594-E248-4ECC-B9AA-32633B1197E7}"/>
          </ac:picMkLst>
        </pc:picChg>
      </pc:sldChg>
      <pc:sldChg chg="addSp delSp modSp add ord">
        <pc:chgData name="" userId="8540b05134c710b4" providerId="LiveId" clId="{84473093-5244-4590-A446-0B000AA659CE}" dt="2023-07-05T06:28:20.172" v="4019"/>
        <pc:sldMkLst>
          <pc:docMk/>
          <pc:sldMk cId="1946430380" sldId="279"/>
        </pc:sldMkLst>
        <pc:spChg chg="mod">
          <ac:chgData name="" userId="8540b05134c710b4" providerId="LiveId" clId="{84473093-5244-4590-A446-0B000AA659CE}" dt="2023-07-05T06:23:24.468" v="3814" actId="20577"/>
          <ac:spMkLst>
            <pc:docMk/>
            <pc:sldMk cId="1946430380" sldId="279"/>
            <ac:spMk id="2" creationId="{6B83C65E-E4EF-447D-A97A-F0378265C18B}"/>
          </ac:spMkLst>
        </pc:spChg>
        <pc:spChg chg="del">
          <ac:chgData name="" userId="8540b05134c710b4" providerId="LiveId" clId="{84473093-5244-4590-A446-0B000AA659CE}" dt="2023-07-05T06:06:03.686" v="2931"/>
          <ac:spMkLst>
            <pc:docMk/>
            <pc:sldMk cId="1946430380" sldId="279"/>
            <ac:spMk id="3" creationId="{9C8A98F4-2011-48CD-B0CA-AB561D22CD59}"/>
          </ac:spMkLst>
        </pc:spChg>
        <pc:spChg chg="mod">
          <ac:chgData name="" userId="8540b05134c710b4" providerId="LiveId" clId="{84473093-5244-4590-A446-0B000AA659CE}" dt="2023-07-05T06:25:02.531" v="3884" actId="20577"/>
          <ac:spMkLst>
            <pc:docMk/>
            <pc:sldMk cId="1946430380" sldId="279"/>
            <ac:spMk id="4" creationId="{6ABB7638-549F-43CD-9BE7-E3E9CE93D91C}"/>
          </ac:spMkLst>
        </pc:spChg>
        <pc:picChg chg="add mod">
          <ac:chgData name="" userId="8540b05134c710b4" providerId="LiveId" clId="{84473093-5244-4590-A446-0B000AA659CE}" dt="2023-07-05T06:24:25.802" v="3820" actId="14100"/>
          <ac:picMkLst>
            <pc:docMk/>
            <pc:sldMk cId="1946430380" sldId="279"/>
            <ac:picMk id="5" creationId="{F3A5B0AD-6DE9-4069-A50B-EE067D717C92}"/>
          </ac:picMkLst>
        </pc:picChg>
      </pc:sldChg>
      <pc:sldChg chg="addSp delSp modSp add">
        <pc:chgData name="" userId="8540b05134c710b4" providerId="LiveId" clId="{84473093-5244-4590-A446-0B000AA659CE}" dt="2023-07-05T06:05:03.288" v="2920" actId="2710"/>
        <pc:sldMkLst>
          <pc:docMk/>
          <pc:sldMk cId="3851005453" sldId="280"/>
        </pc:sldMkLst>
        <pc:spChg chg="add del mod">
          <ac:chgData name="" userId="8540b05134c710b4" providerId="LiveId" clId="{84473093-5244-4590-A446-0B000AA659CE}" dt="2023-07-05T06:01:43.189" v="2405"/>
          <ac:spMkLst>
            <pc:docMk/>
            <pc:sldMk cId="3851005453" sldId="280"/>
            <ac:spMk id="4" creationId="{EF73280C-0A28-4B78-9A1D-914EF3CFA1FF}"/>
          </ac:spMkLst>
        </pc:spChg>
        <pc:spChg chg="mod">
          <ac:chgData name="" userId="8540b05134c710b4" providerId="LiveId" clId="{84473093-5244-4590-A446-0B000AA659CE}" dt="2023-07-05T06:05:03.288" v="2920" actId="2710"/>
          <ac:spMkLst>
            <pc:docMk/>
            <pc:sldMk cId="3851005453" sldId="280"/>
            <ac:spMk id="6" creationId="{FE95CB6A-3F3A-4446-BAEF-642A920125BD}"/>
          </ac:spMkLst>
        </pc:spChg>
        <pc:picChg chg="del">
          <ac:chgData name="" userId="8540b05134c710b4" providerId="LiveId" clId="{84473093-5244-4590-A446-0B000AA659CE}" dt="2023-07-05T06:01:26.689" v="2404" actId="478"/>
          <ac:picMkLst>
            <pc:docMk/>
            <pc:sldMk cId="3851005453" sldId="280"/>
            <ac:picMk id="5" creationId="{C6D05594-E248-4ECC-B9AA-32633B1197E7}"/>
          </ac:picMkLst>
        </pc:picChg>
        <pc:picChg chg="add mod">
          <ac:chgData name="" userId="8540b05134c710b4" providerId="LiveId" clId="{84473093-5244-4590-A446-0B000AA659CE}" dt="2023-07-05T06:01:43.189" v="2405"/>
          <ac:picMkLst>
            <pc:docMk/>
            <pc:sldMk cId="3851005453" sldId="280"/>
            <ac:picMk id="7" creationId="{8350F14C-4F82-4AF5-A5B8-16142D65D31E}"/>
          </ac:picMkLst>
        </pc:picChg>
      </pc:sldChg>
      <pc:sldChg chg="addSp delSp modSp add">
        <pc:chgData name="" userId="8540b05134c710b4" providerId="LiveId" clId="{84473093-5244-4590-A446-0B000AA659CE}" dt="2023-07-05T06:05:32.822" v="2930" actId="20577"/>
        <pc:sldMkLst>
          <pc:docMk/>
          <pc:sldMk cId="646076073" sldId="281"/>
        </pc:sldMkLst>
        <pc:spChg chg="add del mod">
          <ac:chgData name="" userId="8540b05134c710b4" providerId="LiveId" clId="{84473093-5244-4590-A446-0B000AA659CE}" dt="2023-07-05T06:02:11.207" v="2408"/>
          <ac:spMkLst>
            <pc:docMk/>
            <pc:sldMk cId="646076073" sldId="281"/>
            <ac:spMk id="4" creationId="{892C8722-B523-4C70-AA02-557D9D931AC9}"/>
          </ac:spMkLst>
        </pc:spChg>
        <pc:spChg chg="mod">
          <ac:chgData name="" userId="8540b05134c710b4" providerId="LiveId" clId="{84473093-5244-4590-A446-0B000AA659CE}" dt="2023-07-05T06:05:32.822" v="2930" actId="20577"/>
          <ac:spMkLst>
            <pc:docMk/>
            <pc:sldMk cId="646076073" sldId="281"/>
            <ac:spMk id="6" creationId="{FE95CB6A-3F3A-4446-BAEF-642A920125BD}"/>
          </ac:spMkLst>
        </pc:spChg>
        <pc:picChg chg="add mod">
          <ac:chgData name="" userId="8540b05134c710b4" providerId="LiveId" clId="{84473093-5244-4590-A446-0B000AA659CE}" dt="2023-07-05T06:02:11.207" v="2408"/>
          <ac:picMkLst>
            <pc:docMk/>
            <pc:sldMk cId="646076073" sldId="281"/>
            <ac:picMk id="5" creationId="{DB9444A6-F618-4B20-8323-76FC84A4ACE5}"/>
          </ac:picMkLst>
        </pc:picChg>
        <pc:picChg chg="del">
          <ac:chgData name="" userId="8540b05134c710b4" providerId="LiveId" clId="{84473093-5244-4590-A446-0B000AA659CE}" dt="2023-07-05T06:01:48.071" v="2407" actId="478"/>
          <ac:picMkLst>
            <pc:docMk/>
            <pc:sldMk cId="646076073" sldId="281"/>
            <ac:picMk id="7" creationId="{8350F14C-4F82-4AF5-A5B8-16142D65D31E}"/>
          </ac:picMkLst>
        </pc:picChg>
      </pc:sldChg>
      <pc:sldChg chg="addSp delSp modSp add">
        <pc:chgData name="" userId="8540b05134c710b4" providerId="LiveId" clId="{84473093-5244-4590-A446-0B000AA659CE}" dt="2023-07-05T06:08:10.933" v="3214"/>
        <pc:sldMkLst>
          <pc:docMk/>
          <pc:sldMk cId="2097772363" sldId="282"/>
        </pc:sldMkLst>
        <pc:spChg chg="mod">
          <ac:chgData name="" userId="8540b05134c710b4" providerId="LiveId" clId="{84473093-5244-4590-A446-0B000AA659CE}" dt="2023-07-05T06:07:36.362" v="3133" actId="20577"/>
          <ac:spMkLst>
            <pc:docMk/>
            <pc:sldMk cId="2097772363" sldId="282"/>
            <ac:spMk id="2" creationId="{8CCB8952-4147-46B7-A7CB-C9901E8F0928}"/>
          </ac:spMkLst>
        </pc:spChg>
        <pc:spChg chg="del">
          <ac:chgData name="" userId="8540b05134c710b4" providerId="LiveId" clId="{84473093-5244-4590-A446-0B000AA659CE}" dt="2023-07-05T06:07:16.261" v="3060" actId="931"/>
          <ac:spMkLst>
            <pc:docMk/>
            <pc:sldMk cId="2097772363" sldId="282"/>
            <ac:spMk id="3" creationId="{566F94BC-C0B5-497C-B838-DC21CF8CCB1D}"/>
          </ac:spMkLst>
        </pc:spChg>
        <pc:spChg chg="del">
          <ac:chgData name="" userId="8540b05134c710b4" providerId="LiveId" clId="{84473093-5244-4590-A446-0B000AA659CE}" dt="2023-07-05T06:08:10.933" v="3214"/>
          <ac:spMkLst>
            <pc:docMk/>
            <pc:sldMk cId="2097772363" sldId="282"/>
            <ac:spMk id="4" creationId="{A442F08A-2738-4F7C-ABA0-A13FA3D122B2}"/>
          </ac:spMkLst>
        </pc:spChg>
        <pc:picChg chg="add mod">
          <ac:chgData name="" userId="8540b05134c710b4" providerId="LiveId" clId="{84473093-5244-4590-A446-0B000AA659CE}" dt="2023-07-05T06:07:16.261" v="3060" actId="931"/>
          <ac:picMkLst>
            <pc:docMk/>
            <pc:sldMk cId="2097772363" sldId="282"/>
            <ac:picMk id="6" creationId="{B9F8D6B6-BD7C-4CDF-93D3-B1D87B46E44A}"/>
          </ac:picMkLst>
        </pc:picChg>
      </pc:sldChg>
      <pc:sldChg chg="addSp delSp modSp add">
        <pc:chgData name="" userId="8540b05134c710b4" providerId="LiveId" clId="{84473093-5244-4590-A446-0B000AA659CE}" dt="2023-07-05T06:27:14.189" v="3970" actId="6549"/>
        <pc:sldMkLst>
          <pc:docMk/>
          <pc:sldMk cId="1163848171" sldId="283"/>
        </pc:sldMkLst>
        <pc:spChg chg="mod">
          <ac:chgData name="" userId="8540b05134c710b4" providerId="LiveId" clId="{84473093-5244-4590-A446-0B000AA659CE}" dt="2023-07-05T06:08:55.279" v="3224" actId="20577"/>
          <ac:spMkLst>
            <pc:docMk/>
            <pc:sldMk cId="1163848171" sldId="283"/>
            <ac:spMk id="2" creationId="{A905C4F9-CF51-492B-B02E-5A41E428D5DF}"/>
          </ac:spMkLst>
        </pc:spChg>
        <pc:spChg chg="del mod">
          <ac:chgData name="" userId="8540b05134c710b4" providerId="LiveId" clId="{84473093-5244-4590-A446-0B000AA659CE}" dt="2023-07-05T06:10:23.329" v="3329" actId="478"/>
          <ac:spMkLst>
            <pc:docMk/>
            <pc:sldMk cId="1163848171" sldId="283"/>
            <ac:spMk id="3" creationId="{48CD2AAA-FB19-41A5-A91C-7BFA760DB209}"/>
          </ac:spMkLst>
        </pc:spChg>
        <pc:spChg chg="add mod">
          <ac:chgData name="" userId="8540b05134c710b4" providerId="LiveId" clId="{84473093-5244-4590-A446-0B000AA659CE}" dt="2023-07-05T06:27:14.189" v="3970" actId="6549"/>
          <ac:spMkLst>
            <pc:docMk/>
            <pc:sldMk cId="1163848171" sldId="283"/>
            <ac:spMk id="4" creationId="{510931FF-201B-4D9D-A8CA-9B5AEF25A2EB}"/>
          </ac:spMkLst>
        </pc:spChg>
        <pc:spChg chg="add del mod">
          <ac:chgData name="" userId="8540b05134c710b4" providerId="LiveId" clId="{84473093-5244-4590-A446-0B000AA659CE}" dt="2023-07-05T06:10:27.317" v="3330"/>
          <ac:spMkLst>
            <pc:docMk/>
            <pc:sldMk cId="1163848171" sldId="283"/>
            <ac:spMk id="6" creationId="{04444028-E212-4E38-B38B-5A87AA8DE595}"/>
          </ac:spMkLst>
        </pc:spChg>
        <pc:spChg chg="add mod">
          <ac:chgData name="" userId="8540b05134c710b4" providerId="LiveId" clId="{84473093-5244-4590-A446-0B000AA659CE}" dt="2023-07-05T06:27:12.657" v="3967"/>
          <ac:spMkLst>
            <pc:docMk/>
            <pc:sldMk cId="1163848171" sldId="283"/>
            <ac:spMk id="7" creationId="{6C78FBFF-4665-4A25-B3EC-0D136C4E1181}"/>
          </ac:spMkLst>
        </pc:spChg>
      </pc:sldChg>
      <pc:sldChg chg="addSp delSp modSp add ord">
        <pc:chgData name="" userId="8540b05134c710b4" providerId="LiveId" clId="{84473093-5244-4590-A446-0B000AA659CE}" dt="2023-07-05T06:25:42.923" v="3915"/>
        <pc:sldMkLst>
          <pc:docMk/>
          <pc:sldMk cId="3671243778" sldId="284"/>
        </pc:sldMkLst>
        <pc:spChg chg="mod">
          <ac:chgData name="" userId="8540b05134c710b4" providerId="LiveId" clId="{84473093-5244-4590-A446-0B000AA659CE}" dt="2023-07-05T06:25:17.491" v="3900" actId="20577"/>
          <ac:spMkLst>
            <pc:docMk/>
            <pc:sldMk cId="3671243778" sldId="284"/>
            <ac:spMk id="2" creationId="{4F243FCC-428E-46D5-98E0-C27636CEE8CC}"/>
          </ac:spMkLst>
        </pc:spChg>
        <pc:spChg chg="del">
          <ac:chgData name="" userId="8540b05134c710b4" providerId="LiveId" clId="{84473093-5244-4590-A446-0B000AA659CE}" dt="2023-07-05T06:24:13.712" v="3818"/>
          <ac:spMkLst>
            <pc:docMk/>
            <pc:sldMk cId="3671243778" sldId="284"/>
            <ac:spMk id="3" creationId="{CF98007D-1B70-474E-AFFA-21A26E79C8EB}"/>
          </ac:spMkLst>
        </pc:spChg>
        <pc:spChg chg="mod">
          <ac:chgData name="" userId="8540b05134c710b4" providerId="LiveId" clId="{84473093-5244-4590-A446-0B000AA659CE}" dt="2023-07-05T06:25:40.994" v="3914" actId="20577"/>
          <ac:spMkLst>
            <pc:docMk/>
            <pc:sldMk cId="3671243778" sldId="284"/>
            <ac:spMk id="4" creationId="{2424CEC9-D5EA-4764-AD51-D32C0EE034AA}"/>
          </ac:spMkLst>
        </pc:spChg>
        <pc:picChg chg="add mod">
          <ac:chgData name="" userId="8540b05134c710b4" providerId="LiveId" clId="{84473093-5244-4590-A446-0B000AA659CE}" dt="2023-07-05T06:24:35.777" v="3821" actId="14100"/>
          <ac:picMkLst>
            <pc:docMk/>
            <pc:sldMk cId="3671243778" sldId="284"/>
            <ac:picMk id="5" creationId="{4664E575-9A75-4A99-9DEC-5C00B54349DA}"/>
          </ac:picMkLst>
        </pc:picChg>
      </pc:sldChg>
      <pc:sldChg chg="addSp delSp modSp add">
        <pc:chgData name="" userId="8540b05134c710b4" providerId="LiveId" clId="{84473093-5244-4590-A446-0B000AA659CE}" dt="2023-07-05T06:28:11.776" v="4018" actId="20577"/>
        <pc:sldMkLst>
          <pc:docMk/>
          <pc:sldMk cId="3470118350" sldId="285"/>
        </pc:sldMkLst>
        <pc:spChg chg="mod">
          <ac:chgData name="" userId="8540b05134c710b4" providerId="LiveId" clId="{84473093-5244-4590-A446-0B000AA659CE}" dt="2023-07-05T06:27:41.786" v="3979" actId="20577"/>
          <ac:spMkLst>
            <pc:docMk/>
            <pc:sldMk cId="3470118350" sldId="285"/>
            <ac:spMk id="2" creationId="{5E1997CE-B512-49C2-83CA-427A1C6494D2}"/>
          </ac:spMkLst>
        </pc:spChg>
        <pc:spChg chg="del">
          <ac:chgData name="" userId="8540b05134c710b4" providerId="LiveId" clId="{84473093-5244-4590-A446-0B000AA659CE}" dt="2023-07-05T06:27:51.403" v="3980"/>
          <ac:spMkLst>
            <pc:docMk/>
            <pc:sldMk cId="3470118350" sldId="285"/>
            <ac:spMk id="3" creationId="{59878A57-04CF-4D40-B069-7DE7DE082E45}"/>
          </ac:spMkLst>
        </pc:spChg>
        <pc:spChg chg="mod">
          <ac:chgData name="" userId="8540b05134c710b4" providerId="LiveId" clId="{84473093-5244-4590-A446-0B000AA659CE}" dt="2023-07-05T06:28:11.776" v="4018" actId="20577"/>
          <ac:spMkLst>
            <pc:docMk/>
            <pc:sldMk cId="3470118350" sldId="285"/>
            <ac:spMk id="4" creationId="{3EF178BD-2BEC-41CC-ADF3-146F17578309}"/>
          </ac:spMkLst>
        </pc:spChg>
        <pc:spChg chg="add del mod">
          <ac:chgData name="" userId="8540b05134c710b4" providerId="LiveId" clId="{84473093-5244-4590-A446-0B000AA659CE}" dt="2023-07-05T06:27:56.444" v="3984"/>
          <ac:spMkLst>
            <pc:docMk/>
            <pc:sldMk cId="3470118350" sldId="285"/>
            <ac:spMk id="6" creationId="{C356B12D-1AF8-41E6-89C7-01D412A83AFC}"/>
          </ac:spMkLst>
        </pc:spChg>
        <pc:picChg chg="add del mod">
          <ac:chgData name="" userId="8540b05134c710b4" providerId="LiveId" clId="{84473093-5244-4590-A446-0B000AA659CE}" dt="2023-07-05T06:27:58.986" v="3985" actId="14100"/>
          <ac:picMkLst>
            <pc:docMk/>
            <pc:sldMk cId="3470118350" sldId="285"/>
            <ac:picMk id="5" creationId="{593921D8-9AAE-4D96-9E97-66FC356123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EDB20-26C7-4B21-BAD6-49026957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0ECDA8-F673-4BAD-AEAC-51D7C630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712CE-B01D-44A6-B874-941B0E9E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5CA79-412A-42E5-A78B-F2E9F7B2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4A321-3E6C-4844-99E5-0396BF4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7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FBB48-1B6E-40FA-AC3C-1995A1A6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EEE1CE-7699-4271-BCC1-B158E5F21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FD791-6A95-4088-A008-FF1AB5E7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1F837-53E9-4124-AD64-9262D865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E3C44-AD94-43CE-BA5D-97ABE5D4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D9480B-C937-4C0B-9D33-9D279005F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419FF-6A6A-4E7F-AD16-FD65DF36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9D28E-EB7E-474B-A17C-850D05DC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189E2-07F5-4759-99C3-1326C120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1FF17-EA73-450B-9680-C9FF7430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6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5B382-D567-49E1-B081-94412628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526DD-C558-4568-A2B9-A63A9B58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B59AE-4EE5-4905-AD11-142B855F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9A232-6F9A-455D-B54A-A3803C25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3421A-3415-4C0C-B59B-191A4523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3349-F13B-4130-A496-1CCB977B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27C3B-B21F-496B-A3FE-F8F022CA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DC8D8-A16D-4BBC-A101-151C78A0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E4BB4-CD81-4791-80CB-21A297DC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7967-2DF3-4F12-B99C-62441DCF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1903-B3FF-4EFA-9718-B0D65FFC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EB47A-639D-41BB-9AA6-BFF7AF870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764F6-24EC-4E28-B3E3-ABC2BB7E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31A129-EFC7-4D73-8C77-6DD2B8C9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D1E3C-D95F-434E-B9DC-CBF6706A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3C5B9-33F4-44CB-82AB-3AFC59A5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2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8F97-3085-4271-A868-498E8B79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4EDD4-3B2F-42E3-B699-A7EFB42B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963F8-2564-4724-A059-691B7CF0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598EAC-E2F0-4E07-8A58-55180D78E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58594F-FEC9-4DA6-B3B2-A7C31E5D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1DBBE2-AACC-4261-8C8B-5666FCE3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71D3D0-5332-4246-A220-2DD05D7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9D3596-3CEC-4957-877D-952CA926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5760C-5CD2-4D1A-B7BD-B08D4F4F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A3CF7A-269D-4047-97F3-A5717C51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47DF51-833A-4A78-A375-7D241AEB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25B1C-B99E-440C-A04B-52585ECA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1C065-FB61-4FB5-9561-CBABEE0D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5663BE-0729-45FA-9A42-3358712A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74763-277C-4961-A9B6-CEB7113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67847-A562-40EE-AD7C-F9B2A658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4B15-E82B-4DAF-8955-9666E944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8F328-444D-42A0-8B90-5E0A557B3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5E4EA-474C-49B5-8B24-165F1522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F04ED-3106-4AAF-B8C8-213472EF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E6A2-AD13-4F52-9919-7CF0EA8B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4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1167-2DE2-4F31-A3AB-A77EE3F4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D93F5A-513E-4686-90F1-41BCECF6D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FF31C-FEAB-4C57-9478-81395B4A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CF02D-904C-42A2-BB0E-A122B506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37F1E-8E3C-4AD6-B1DD-250A299D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7F41C-F036-4617-984F-319CBD43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880E22-3E57-4312-A463-7096893A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1827C-F9E7-4FE3-A049-583AAC31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FC69B-9699-4E30-B876-D7DEBEA63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113E-A820-4AF6-8AC7-EA4D5B26C97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1D6AF-3244-4848-BB22-0901066D2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5F09D-2654-4D4D-B711-CAAD8655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94E6-65CF-460A-9B4A-5B357C634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gumentedIntelligenceLab-GNU/Camera-Hand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column/c_148011103917842022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6BD73-5BBF-451C-8BFA-E210FA6EB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기반 손동작 인식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D7DCF-0876-417A-A685-6A5E3E6A5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2023-07-05</a:t>
            </a:r>
          </a:p>
          <a:p>
            <a:r>
              <a:rPr lang="ko-KR" altLang="en-US" dirty="0"/>
              <a:t>연구현황</a:t>
            </a:r>
          </a:p>
        </p:txBody>
      </p:sp>
    </p:spTree>
    <p:extLst>
      <p:ext uri="{BB962C8B-B14F-4D97-AF65-F5344CB8AC3E}">
        <p14:creationId xmlns:p14="http://schemas.microsoft.com/office/powerpoint/2010/main" val="333099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C4F9-CF51-492B-B02E-5A41E42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계획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D2AAA-FB19-41A5-A91C-7BFA760D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Unity 2020.1.0f1 </a:t>
            </a:r>
            <a:r>
              <a:rPr lang="ko-KR" altLang="en-US" dirty="0">
                <a:solidFill>
                  <a:srgbClr val="FF0000"/>
                </a:solidFill>
              </a:rPr>
              <a:t>버전 다운그레이드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OpenCV(C++)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Unity(C#)</a:t>
            </a:r>
            <a:r>
              <a:rPr lang="ko-KR" altLang="en-US" dirty="0">
                <a:solidFill>
                  <a:srgbClr val="FF0000"/>
                </a:solidFill>
              </a:rPr>
              <a:t>에서 사용할 수 있는 환경 구축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solidFill>
                  <a:schemeClr val="accent2"/>
                </a:solidFill>
              </a:rPr>
              <a:t>solvePnP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체스보드 </a:t>
            </a:r>
            <a:r>
              <a:rPr lang="en-US" altLang="ko-KR" dirty="0">
                <a:solidFill>
                  <a:schemeClr val="accent2"/>
                </a:solidFill>
              </a:rPr>
              <a:t>-&gt; </a:t>
            </a:r>
            <a:r>
              <a:rPr lang="en-US" altLang="ko-KR" dirty="0" err="1">
                <a:solidFill>
                  <a:schemeClr val="accent2"/>
                </a:solidFill>
              </a:rPr>
              <a:t>Aruco</a:t>
            </a:r>
            <a:r>
              <a:rPr lang="ko-KR" altLang="en-US" dirty="0">
                <a:solidFill>
                  <a:schemeClr val="accent2"/>
                </a:solidFill>
              </a:rPr>
              <a:t>로 변경 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진행중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Aruco</a:t>
            </a:r>
            <a:r>
              <a:rPr lang="en-US" altLang="ko-KR" dirty="0"/>
              <a:t> </a:t>
            </a:r>
            <a:r>
              <a:rPr lang="ko-KR" altLang="en-US" dirty="0"/>
              <a:t>마커 위에 물체 올리기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에서 구현한 </a:t>
            </a:r>
            <a:r>
              <a:rPr lang="en-US" altLang="ko-KR" dirty="0" err="1"/>
              <a:t>SolvePnP</a:t>
            </a:r>
            <a:r>
              <a:rPr lang="ko-KR" altLang="en-US" dirty="0"/>
              <a:t>를 이용한 손 </a:t>
            </a:r>
            <a:r>
              <a:rPr lang="en-US" altLang="ko-KR" dirty="0"/>
              <a:t>3D </a:t>
            </a:r>
            <a:r>
              <a:rPr lang="ko-KR" altLang="en-US" dirty="0"/>
              <a:t>인식을</a:t>
            </a:r>
            <a:br>
              <a:rPr lang="en-US" altLang="ko-KR" dirty="0"/>
            </a:br>
            <a:r>
              <a:rPr lang="en-US" altLang="ko-KR" dirty="0"/>
              <a:t>Unity</a:t>
            </a:r>
            <a:r>
              <a:rPr lang="ko-KR" altLang="en-US" dirty="0"/>
              <a:t>에서 구현</a:t>
            </a:r>
          </a:p>
        </p:txBody>
      </p:sp>
    </p:spTree>
    <p:extLst>
      <p:ext uri="{BB962C8B-B14F-4D97-AF65-F5344CB8AC3E}">
        <p14:creationId xmlns:p14="http://schemas.microsoft.com/office/powerpoint/2010/main" val="40775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62076-C0A3-47AE-BB30-7B6C7467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A0021-18B7-408B-8F2E-3ED64720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Windows 11, 64</a:t>
            </a:r>
            <a:r>
              <a:rPr lang="ko-KR" altLang="en-US" dirty="0"/>
              <a:t>비트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OpenCV 4.8.0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CMake</a:t>
            </a:r>
            <a:r>
              <a:rPr lang="en-US" altLang="ko-KR" dirty="0"/>
              <a:t> 3.26.4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Visual Studio 16 2019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Unity 2020.1.0f1</a:t>
            </a:r>
          </a:p>
        </p:txBody>
      </p:sp>
    </p:spTree>
    <p:extLst>
      <p:ext uri="{BB962C8B-B14F-4D97-AF65-F5344CB8AC3E}">
        <p14:creationId xmlns:p14="http://schemas.microsoft.com/office/powerpoint/2010/main" val="100968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1AC5-75EE-40E9-98C0-24735B51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 2020.0.1f1</a:t>
            </a:r>
            <a:br>
              <a:rPr lang="en-US" altLang="ko-KR" dirty="0"/>
            </a:br>
            <a:r>
              <a:rPr lang="ko-KR" altLang="en-US" dirty="0"/>
              <a:t>버전 다운그레이드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8BA1C9-7BF6-466B-AB7A-F955458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64716"/>
            <a:ext cx="6172200" cy="3319043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3968D03-F359-4ED8-932A-0B100DF9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협력 업체의 개발환경으로 변경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2021.3.26f1 </a:t>
            </a:r>
            <a:r>
              <a:rPr lang="ko-KR" altLang="en-US" dirty="0"/>
              <a:t>→ </a:t>
            </a:r>
            <a:r>
              <a:rPr lang="en-US" altLang="ko-KR" dirty="0"/>
              <a:t>2020.0.1f1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Canvas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RawImage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StartButton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Scrips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	</a:t>
            </a:r>
            <a:r>
              <a:rPr lang="en-US" altLang="ko-KR" b="1" dirty="0" err="1"/>
              <a:t>CamScript.cs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dirty="0"/>
              <a:t>Plugin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	OpenCV2DLL.dll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opencv</a:t>
            </a:r>
            <a:r>
              <a:rPr lang="en-US" altLang="ko-KR" dirty="0"/>
              <a:t>_...</a:t>
            </a:r>
            <a:r>
              <a:rPr lang="en-US" altLang="ko-KR" dirty="0" err="1"/>
              <a:t>dll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115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43FCC-428E-46D5-98E0-C27636CE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64E575-9A75-4A99-9DEC-5C00B543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376" y="1603377"/>
            <a:ext cx="3171824" cy="364172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4CEC9-D5EA-4764-AD51-D32C0EE0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Canvas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RawImage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StartButton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24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997CE-B512-49C2-83CA-427A1C64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3921D8-9AAE-4D96-9E97-66FC35612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6631" y="2581275"/>
            <a:ext cx="3065314" cy="168592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178BD-2BEC-41CC-ADF3-146F1757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/>
              <a:t>MediaPipeUnity</a:t>
            </a:r>
            <a:endParaRPr lang="en-US" altLang="ko-KR" dirty="0"/>
          </a:p>
          <a:p>
            <a:r>
              <a:rPr lang="en-US" altLang="ko-KR" dirty="0"/>
              <a:t>Plugin</a:t>
            </a:r>
          </a:p>
          <a:p>
            <a:r>
              <a:rPr lang="en-US" altLang="ko-KR" dirty="0"/>
              <a:t>Scripts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11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3C65E-E4EF-447D-A97A-F037826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Plugin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A5B0AD-6DE9-4069-A50B-EE067D717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048" y="2057401"/>
            <a:ext cx="4032480" cy="273367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B7638-549F-43CD-9BE7-E3E9CE93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OpenCV2DLL(</a:t>
            </a:r>
            <a:r>
              <a:rPr lang="ko-KR" altLang="en-US" dirty="0"/>
              <a:t>다음 단원에서 소개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Assets</a:t>
            </a:r>
            <a:r>
              <a:rPr lang="ko-KR" altLang="en-US" dirty="0"/>
              <a:t>의 </a:t>
            </a:r>
            <a:r>
              <a:rPr lang="en-US" altLang="ko-KR" dirty="0"/>
              <a:t>Plugin</a:t>
            </a:r>
            <a:r>
              <a:rPr lang="ko-KR" altLang="en-US" dirty="0"/>
              <a:t>에 넣음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43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D85CC-47A0-4679-A842-ED954907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CamScript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ADAFC4-DC4A-4483-98A5-B101A3B45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310" y="1276050"/>
            <a:ext cx="5953956" cy="4296375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97730C7-C75A-42B0-A8EA-BF102633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 err="1"/>
              <a:t>RawImage</a:t>
            </a:r>
            <a:r>
              <a:rPr lang="ko-KR" altLang="en-US" dirty="0"/>
              <a:t>와 </a:t>
            </a:r>
            <a:r>
              <a:rPr lang="en-US" altLang="ko-KR" dirty="0"/>
              <a:t>Button </a:t>
            </a:r>
            <a:r>
              <a:rPr lang="ko-KR" altLang="en-US" dirty="0"/>
              <a:t>액션 정의</a:t>
            </a:r>
          </a:p>
        </p:txBody>
      </p:sp>
    </p:spTree>
    <p:extLst>
      <p:ext uri="{BB962C8B-B14F-4D97-AF65-F5344CB8AC3E}">
        <p14:creationId xmlns:p14="http://schemas.microsoft.com/office/powerpoint/2010/main" val="82463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A2521-9CE8-4F79-8D00-E15C7B1F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OpenCV2DLL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102F4-6DC0-4058-B1D0-F95C96982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OpenCV(C++)</a:t>
            </a:r>
            <a:r>
              <a:rPr lang="ko-KR" altLang="en-US" dirty="0"/>
              <a:t>을 </a:t>
            </a:r>
            <a:r>
              <a:rPr lang="en-US" altLang="ko-KR" dirty="0"/>
              <a:t>Unity(C#)</a:t>
            </a:r>
            <a:r>
              <a:rPr lang="ko-KR" altLang="en-US" dirty="0"/>
              <a:t>에서 사용할 수 있는 환경 구축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07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C36B80-34F3-4077-BB77-E30089CC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CMake</a:t>
            </a:r>
            <a:r>
              <a:rPr lang="en-US" altLang="ko-KR" dirty="0"/>
              <a:t> Build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E4A5DA8-5A4D-417F-AF57-1788849CF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4" y="1825625"/>
            <a:ext cx="4127671" cy="4351338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A067953-8A59-4DDC-827E-B920C82D7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9542"/>
            <a:ext cx="5181600" cy="27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2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F61AF-25EE-4D98-B08D-3092D05A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CMake</a:t>
            </a:r>
            <a:r>
              <a:rPr lang="en-US" altLang="ko-KR" dirty="0"/>
              <a:t> Build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792D4E-10AB-4BF6-8EED-A95D10624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1913"/>
            <a:ext cx="5181600" cy="3838762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8128F50-8336-4917-AA77-3D1C4B7F14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9542"/>
            <a:ext cx="5181600" cy="2783504"/>
          </a:xfrm>
        </p:spPr>
      </p:pic>
    </p:spTree>
    <p:extLst>
      <p:ext uri="{BB962C8B-B14F-4D97-AF65-F5344CB8AC3E}">
        <p14:creationId xmlns:p14="http://schemas.microsoft.com/office/powerpoint/2010/main" val="13615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2A5E2-D161-44E4-8B05-A683AFE0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8E7F2-67B1-40D5-8A23-20CAB3E8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연구</a:t>
            </a:r>
            <a:r>
              <a:rPr lang="en-US" altLang="ko-KR" dirty="0"/>
              <a:t>, </a:t>
            </a:r>
            <a:r>
              <a:rPr lang="ko-KR" altLang="en-US" dirty="0"/>
              <a:t>개발 현황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향후 계획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228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716C7-7FCD-4535-AB74-B6EC4777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OpenCV2DLL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848DE63-8707-4210-AA6A-BD9186F113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0" y="1825625"/>
            <a:ext cx="5000700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9512541-BD43-403D-BA3F-AC3CA111D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81913"/>
            <a:ext cx="5181600" cy="3838762"/>
          </a:xfrm>
        </p:spPr>
      </p:pic>
    </p:spTree>
    <p:extLst>
      <p:ext uri="{BB962C8B-B14F-4D97-AF65-F5344CB8AC3E}">
        <p14:creationId xmlns:p14="http://schemas.microsoft.com/office/powerpoint/2010/main" val="185091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DB4B-F36B-436B-A727-F1761A2F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OpenCV2DLL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D05594-E248-4ECC-B9AA-32633B119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85124"/>
            <a:ext cx="6172200" cy="3078227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E95CB6A-3F3A-4446-BAEF-642A9201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06345" cy="3811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ar.h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DLL </a:t>
            </a:r>
            <a:r>
              <a:rPr lang="ko-KR" altLang="en-US" dirty="0"/>
              <a:t>파일을 </a:t>
            </a:r>
            <a:r>
              <a:rPr lang="en-US" altLang="ko-KR" dirty="0"/>
              <a:t>Unity</a:t>
            </a:r>
            <a:r>
              <a:rPr lang="ko-KR" altLang="en-US" dirty="0"/>
              <a:t>에서 사용할 수 있게 내보냄</a:t>
            </a:r>
          </a:p>
        </p:txBody>
      </p:sp>
    </p:spTree>
    <p:extLst>
      <p:ext uri="{BB962C8B-B14F-4D97-AF65-F5344CB8AC3E}">
        <p14:creationId xmlns:p14="http://schemas.microsoft.com/office/powerpoint/2010/main" val="364333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DB4B-F36B-436B-A727-F1761A2F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OpenCV2DLL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E95CB6A-3F3A-4446-BAEF-642A9201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Ar.cpp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rvec</a:t>
            </a:r>
            <a:r>
              <a:rPr lang="en-US" altLang="ko-KR" dirty="0"/>
              <a:t>, </a:t>
            </a:r>
            <a:r>
              <a:rPr lang="en-US" altLang="ko-KR" dirty="0" err="1"/>
              <a:t>tvec</a:t>
            </a:r>
            <a:r>
              <a:rPr lang="en-US" altLang="ko-KR" dirty="0"/>
              <a:t> </a:t>
            </a:r>
            <a:r>
              <a:rPr lang="ko-KR" altLang="en-US" dirty="0"/>
              <a:t>저장하는 구조체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Unity</a:t>
            </a:r>
            <a:r>
              <a:rPr lang="ko-KR" altLang="en-US" dirty="0"/>
              <a:t>에서 사용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50F14C-4F82-4AF5-A5B8-16142D65D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969" y="2142946"/>
            <a:ext cx="348663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DB4B-F36B-436B-A727-F1761A2F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OpenCV2DLL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E95CB6A-3F3A-4446-BAEF-642A9201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DetectMarkerPoses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웹캠</a:t>
            </a:r>
            <a:r>
              <a:rPr lang="ko-KR" altLang="en-US" dirty="0"/>
              <a:t>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 err="1"/>
              <a:t>Aruco</a:t>
            </a:r>
            <a:r>
              <a:rPr lang="en-US" altLang="ko-KR" dirty="0"/>
              <a:t> </a:t>
            </a:r>
            <a:r>
              <a:rPr lang="ko-KR" altLang="en-US" dirty="0"/>
              <a:t>마커를 찾고</a:t>
            </a:r>
            <a:r>
              <a:rPr lang="en-US" altLang="ko-KR" dirty="0"/>
              <a:t>, </a:t>
            </a:r>
            <a:r>
              <a:rPr lang="en-US" altLang="ko-KR" dirty="0" err="1"/>
              <a:t>Aruco</a:t>
            </a:r>
            <a:r>
              <a:rPr lang="ko-KR" altLang="en-US" dirty="0"/>
              <a:t>의 위치 반환하는 코드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 OpenCV</a:t>
            </a:r>
            <a:r>
              <a:rPr lang="ko-KR" altLang="en-US" dirty="0"/>
              <a:t> </a:t>
            </a:r>
            <a:r>
              <a:rPr lang="en-US" altLang="ko-KR" dirty="0" err="1"/>
              <a:t>Aruco</a:t>
            </a:r>
            <a:r>
              <a:rPr lang="en-US" altLang="ko-KR" dirty="0"/>
              <a:t>  </a:t>
            </a:r>
            <a:r>
              <a:rPr lang="en-US" altLang="ko-KR" dirty="0" err="1"/>
              <a:t>solvePnP</a:t>
            </a:r>
            <a:br>
              <a:rPr lang="en-US" altLang="ko-KR" dirty="0"/>
            </a:br>
            <a:r>
              <a:rPr lang="ko-KR" altLang="en-US" dirty="0"/>
              <a:t>코드 들어가야함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444A6-F618-4B20-8323-76FC84A4A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174" y="987425"/>
            <a:ext cx="584022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76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B8952-4147-46B7-A7CB-C9901E8F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F8D6B6-BD7C-4CDF-93D3-B1D87B46E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50" y="1825625"/>
            <a:ext cx="8096100" cy="4351338"/>
          </a:xfrm>
        </p:spPr>
      </p:pic>
    </p:spTree>
    <p:extLst>
      <p:ext uri="{BB962C8B-B14F-4D97-AF65-F5344CB8AC3E}">
        <p14:creationId xmlns:p14="http://schemas.microsoft.com/office/powerpoint/2010/main" val="209777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C4F9-CF51-492B-B02E-5A41E42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 및 일정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931FF-201B-4D9D-A8CA-9B5AEF25A2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Unity 2020.1.0f1 </a:t>
            </a:r>
            <a:r>
              <a:rPr lang="ko-KR" altLang="en-US" sz="1300" dirty="0">
                <a:solidFill>
                  <a:srgbClr val="FF0000"/>
                </a:solidFill>
              </a:rPr>
              <a:t>버전 다운그레이드 </a:t>
            </a: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완료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OpenCV(C++)</a:t>
            </a:r>
            <a:r>
              <a:rPr lang="ko-KR" altLang="en-US" sz="1300" dirty="0">
                <a:solidFill>
                  <a:srgbClr val="FF0000"/>
                </a:solidFill>
              </a:rPr>
              <a:t>을 </a:t>
            </a:r>
            <a:r>
              <a:rPr lang="en-US" altLang="ko-KR" sz="1300" dirty="0">
                <a:solidFill>
                  <a:srgbClr val="FF0000"/>
                </a:solidFill>
              </a:rPr>
              <a:t>Unity(C#)</a:t>
            </a:r>
            <a:r>
              <a:rPr lang="ko-KR" altLang="en-US" sz="1300" dirty="0">
                <a:solidFill>
                  <a:srgbClr val="FF0000"/>
                </a:solidFill>
              </a:rPr>
              <a:t>에서 사용할 수 있는 환경 구축 </a:t>
            </a: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완료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solidFill>
                  <a:schemeClr val="accent2"/>
                </a:solidFill>
              </a:rPr>
              <a:t>solvePnP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체스보드 </a:t>
            </a:r>
            <a:r>
              <a:rPr lang="en-US" altLang="ko-KR" dirty="0">
                <a:solidFill>
                  <a:schemeClr val="accent2"/>
                </a:solidFill>
              </a:rPr>
              <a:t>-&gt; </a:t>
            </a:r>
            <a:r>
              <a:rPr lang="en-US" altLang="ko-KR" dirty="0" err="1">
                <a:solidFill>
                  <a:schemeClr val="accent2"/>
                </a:solidFill>
              </a:rPr>
              <a:t>Aruco</a:t>
            </a:r>
            <a:r>
              <a:rPr lang="ko-KR" altLang="en-US" dirty="0">
                <a:solidFill>
                  <a:schemeClr val="accent2"/>
                </a:solidFill>
              </a:rPr>
              <a:t>로 변경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/>
              <a:t>-&gt; </a:t>
            </a:r>
            <a:r>
              <a:rPr lang="ko-KR" altLang="en-US" dirty="0"/>
              <a:t>민재</a:t>
            </a:r>
            <a:r>
              <a:rPr lang="en-US" altLang="ko-KR" dirty="0"/>
              <a:t>, </a:t>
            </a:r>
            <a:r>
              <a:rPr lang="ko-KR" altLang="en-US" dirty="0"/>
              <a:t>상현과 협업하여 코드 통합</a:t>
            </a:r>
            <a:br>
              <a:rPr lang="en-US" altLang="ko-KR" dirty="0"/>
            </a:br>
            <a:r>
              <a:rPr lang="en-US" altLang="ko-KR" dirty="0"/>
              <a:t>-&gt; 7. 7. </a:t>
            </a:r>
            <a:r>
              <a:rPr lang="ko-KR" altLang="en-US" dirty="0"/>
              <a:t>까지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Aruco</a:t>
            </a:r>
            <a:r>
              <a:rPr lang="en-US" altLang="ko-KR" dirty="0"/>
              <a:t> </a:t>
            </a:r>
            <a:r>
              <a:rPr lang="ko-KR" altLang="en-US" dirty="0"/>
              <a:t>마커 위에 물체 올리기</a:t>
            </a:r>
            <a:br>
              <a:rPr lang="en-US" altLang="ko-KR" dirty="0"/>
            </a:br>
            <a:r>
              <a:rPr lang="en-US" altLang="ko-KR" dirty="0"/>
              <a:t>-&gt; 7. 10. </a:t>
            </a:r>
            <a:r>
              <a:rPr lang="ko-KR" altLang="en-US" dirty="0"/>
              <a:t>까지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에서 구현한 </a:t>
            </a:r>
            <a:r>
              <a:rPr lang="en-US" altLang="ko-KR" dirty="0" err="1"/>
              <a:t>SolvePnP</a:t>
            </a:r>
            <a:r>
              <a:rPr lang="ko-KR" altLang="en-US" dirty="0"/>
              <a:t>를 이용한 손 </a:t>
            </a:r>
            <a:r>
              <a:rPr lang="en-US" altLang="ko-KR" dirty="0"/>
              <a:t>3D </a:t>
            </a:r>
            <a:r>
              <a:rPr lang="ko-KR" altLang="en-US" dirty="0"/>
              <a:t>인식을 </a:t>
            </a:r>
            <a:r>
              <a:rPr lang="en-US" altLang="ko-KR" dirty="0"/>
              <a:t>Unity</a:t>
            </a:r>
            <a:r>
              <a:rPr lang="ko-KR" altLang="en-US" dirty="0"/>
              <a:t>에서 구현</a:t>
            </a:r>
            <a:br>
              <a:rPr lang="en-US" altLang="ko-KR" dirty="0"/>
            </a:br>
            <a:r>
              <a:rPr lang="en-US" altLang="ko-KR" dirty="0"/>
              <a:t>-&gt; …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C78FBFF-4665-4A25-B3EC-0D136C4E11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ko-KR" altLang="en-US" dirty="0"/>
              <a:t>서비스 개발</a:t>
            </a:r>
            <a:br>
              <a:rPr lang="en-US" altLang="ko-KR" dirty="0"/>
            </a:br>
            <a:r>
              <a:rPr lang="en-US" altLang="ko-KR" dirty="0"/>
              <a:t>-&gt; …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ko-KR" altLang="en-US" dirty="0"/>
              <a:t>개발 및 연구과정 문서화</a:t>
            </a:r>
            <a:br>
              <a:rPr lang="en-US" altLang="ko-KR" dirty="0"/>
            </a:br>
            <a:r>
              <a:rPr lang="en-US" altLang="ko-KR" dirty="0"/>
              <a:t>-&gt; …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ko-KR" altLang="en-US" dirty="0"/>
              <a:t>논문 작성</a:t>
            </a:r>
            <a:br>
              <a:rPr lang="en-US" altLang="ko-KR" dirty="0"/>
            </a:br>
            <a:r>
              <a:rPr lang="en-US" altLang="ko-KR" dirty="0"/>
              <a:t>-&gt; …</a:t>
            </a:r>
          </a:p>
        </p:txBody>
      </p:sp>
    </p:spTree>
    <p:extLst>
      <p:ext uri="{BB962C8B-B14F-4D97-AF65-F5344CB8AC3E}">
        <p14:creationId xmlns:p14="http://schemas.microsoft.com/office/powerpoint/2010/main" val="116384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A8B6-04AC-4739-9B0E-B21EAB30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BB59254C-5318-4490-8256-E8E53738B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88306"/>
            <a:ext cx="6172200" cy="3471862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049F05A-D47D-4D0A-B216-854AE930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경상국립대학교 증강지능연구실 </a:t>
            </a:r>
            <a:r>
              <a:rPr lang="en-US" altLang="ko-KR" dirty="0"/>
              <a:t>organization </a:t>
            </a:r>
            <a:r>
              <a:rPr lang="ko-KR" altLang="en-US" dirty="0"/>
              <a:t>계정 </a:t>
            </a:r>
            <a:r>
              <a:rPr lang="en-US" altLang="ko-KR" dirty="0"/>
              <a:t>repository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https://github.com/AugumentedIntelligenceLab-GNU/Camera-Hand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참가자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/>
              <a:t>이민재</a:t>
            </a:r>
            <a:r>
              <a:rPr lang="en-US" altLang="ko-KR" dirty="0"/>
              <a:t>, </a:t>
            </a:r>
            <a:r>
              <a:rPr lang="ko-KR" altLang="en-US" b="1" dirty="0"/>
              <a:t>황승현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44256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B700-B641-474D-A4FB-D51F95A0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770FA84-5FA5-42FD-ABD0-175EEFD51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5" y="987425"/>
            <a:ext cx="5494985" cy="4873625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CF009E0-8DE8-4B68-A788-F927FF307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23279" cy="381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hlinkClick r:id="rId3"/>
              </a:rPr>
              <a:t>https://www.zhihu.com/column/c_1480111039178420224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칼럼 제목</a:t>
            </a:r>
            <a:r>
              <a:rPr lang="en-US" altLang="ko-KR" sz="1400" dirty="0"/>
              <a:t>: Unity: </a:t>
            </a:r>
            <a:r>
              <a:rPr lang="ko-KR" altLang="en-US" sz="1400" dirty="0"/>
              <a:t>처음부터 </a:t>
            </a:r>
            <a:r>
              <a:rPr lang="en-US" altLang="ko-KR" sz="1400" dirty="0"/>
              <a:t>AR</a:t>
            </a:r>
            <a:r>
              <a:rPr lang="ko-KR" altLang="en-US" sz="1400" dirty="0"/>
              <a:t>에 참여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칼럼 설명</a:t>
            </a:r>
            <a:r>
              <a:rPr lang="en-US" altLang="ko-KR" sz="1400" dirty="0"/>
              <a:t>: </a:t>
            </a:r>
            <a:r>
              <a:rPr lang="ko-KR" altLang="en-US" sz="1400" dirty="0"/>
              <a:t>간단한 </a:t>
            </a:r>
            <a:r>
              <a:rPr lang="en-US" altLang="ko-KR" sz="1400" dirty="0"/>
              <a:t>AR </a:t>
            </a:r>
            <a:r>
              <a:rPr lang="ko-KR" altLang="en-US" sz="1400" dirty="0"/>
              <a:t>프로젝트를 통해 메타버스로 안내합니다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程法说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참고자료에서 바뀐 점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DLL </a:t>
            </a:r>
            <a:r>
              <a:rPr lang="ko-KR" altLang="en-US" sz="1400" dirty="0"/>
              <a:t>파일 추출 방법 변경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OpenCV</a:t>
            </a:r>
            <a:r>
              <a:rPr lang="ko-KR" altLang="en-US" sz="1400" dirty="0"/>
              <a:t> </a:t>
            </a:r>
            <a:r>
              <a:rPr lang="en-US" altLang="ko-KR" sz="1400" dirty="0"/>
              <a:t>4.5.3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OpenCV</a:t>
            </a:r>
            <a:r>
              <a:rPr lang="ko-KR" altLang="en-US" sz="1400" dirty="0"/>
              <a:t> </a:t>
            </a:r>
            <a:r>
              <a:rPr lang="en-US" altLang="ko-KR" sz="1400" dirty="0"/>
              <a:t>4.8.0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Aruco</a:t>
            </a:r>
            <a:r>
              <a:rPr lang="en-US" altLang="ko-KR" sz="1400" dirty="0"/>
              <a:t> </a:t>
            </a:r>
            <a:r>
              <a:rPr lang="ko-KR" altLang="en-US" sz="1400" dirty="0"/>
              <a:t>관련 일부 코드 변경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2860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9C252C-D761-4176-8700-A8D615A2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46A553-317A-4642-B47C-022174F5F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  <a:r>
              <a:rPr lang="en-US" altLang="ko-KR" dirty="0"/>
              <a:t>, </a:t>
            </a:r>
            <a:r>
              <a:rPr lang="ko-KR" altLang="en-US" dirty="0"/>
              <a:t>기존 연구</a:t>
            </a:r>
            <a:r>
              <a:rPr lang="en-US" altLang="ko-KR" dirty="0"/>
              <a:t>, </a:t>
            </a:r>
            <a:r>
              <a:rPr lang="ko-KR" altLang="en-US" dirty="0"/>
              <a:t>연구 계획 및 일정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8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05EF-495A-4ADF-A32D-C26DBAEB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EE48F-4698-45D5-9794-78BE0537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정밀 인터랙션을 위한 손동작 인식 기술 연구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위탁과제</a:t>
            </a:r>
            <a:r>
              <a:rPr lang="en-US" altLang="ko-KR" dirty="0"/>
              <a:t>, </a:t>
            </a:r>
            <a:r>
              <a:rPr lang="ko-KR" altLang="en-US" dirty="0"/>
              <a:t>한국전자통신연구원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기술 구현 및 통합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 err="1"/>
              <a:t>SolvePnP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Unity</a:t>
            </a:r>
            <a:r>
              <a:rPr lang="ko-KR" altLang="en-US" dirty="0"/>
              <a:t>에서 </a:t>
            </a:r>
            <a:r>
              <a:rPr lang="en-US" altLang="ko-KR" dirty="0" err="1"/>
              <a:t>MediaPipe</a:t>
            </a:r>
            <a:r>
              <a:rPr lang="en-US" altLang="ko-KR" dirty="0"/>
              <a:t> </a:t>
            </a:r>
            <a:r>
              <a:rPr lang="ko-KR" altLang="en-US" dirty="0"/>
              <a:t>손 인식 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Unity </a:t>
            </a:r>
            <a:r>
              <a:rPr lang="ko-KR" altLang="en-US" dirty="0"/>
              <a:t>환경으로 통합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577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3FCYF.png">
            <a:extLst>
              <a:ext uri="{FF2B5EF4-FFF2-40B4-BE49-F238E27FC236}">
                <a16:creationId xmlns:a16="http://schemas.microsoft.com/office/drawing/2014/main" id="{06BAB764-1B07-4869-96DE-61C0F947FF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65114"/>
            <a:ext cx="6172200" cy="311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EEC920-0C32-4B3A-8D5A-AC812DE3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6545" cy="1600200"/>
          </a:xfrm>
        </p:spPr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- </a:t>
            </a:r>
            <a:r>
              <a:rPr lang="en-US" altLang="ko-KR" dirty="0" err="1"/>
              <a:t>solvePnP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E0BCD3-11A3-44E2-9316-8E282045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76612" cy="3811588"/>
          </a:xfrm>
        </p:spPr>
        <p:txBody>
          <a:bodyPr>
            <a:normAutofit/>
          </a:bodyPr>
          <a:lstStyle/>
          <a:p>
            <a:r>
              <a:rPr lang="en-US" altLang="ko-KR" dirty="0"/>
              <a:t>cv::</a:t>
            </a:r>
            <a:r>
              <a:rPr lang="en-US" altLang="ko-KR" dirty="0" err="1"/>
              <a:t>solvePnP</a:t>
            </a:r>
            <a:r>
              <a:rPr lang="en-US" altLang="ko-KR" dirty="0"/>
              <a:t>(</a:t>
            </a:r>
          </a:p>
          <a:p>
            <a:r>
              <a:rPr lang="en-US" altLang="ko-KR" dirty="0" err="1"/>
              <a:t>InputArray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objectPoints</a:t>
            </a:r>
            <a:r>
              <a:rPr lang="en-US" altLang="ko-KR" dirty="0"/>
              <a:t>,	(</a:t>
            </a:r>
            <a:r>
              <a:rPr lang="ko-KR" altLang="en-US" dirty="0"/>
              <a:t>현실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imagePoints</a:t>
            </a:r>
            <a:r>
              <a:rPr lang="en-US" altLang="ko-KR" dirty="0"/>
              <a:t>,	(</a:t>
            </a:r>
            <a:r>
              <a:rPr lang="ko-KR" altLang="en-US" dirty="0"/>
              <a:t>마커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cameraMatrix</a:t>
            </a:r>
            <a:r>
              <a:rPr lang="en-US" altLang="ko-KR" dirty="0"/>
              <a:t>,	(</a:t>
            </a:r>
            <a:r>
              <a:rPr lang="ko-KR" altLang="en-US" dirty="0" err="1"/>
              <a:t>내부파라미터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distCoeffs</a:t>
            </a:r>
            <a:r>
              <a:rPr lang="en-US" altLang="ko-KR" dirty="0"/>
              <a:t>,	(</a:t>
            </a:r>
            <a:r>
              <a:rPr lang="ko-KR" altLang="en-US" dirty="0"/>
              <a:t>왜곡계수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OutputArray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rvec</a:t>
            </a:r>
            <a:r>
              <a:rPr lang="en-US" altLang="ko-KR" dirty="0"/>
              <a:t>,	(rotation vector)</a:t>
            </a:r>
          </a:p>
          <a:p>
            <a:r>
              <a:rPr lang="en-US" altLang="ko-KR" dirty="0" err="1"/>
              <a:t>tvec</a:t>
            </a:r>
            <a:r>
              <a:rPr lang="en-US" altLang="ko-KR" dirty="0"/>
              <a:t>,	(translation vector)</a:t>
            </a:r>
          </a:p>
          <a:p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967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4B4E4-D995-4209-8D53-DD7505E4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solvePnP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150E8DC-6C3F-4F5C-97F9-EC52056D9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59536"/>
            <a:ext cx="6172200" cy="332940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F8E70-DC52-432B-B517-23A42AC6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/>
              <a:t>solvePnP</a:t>
            </a:r>
            <a:endParaRPr lang="en-US" altLang="ko-KR" dirty="0"/>
          </a:p>
          <a:p>
            <a:r>
              <a:rPr lang="ko-KR" altLang="en-US" dirty="0"/>
              <a:t>정육면체의 한 점 추정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이민재 </a:t>
            </a:r>
            <a:r>
              <a:rPr lang="ko-KR" altLang="en-US" dirty="0" err="1"/>
              <a:t>랩미팅</a:t>
            </a:r>
            <a:r>
              <a:rPr lang="ko-KR" altLang="en-US" dirty="0"/>
              <a:t> 발표자료 </a:t>
            </a:r>
            <a:r>
              <a:rPr lang="en-US" altLang="ko-KR" dirty="0"/>
              <a:t>(230419)</a:t>
            </a:r>
            <a:endParaRPr lang="ko-KR" altLang="en-US" dirty="0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E2BACD63-2788-41D3-81DD-F4BC43EF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88" y="1911936"/>
            <a:ext cx="6172200" cy="33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B8059-83D5-4DD7-AAA8-BCFD6F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74079" cy="1600200"/>
          </a:xfrm>
        </p:spPr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-</a:t>
            </a:r>
            <a:r>
              <a:rPr lang="en-US" altLang="ko-KR" dirty="0" err="1"/>
              <a:t>MediaPipe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1A3DB-5221-43A6-925A-7C16C4F6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B1064-F8E8-4AD1-8A69-606968D67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82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03AD67-8E9A-4CE8-A544-5DA48E97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</a:t>
            </a:r>
            <a:r>
              <a:rPr lang="en-US" altLang="ko-KR" dirty="0"/>
              <a:t>,</a:t>
            </a:r>
            <a:r>
              <a:rPr lang="ko-KR" altLang="en-US" dirty="0"/>
              <a:t> 개발 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5301D-37E1-4E27-B16A-CD9A1836B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52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C4F9-CF51-492B-B02E-5A41E42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계획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D2AAA-FB19-41A5-A91C-7BFA760D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600" dirty="0"/>
              <a:t>Unity 2020.1.0f1 </a:t>
            </a:r>
            <a:r>
              <a:rPr lang="ko-KR" altLang="en-US" sz="2600" dirty="0"/>
              <a:t>버전 다운그레이드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600" dirty="0"/>
              <a:t>OpenCV(C++)</a:t>
            </a:r>
            <a:r>
              <a:rPr lang="ko-KR" altLang="en-US" sz="2600" dirty="0"/>
              <a:t>을 </a:t>
            </a:r>
            <a:r>
              <a:rPr lang="en-US" altLang="ko-KR" sz="2600" dirty="0"/>
              <a:t>Unity(C#)</a:t>
            </a:r>
            <a:r>
              <a:rPr lang="ko-KR" altLang="en-US" sz="2600" dirty="0"/>
              <a:t>에서 사용할 수 있는 환경 구축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600" dirty="0" err="1"/>
              <a:t>solvePnP</a:t>
            </a:r>
            <a:r>
              <a:rPr lang="en-US" altLang="ko-KR" sz="2600" dirty="0"/>
              <a:t> </a:t>
            </a:r>
            <a:r>
              <a:rPr lang="ko-KR" altLang="en-US" sz="2600" dirty="0"/>
              <a:t>체스보드 </a:t>
            </a:r>
            <a:r>
              <a:rPr lang="en-US" altLang="ko-KR" sz="2600" dirty="0"/>
              <a:t>-&gt; </a:t>
            </a:r>
            <a:r>
              <a:rPr lang="en-US" altLang="ko-KR" sz="2600" dirty="0" err="1"/>
              <a:t>Aruco</a:t>
            </a:r>
            <a:r>
              <a:rPr lang="ko-KR" altLang="en-US" sz="2600" dirty="0"/>
              <a:t>로 변경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600" dirty="0" err="1"/>
              <a:t>Aruco</a:t>
            </a:r>
            <a:r>
              <a:rPr lang="en-US" altLang="ko-KR" sz="2600" dirty="0"/>
              <a:t> </a:t>
            </a:r>
            <a:r>
              <a:rPr lang="ko-KR" altLang="en-US" sz="2600" dirty="0"/>
              <a:t>마커 위에 물체 올리기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600" dirty="0"/>
              <a:t>Python</a:t>
            </a:r>
            <a:r>
              <a:rPr lang="ko-KR" altLang="en-US" sz="2600" dirty="0"/>
              <a:t>에서 구현한 </a:t>
            </a:r>
            <a:r>
              <a:rPr lang="en-US" altLang="ko-KR" sz="2600" dirty="0" err="1"/>
              <a:t>SolvePnP</a:t>
            </a:r>
            <a:r>
              <a:rPr lang="ko-KR" altLang="en-US" sz="2600" dirty="0"/>
              <a:t>를 이용한 손 </a:t>
            </a:r>
            <a:r>
              <a:rPr lang="en-US" altLang="ko-KR" sz="2600" dirty="0"/>
              <a:t>3D </a:t>
            </a:r>
            <a:r>
              <a:rPr lang="ko-KR" altLang="en-US" sz="2600" dirty="0"/>
              <a:t>인식을</a:t>
            </a:r>
            <a:br>
              <a:rPr lang="en-US" altLang="ko-KR" sz="2600" dirty="0"/>
            </a:br>
            <a:r>
              <a:rPr lang="en-US" altLang="ko-KR" sz="2600" dirty="0"/>
              <a:t>Unity</a:t>
            </a:r>
            <a:r>
              <a:rPr lang="ko-KR" altLang="en-US" sz="2600" dirty="0"/>
              <a:t>에서 구현</a:t>
            </a:r>
          </a:p>
        </p:txBody>
      </p:sp>
    </p:spTree>
    <p:extLst>
      <p:ext uri="{BB962C8B-B14F-4D97-AF65-F5344CB8AC3E}">
        <p14:creationId xmlns:p14="http://schemas.microsoft.com/office/powerpoint/2010/main" val="30994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 네오">
      <a:majorFont>
        <a:latin typeface="나눔스퀘어 네오 Bold"/>
        <a:ea typeface="나눔스퀘어 Bold"/>
        <a:cs typeface=""/>
      </a:majorFont>
      <a:minorFont>
        <a:latin typeface="나눔스퀘어 네오 Regular"/>
        <a:ea typeface="나눔스퀘어 네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3D24DD88D62124884740DB8F95D8DD2" ma:contentTypeVersion="12" ma:contentTypeDescription="새 문서를 만듭니다." ma:contentTypeScope="" ma:versionID="37d0a0245e0d47a150d54838f6118218">
  <xsd:schema xmlns:xsd="http://www.w3.org/2001/XMLSchema" xmlns:xs="http://www.w3.org/2001/XMLSchema" xmlns:p="http://schemas.microsoft.com/office/2006/metadata/properties" xmlns:ns3="91e9754f-87cb-4c60-ba3a-d728542057c6" targetNamespace="http://schemas.microsoft.com/office/2006/metadata/properties" ma:root="true" ma:fieldsID="01e23b3524cebc722e92fe47a7939f1d" ns3:_="">
    <xsd:import namespace="91e9754f-87cb-4c60-ba3a-d728542057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9754f-87cb-4c60-ba3a-d72854205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e9754f-87cb-4c60-ba3a-d728542057c6" xsi:nil="true"/>
  </documentManagement>
</p:properties>
</file>

<file path=customXml/itemProps1.xml><?xml version="1.0" encoding="utf-8"?>
<ds:datastoreItem xmlns:ds="http://schemas.openxmlformats.org/officeDocument/2006/customXml" ds:itemID="{EA39219A-2CE2-4DA9-A11A-7A59B1381D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9754f-87cb-4c60-ba3a-d728542057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55ADCE-C165-4E01-8FF4-F12D983CF3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A8B5C-D433-4810-8AAB-9AAB514EF7E5}">
  <ds:schemaRefs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1e9754f-87cb-4c60-ba3a-d728542057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547</Words>
  <Application>Microsoft Office PowerPoint</Application>
  <PresentationFormat>와이드스크린</PresentationFormat>
  <Paragraphs>121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나눔스퀘어 Bold</vt:lpstr>
      <vt:lpstr>나눔스퀘어 네오 Bold</vt:lpstr>
      <vt:lpstr>나눔스퀘어 네오 Regular</vt:lpstr>
      <vt:lpstr>Arial</vt:lpstr>
      <vt:lpstr>Office 테마</vt:lpstr>
      <vt:lpstr>Unity 기반 손동작 인식</vt:lpstr>
      <vt:lpstr>목차</vt:lpstr>
      <vt:lpstr>개요</vt:lpstr>
      <vt:lpstr>배경</vt:lpstr>
      <vt:lpstr>기존 연구 - solvePnP</vt:lpstr>
      <vt:lpstr>solvePnP 활용</vt:lpstr>
      <vt:lpstr>기존 연구 -MediaPipe</vt:lpstr>
      <vt:lpstr>연구, 개발 현황</vt:lpstr>
      <vt:lpstr>연구 계획 및 일정</vt:lpstr>
      <vt:lpstr>연구 계획 및 일정</vt:lpstr>
      <vt:lpstr>개발환경</vt:lpstr>
      <vt:lpstr>Unity 2020.0.1f1 버전 다운그레이드</vt:lpstr>
      <vt:lpstr>Hierarchy</vt:lpstr>
      <vt:lpstr>Assets</vt:lpstr>
      <vt:lpstr>Plugin</vt:lpstr>
      <vt:lpstr>CamScript</vt:lpstr>
      <vt:lpstr>OpenCV2DLL</vt:lpstr>
      <vt:lpstr>CMake Build</vt:lpstr>
      <vt:lpstr>CMake Build</vt:lpstr>
      <vt:lpstr>OpenCV2DLL</vt:lpstr>
      <vt:lpstr>OpenCV2DLL</vt:lpstr>
      <vt:lpstr>OpenCV2DLL</vt:lpstr>
      <vt:lpstr>OpenCV2DLL</vt:lpstr>
      <vt:lpstr>실행 화면</vt:lpstr>
      <vt:lpstr>향후 계획 및 일정</vt:lpstr>
      <vt:lpstr>협업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기반 손동작 인식</dc:title>
  <dc:creator>sh22h</dc:creator>
  <cp:lastModifiedBy>sh22h</cp:lastModifiedBy>
  <cp:revision>9</cp:revision>
  <dcterms:created xsi:type="dcterms:W3CDTF">2023-07-05T03:09:44Z</dcterms:created>
  <dcterms:modified xsi:type="dcterms:W3CDTF">2023-07-05T06:39:12Z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0x01010003D24DD88D62124884740DB8F95D8DD2</vt:lpwstr>
  </property>
</Properties>
</file>