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2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16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2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76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8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01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64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DD25A-FAA4-413A-AFBF-3CCC73046BA1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71CE-B47B-4898-B10B-DEC8E9BB28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12820-F596-3603-11E0-B536FB2D7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5364"/>
            <a:ext cx="9144000" cy="2387600"/>
          </a:xfrm>
        </p:spPr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를 이용한 연구실</a:t>
            </a:r>
            <a:br>
              <a:rPr lang="en-US" altLang="ko-KR"/>
            </a:br>
            <a:r>
              <a:rPr lang="ko-KR" altLang="en-US"/>
              <a:t>서버 </a:t>
            </a:r>
            <a:r>
              <a:rPr lang="ko-KR" altLang="en-US" dirty="0"/>
              <a:t>개인화 방안</a:t>
            </a:r>
          </a:p>
        </p:txBody>
      </p:sp>
    </p:spTree>
    <p:extLst>
      <p:ext uri="{BB962C8B-B14F-4D97-AF65-F5344CB8AC3E}">
        <p14:creationId xmlns:p14="http://schemas.microsoft.com/office/powerpoint/2010/main" val="199743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3A7-FF42-EF28-A8FA-73CEDCDC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2: </a:t>
            </a:r>
            <a:r>
              <a:rPr lang="ko-KR" altLang="en-US" dirty="0"/>
              <a:t>네트워크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8CBE5-AC43-D880-2BCB-A0DDD190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도커를</a:t>
            </a:r>
            <a:r>
              <a:rPr lang="ko-KR" altLang="en-US" dirty="0"/>
              <a:t> 사용 할 때 외부와 통신하려면 일반적으로 호스트</a:t>
            </a:r>
            <a:r>
              <a:rPr lang="en-US" altLang="ko-KR" dirty="0"/>
              <a:t>pc</a:t>
            </a:r>
            <a:r>
              <a:rPr lang="ko-KR" altLang="en-US" dirty="0"/>
              <a:t>와의 포트 포워딩의 과정이 필요함</a:t>
            </a:r>
            <a:endParaRPr lang="en-US" altLang="ko-KR" dirty="0"/>
          </a:p>
          <a:p>
            <a:r>
              <a:rPr lang="ko-KR" altLang="en-US" dirty="0"/>
              <a:t>컨테이너가 생성된 이후에는 추가적인 포트 포워딩이 불가능하다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-&gt; </a:t>
            </a:r>
            <a:r>
              <a:rPr lang="ko-KR" altLang="en-US" dirty="0"/>
              <a:t> </a:t>
            </a:r>
            <a:r>
              <a:rPr lang="en-US" altLang="ko-KR" dirty="0"/>
              <a:t>host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r>
              <a:rPr lang="ko-KR" altLang="en-US" dirty="0"/>
              <a:t>를 사용하여 이러한 문제점을 해결 할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7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001-3486-3F82-5417-81018628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02A55-8774-361B-A35C-91E66173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의 본질과 다른 사용법</a:t>
            </a:r>
            <a:endParaRPr lang="en-US" altLang="ko-KR" dirty="0"/>
          </a:p>
          <a:p>
            <a:r>
              <a:rPr lang="en-US" altLang="ko-KR" dirty="0"/>
              <a:t>Docker</a:t>
            </a:r>
            <a:r>
              <a:rPr lang="ko-KR" altLang="en-US" dirty="0"/>
              <a:t>는 하나의 컨테이너에 한 개의 프로세스를 실행하는 것을 지향</a:t>
            </a:r>
            <a:endParaRPr lang="en-US" altLang="ko-KR" dirty="0"/>
          </a:p>
          <a:p>
            <a:r>
              <a:rPr lang="ko-KR" altLang="en-US" dirty="0"/>
              <a:t>효율성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643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E0A2E-5889-74CE-6D46-BE30F458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55A9F-322D-5A01-E914-EAB35BBC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연구실 서버 컴퓨터의 활용도 부족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권한 문제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연구실 서버 내에서 </a:t>
            </a:r>
            <a:r>
              <a:rPr lang="ko-KR" altLang="en-US" dirty="0" err="1"/>
              <a:t>실원</a:t>
            </a:r>
            <a:r>
              <a:rPr lang="ko-KR" altLang="en-US" dirty="0"/>
              <a:t> 간의 격리된 공간이 필요 </a:t>
            </a:r>
            <a:r>
              <a:rPr lang="en-US" altLang="ko-KR" dirty="0"/>
              <a:t>(</a:t>
            </a:r>
            <a:r>
              <a:rPr lang="ko-KR" altLang="en-US" dirty="0"/>
              <a:t>패키지 의존성 충돌 등의 문제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62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1CFC7-CA50-9D59-C038-8174F5CF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F75A6F-2198-F63E-6151-836FD33A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을 이용한 컨테이너화로 </a:t>
            </a:r>
            <a:r>
              <a:rPr lang="ko-KR" altLang="en-US" dirty="0" err="1"/>
              <a:t>실원</a:t>
            </a:r>
            <a:r>
              <a:rPr lang="ko-KR" altLang="en-US" dirty="0"/>
              <a:t> 간의 작업공간 분리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03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62542-CDA4-3FDC-D4EA-AEA2DC13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7E2D1-4F63-26B9-3785-7A1FA42A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사용 과정에서의 발생할 수 있는 다양한 어려움</a:t>
            </a:r>
            <a:endParaRPr lang="en-US" altLang="ko-KR" dirty="0"/>
          </a:p>
          <a:p>
            <a:pPr lvl="1"/>
            <a:r>
              <a:rPr lang="ko-KR" altLang="en-US" dirty="0" err="1"/>
              <a:t>도커</a:t>
            </a:r>
            <a:r>
              <a:rPr lang="ko-KR" altLang="en-US" dirty="0"/>
              <a:t> 사용법</a:t>
            </a:r>
            <a:endParaRPr lang="en-US" altLang="ko-KR" dirty="0"/>
          </a:p>
          <a:p>
            <a:pPr lvl="1"/>
            <a:r>
              <a:rPr lang="ko-KR" altLang="en-US" dirty="0"/>
              <a:t>네트워크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290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208AC-44DC-FB6D-DEE9-49905FCC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FB9AC-31C9-2576-0B1E-1CA6FE55A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3583" cy="3492995"/>
          </a:xfrm>
        </p:spPr>
        <p:txBody>
          <a:bodyPr>
            <a:normAutofit/>
          </a:bodyPr>
          <a:lstStyle/>
          <a:p>
            <a:r>
              <a:rPr lang="ko-KR" altLang="en-US" dirty="0"/>
              <a:t>하나의 컨테이너를 한 명의 개인에게 할당하고 그것을 서버에서 사용하듯이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B7819C-D8C4-A799-F5E5-043BC788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12" y="1413800"/>
            <a:ext cx="4203583" cy="47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9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0203-0B64-FB81-E2F4-0EA9268B3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 1: </a:t>
            </a:r>
            <a:r>
              <a:rPr lang="ko-KR" altLang="en-US" dirty="0" err="1"/>
              <a:t>도커</a:t>
            </a:r>
            <a:r>
              <a:rPr lang="ko-KR" altLang="en-US" dirty="0"/>
              <a:t>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7D1BB-68C9-A297-CAD6-8D914D13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서버를 사용할 </a:t>
            </a:r>
            <a:r>
              <a:rPr lang="ko-KR" altLang="en-US" dirty="0" err="1"/>
              <a:t>실원</a:t>
            </a:r>
            <a:r>
              <a:rPr lang="ko-KR" altLang="en-US" dirty="0"/>
              <a:t> 모두가 </a:t>
            </a:r>
            <a:r>
              <a:rPr lang="ko-KR" altLang="en-US" dirty="0" err="1"/>
              <a:t>도커</a:t>
            </a:r>
            <a:r>
              <a:rPr lang="ko-KR" altLang="en-US" dirty="0"/>
              <a:t> 사용법을 완벽히 익히는 것이 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컨테이너 내부를 리눅스 서버처럼 활용하여 </a:t>
            </a:r>
            <a:r>
              <a:rPr lang="ko-KR" altLang="en-US" dirty="0" err="1"/>
              <a:t>도커에</a:t>
            </a:r>
            <a:r>
              <a:rPr lang="ko-KR" altLang="en-US" dirty="0"/>
              <a:t> 대한 지식이 없어도 사용 할 수 있도록 할 수 있음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928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516D7-FB52-FF77-9D18-77BA09A7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2: </a:t>
            </a:r>
            <a:r>
              <a:rPr lang="ko-KR" altLang="en-US" dirty="0"/>
              <a:t>네트워크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84010-AF55-3FC5-BCCD-339EDA01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도커를</a:t>
            </a:r>
            <a:r>
              <a:rPr lang="ko-KR" altLang="en-US" dirty="0"/>
              <a:t> 사용 할 때 외부와 통신하려면 일반적으로 호스트</a:t>
            </a:r>
            <a:r>
              <a:rPr lang="en-US" altLang="ko-KR" dirty="0"/>
              <a:t>pc</a:t>
            </a:r>
            <a:r>
              <a:rPr lang="ko-KR" altLang="en-US" dirty="0"/>
              <a:t>와의 포트 포워딩의 과정이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컨테이너가 생성된 이후에는 추가적인 포트 포워딩이 불가능하다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컨테이너를 리눅스 개인컴퓨터로 이용하게 하기 위해 </a:t>
            </a:r>
            <a:r>
              <a:rPr lang="en-US" altLang="ko-KR" dirty="0"/>
              <a:t>host network</a:t>
            </a:r>
            <a:r>
              <a:rPr lang="ko-KR" altLang="en-US" dirty="0"/>
              <a:t>를 컨테이너의 네트워크로 이용하게 함으로써 해결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89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BF3A7-FF42-EF28-A8FA-73CEDCDC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</a:t>
            </a:r>
            <a:r>
              <a:rPr lang="en-US" altLang="ko-KR" dirty="0"/>
              <a:t>2: </a:t>
            </a:r>
            <a:r>
              <a:rPr lang="ko-KR" altLang="en-US" dirty="0"/>
              <a:t>네트워크 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9281D59-D1DC-CF72-DBB9-26A2D5521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36" y="2026590"/>
            <a:ext cx="9760889" cy="45812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44EF89-62CA-05E5-B5DC-05E00B214297}"/>
              </a:ext>
            </a:extLst>
          </p:cNvPr>
          <p:cNvSpPr txBox="1"/>
          <p:nvPr/>
        </p:nvSpPr>
        <p:spPr>
          <a:xfrm>
            <a:off x="549436" y="1459855"/>
            <a:ext cx="291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기존방식</a:t>
            </a:r>
          </a:p>
        </p:txBody>
      </p:sp>
    </p:spTree>
    <p:extLst>
      <p:ext uri="{BB962C8B-B14F-4D97-AF65-F5344CB8AC3E}">
        <p14:creationId xmlns:p14="http://schemas.microsoft.com/office/powerpoint/2010/main" val="366826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2738C26-76C9-F7D4-824A-28ACC242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92" y="942720"/>
            <a:ext cx="9890650" cy="5784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350337-B70A-D2BC-3E0E-A514394BDE82}"/>
              </a:ext>
            </a:extLst>
          </p:cNvPr>
          <p:cNvSpPr txBox="1"/>
          <p:nvPr/>
        </p:nvSpPr>
        <p:spPr>
          <a:xfrm>
            <a:off x="866192" y="282643"/>
            <a:ext cx="331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Host</a:t>
            </a:r>
            <a:r>
              <a:rPr lang="ko-KR" altLang="en-US" sz="2400" dirty="0"/>
              <a:t> </a:t>
            </a:r>
            <a:r>
              <a:rPr lang="en-US" altLang="ko-KR" sz="2400" dirty="0"/>
              <a:t>network </a:t>
            </a:r>
            <a:r>
              <a:rPr lang="ko-KR" altLang="en-US" sz="2400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216668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1047</TotalTime>
  <Words>206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Docker를 이용한 연구실 서버 개인화 방안</vt:lpstr>
      <vt:lpstr>배경</vt:lpstr>
      <vt:lpstr>방안</vt:lpstr>
      <vt:lpstr>문제점</vt:lpstr>
      <vt:lpstr>해결책</vt:lpstr>
      <vt:lpstr>해결 1: 도커 사용법</vt:lpstr>
      <vt:lpstr>해결 2: 네트워크 문제</vt:lpstr>
      <vt:lpstr>해결 2: 네트워크 문제</vt:lpstr>
      <vt:lpstr>PowerPoint 프레젠테이션</vt:lpstr>
      <vt:lpstr>해결 2: 네트워크 문제</vt:lpstr>
      <vt:lpstr>한계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Docker를 이용한 연구실서버 개인화 방안</dc:title>
  <dc:creator>배지호</dc:creator>
  <cp:lastModifiedBy>배지호</cp:lastModifiedBy>
  <cp:revision>7</cp:revision>
  <cp:lastPrinted>2023-04-16T08:47:07Z</cp:lastPrinted>
  <dcterms:created xsi:type="dcterms:W3CDTF">2023-04-15T12:01:54Z</dcterms:created>
  <dcterms:modified xsi:type="dcterms:W3CDTF">2023-04-19T05:05:18Z</dcterms:modified>
</cp:coreProperties>
</file>