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Relationship Id="rId13" Type="http://schemas.openxmlformats.org/officeDocument/2006/relationships/image" Target="../media/image14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57.png"/><Relationship Id="rId4" Type="http://schemas.openxmlformats.org/officeDocument/2006/relationships/image" Target="../media/image158.png"/><Relationship Id="rId5" Type="http://schemas.openxmlformats.org/officeDocument/2006/relationships/image" Target="../media/image159.png"/><Relationship Id="rId6" Type="http://schemas.openxmlformats.org/officeDocument/2006/relationships/image" Target="../media/image160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Relationship Id="rId11" Type="http://schemas.openxmlformats.org/officeDocument/2006/relationships/image" Target="../media/image172.png"/><Relationship Id="rId12" Type="http://schemas.openxmlformats.org/officeDocument/2006/relationships/image" Target="../media/image173.png"/><Relationship Id="rId13" Type="http://schemas.openxmlformats.org/officeDocument/2006/relationships/image" Target="../media/image17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Relationship Id="rId7" Type="http://schemas.openxmlformats.org/officeDocument/2006/relationships/image" Target="../media/image197.png"/><Relationship Id="rId8" Type="http://schemas.openxmlformats.org/officeDocument/2006/relationships/image" Target="../media/image19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9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Relationship Id="rId8" Type="http://schemas.openxmlformats.org/officeDocument/2006/relationships/image" Target="../media/image20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6.png"/><Relationship Id="rId3" Type="http://schemas.openxmlformats.org/officeDocument/2006/relationships/image" Target="../media/image207.png"/><Relationship Id="rId4" Type="http://schemas.openxmlformats.org/officeDocument/2006/relationships/image" Target="../media/image208.png"/><Relationship Id="rId5" Type="http://schemas.openxmlformats.org/officeDocument/2006/relationships/image" Target="../media/image20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image" Target="../media/image47.png"/><Relationship Id="rId10" Type="http://schemas.openxmlformats.org/officeDocument/2006/relationships/image" Target="../media/image48.png"/><Relationship Id="rId11" Type="http://schemas.openxmlformats.org/officeDocument/2006/relationships/image" Target="../media/image49.png"/><Relationship Id="rId12" Type="http://schemas.openxmlformats.org/officeDocument/2006/relationships/image" Target="../media/image50.png"/><Relationship Id="rId13" Type="http://schemas.openxmlformats.org/officeDocument/2006/relationships/image" Target="../media/image51.png"/><Relationship Id="rId14" Type="http://schemas.openxmlformats.org/officeDocument/2006/relationships/image" Target="../media/image52.png"/><Relationship Id="rId15" Type="http://schemas.openxmlformats.org/officeDocument/2006/relationships/image" Target="../media/image53.png"/><Relationship Id="rId16" Type="http://schemas.openxmlformats.org/officeDocument/2006/relationships/image" Target="../media/image54.png"/><Relationship Id="rId17" Type="http://schemas.openxmlformats.org/officeDocument/2006/relationships/image" Target="../media/image55.png"/><Relationship Id="rId18" Type="http://schemas.openxmlformats.org/officeDocument/2006/relationships/image" Target="../media/image5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02599" y="909016"/>
            <a:ext cx="13440540" cy="81089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98953" y="8238277"/>
            <a:ext cx="2635934" cy="7246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93416" y="5127274"/>
            <a:ext cx="2496796" cy="42410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878211" y="6215249"/>
            <a:ext cx="1128031" cy="6096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106129" y="5527262"/>
            <a:ext cx="11127336" cy="72812"/>
            <a:chOff x="11106129" y="5527262"/>
            <a:chExt cx="11127336" cy="728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1106129" y="5527262"/>
              <a:ext cx="11127336" cy="728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84854" y="1585419"/>
            <a:ext cx="19291723" cy="72812"/>
            <a:chOff x="-784854" y="1585419"/>
            <a:chExt cx="19291723" cy="728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784854" y="1585419"/>
              <a:ext cx="19291723" cy="72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90476" y="-219048"/>
            <a:ext cx="6495238" cy="10723810"/>
            <a:chOff x="11790476" y="-219048"/>
            <a:chExt cx="6495238" cy="107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0476" y="-219048"/>
              <a:ext cx="6495238" cy="107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0877" y="995172"/>
            <a:ext cx="967188" cy="4075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87429" y="955668"/>
            <a:ext cx="398016" cy="3952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4839" y="3885639"/>
            <a:ext cx="2370074" cy="8759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4378" y="2327836"/>
            <a:ext cx="3638714" cy="13692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9128" y="3580053"/>
            <a:ext cx="5152037" cy="42685"/>
            <a:chOff x="1839128" y="3580053"/>
            <a:chExt cx="5152037" cy="42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9128" y="3580053"/>
              <a:ext cx="5152037" cy="426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80952" y="1896610"/>
            <a:ext cx="6171429" cy="6171429"/>
            <a:chOff x="8980952" y="1896610"/>
            <a:chExt cx="6171429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80952" y="189661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13884" y="4222738"/>
            <a:ext cx="3866667" cy="3866667"/>
            <a:chOff x="13413884" y="4222738"/>
            <a:chExt cx="3866667" cy="38666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13884" y="4222738"/>
              <a:ext cx="3866667" cy="386666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646358" y="3137997"/>
            <a:ext cx="10183364" cy="737227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7" y="1008401"/>
            <a:ext cx="9961582" cy="81480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0877" y="995172"/>
            <a:ext cx="1793898" cy="4047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99048" y="958353"/>
            <a:ext cx="789398" cy="3952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90044" y="2119149"/>
            <a:ext cx="11789457" cy="590405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-219048"/>
            <a:ext cx="9142857" cy="10723810"/>
            <a:chOff x="9142857" y="-219048"/>
            <a:chExt cx="9142857" cy="107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-219048"/>
              <a:ext cx="9142857" cy="107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0877" y="988030"/>
            <a:ext cx="1793898" cy="4119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99048" y="961038"/>
            <a:ext cx="755799" cy="38959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4839" y="3809448"/>
            <a:ext cx="5766713" cy="25659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4378" y="2197674"/>
            <a:ext cx="4823548" cy="12720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9128" y="3503862"/>
            <a:ext cx="5152037" cy="42685"/>
            <a:chOff x="1839128" y="3503862"/>
            <a:chExt cx="5152037" cy="42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9128" y="3503862"/>
              <a:ext cx="5152037" cy="426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32496" y="3799925"/>
            <a:ext cx="6499114" cy="299409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55921" y="2188150"/>
            <a:ext cx="5732135" cy="12730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67209" y="3494338"/>
            <a:ext cx="5152037" cy="42685"/>
            <a:chOff x="10467209" y="3494338"/>
            <a:chExt cx="5152037" cy="426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67209" y="3494338"/>
              <a:ext cx="5152037" cy="426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0877" y="951230"/>
            <a:ext cx="1933894" cy="4151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87429" y="958353"/>
            <a:ext cx="399159" cy="3922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839" y="3742782"/>
            <a:ext cx="5259449" cy="299501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4378" y="2131007"/>
            <a:ext cx="4864712" cy="12725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3437195"/>
            <a:ext cx="5152037" cy="42685"/>
            <a:chOff x="1839128" y="3437195"/>
            <a:chExt cx="5152037" cy="426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9128" y="3437195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37063" y="2231093"/>
            <a:ext cx="9095238" cy="5855993"/>
            <a:chOff x="7637063" y="2231093"/>
            <a:chExt cx="9095238" cy="585599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637063" y="2242719"/>
              <a:ext cx="3695238" cy="3695238"/>
              <a:chOff x="7637063" y="2242719"/>
              <a:chExt cx="3695238" cy="3695238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37063" y="2242719"/>
                <a:ext cx="3695238" cy="369523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470912" y="2242719"/>
              <a:ext cx="2209524" cy="3682577"/>
              <a:chOff x="11470912" y="2242719"/>
              <a:chExt cx="2209524" cy="368257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470912" y="2242719"/>
                <a:ext cx="2209524" cy="3682577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637063" y="6056087"/>
              <a:ext cx="6038095" cy="2025003"/>
              <a:chOff x="7637063" y="6056087"/>
              <a:chExt cx="6038095" cy="2025003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637063" y="6056087"/>
                <a:ext cx="6038095" cy="2025003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3804246" y="2231093"/>
              <a:ext cx="2928055" cy="5855993"/>
              <a:chOff x="13804246" y="2231093"/>
              <a:chExt cx="2928055" cy="5855993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804246" y="2231093"/>
                <a:ext cx="2928055" cy="5855993"/>
              </a:xfrm>
              <a:prstGeom prst="rect">
                <a:avLst/>
              </a:prstGeom>
            </p:spPr>
          </p:pic>
        </p:grpSp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6" y="1008402"/>
            <a:ext cx="9774060" cy="815119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0877" y="958372"/>
            <a:ext cx="1509016" cy="40941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99048" y="958353"/>
            <a:ext cx="787341" cy="3952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63234" y="2119149"/>
            <a:ext cx="10925272" cy="59054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-219048"/>
            <a:ext cx="9142857" cy="10723810"/>
            <a:chOff x="9142857" y="-219048"/>
            <a:chExt cx="9142857" cy="107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-219048"/>
              <a:ext cx="9142857" cy="107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0877" y="994601"/>
            <a:ext cx="1793898" cy="4053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99048" y="958353"/>
            <a:ext cx="791227" cy="3922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4839" y="3809448"/>
            <a:ext cx="4411737" cy="342562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4378" y="2197674"/>
            <a:ext cx="2269385" cy="12725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9128" y="3503862"/>
            <a:ext cx="5152037" cy="42685"/>
            <a:chOff x="1839128" y="3503862"/>
            <a:chExt cx="5152037" cy="42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9128" y="3503862"/>
              <a:ext cx="5152037" cy="426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32953" y="3799925"/>
            <a:ext cx="3484027" cy="473371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55921" y="2188150"/>
            <a:ext cx="2979591" cy="12730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467209" y="3494338"/>
            <a:ext cx="5152037" cy="42685"/>
            <a:chOff x="10467209" y="3494338"/>
            <a:chExt cx="5152037" cy="426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67209" y="3494338"/>
              <a:ext cx="5152037" cy="426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1629" y="9346048"/>
            <a:ext cx="2173177" cy="38543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677620" y="9391096"/>
            <a:ext cx="3650072" cy="2617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6" y="1008402"/>
            <a:ext cx="9726391" cy="81480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43512"/>
            <a:ext cx="713062" cy="3879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4544"/>
            <a:ext cx="3639406" cy="27862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58372"/>
            <a:ext cx="1049523" cy="41079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87429" y="955668"/>
            <a:ext cx="398702" cy="3952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05387" y="2119149"/>
            <a:ext cx="12464395" cy="59040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-219048"/>
            <a:ext cx="9142857" cy="10723810"/>
            <a:chOff x="9142857" y="-219048"/>
            <a:chExt cx="9142857" cy="107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-219048"/>
              <a:ext cx="9142857" cy="107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43512"/>
            <a:ext cx="713062" cy="3879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4544"/>
            <a:ext cx="3639406" cy="27862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58372"/>
            <a:ext cx="1049523" cy="41079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87429" y="958353"/>
            <a:ext cx="400073" cy="39524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52458" y="4442744"/>
            <a:ext cx="6487076" cy="21330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81997" y="2192874"/>
            <a:ext cx="4442158" cy="210413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86747" y="4137162"/>
            <a:ext cx="5152037" cy="42685"/>
            <a:chOff x="1686747" y="4137162"/>
            <a:chExt cx="5152037" cy="426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6747" y="4137162"/>
              <a:ext cx="5152037" cy="426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82444" y="2297619"/>
            <a:ext cx="5236145" cy="6490234"/>
            <a:chOff x="11082444" y="2297619"/>
            <a:chExt cx="5236145" cy="649023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82444" y="2297619"/>
              <a:ext cx="5236145" cy="64902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6" y="1008402"/>
            <a:ext cx="9720035" cy="814801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1629" y="9343515"/>
            <a:ext cx="713062" cy="3879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77620" y="9384544"/>
            <a:ext cx="3639406" cy="27862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70877" y="958372"/>
            <a:ext cx="1237048" cy="4094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499048" y="958353"/>
            <a:ext cx="785055" cy="39227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95864" y="2119149"/>
            <a:ext cx="11597421" cy="58831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29" y="9343515"/>
            <a:ext cx="713062" cy="3879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7620" y="9529163"/>
            <a:ext cx="3639406" cy="27862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877" y="958372"/>
            <a:ext cx="1237048" cy="40941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99048" y="958353"/>
            <a:ext cx="790541" cy="39524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2044" y="2502168"/>
            <a:ext cx="9203927" cy="407554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68572" y="4597972"/>
            <a:ext cx="5188670" cy="43494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4210" y="1939530"/>
            <a:ext cx="4997821" cy="1916503"/>
            <a:chOff x="1024210" y="1939530"/>
            <a:chExt cx="4997821" cy="19165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06" y="1752130"/>
              <a:ext cx="2161591" cy="247168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24211" y="1939530"/>
              <a:ext cx="4997820" cy="42685"/>
              <a:chOff x="1024211" y="1939530"/>
              <a:chExt cx="4997820" cy="4268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024211" y="1939530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2029" y="2213972"/>
              <a:ext cx="2795883" cy="4033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4211" y="4080794"/>
            <a:ext cx="4997820" cy="1900300"/>
            <a:chOff x="1024211" y="4080794"/>
            <a:chExt cx="4997820" cy="19003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0608" y="3877190"/>
              <a:ext cx="2303220" cy="2471681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24211" y="4171043"/>
              <a:ext cx="4997820" cy="42685"/>
              <a:chOff x="1024211" y="4171043"/>
              <a:chExt cx="4997820" cy="4268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4211" y="4171043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2029" y="4445487"/>
              <a:ext cx="2830815" cy="4060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24211" y="6312307"/>
            <a:ext cx="4997820" cy="1900300"/>
            <a:chOff x="1024211" y="6312307"/>
            <a:chExt cx="4997820" cy="19003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0608" y="6108704"/>
              <a:ext cx="2300327" cy="2471681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024211" y="6402557"/>
              <a:ext cx="4997820" cy="42685"/>
              <a:chOff x="1024211" y="6402557"/>
              <a:chExt cx="4997820" cy="4268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24211" y="6402557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02029" y="6677001"/>
              <a:ext cx="2796340" cy="4060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43947" y="1849281"/>
            <a:ext cx="4997824" cy="1900300"/>
            <a:chOff x="6643947" y="1849281"/>
            <a:chExt cx="4997824" cy="190030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40344" y="1645677"/>
              <a:ext cx="2330212" cy="2471681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6643947" y="1939530"/>
              <a:ext cx="4997820" cy="42685"/>
              <a:chOff x="6643947" y="1939530"/>
              <a:chExt cx="4997820" cy="4268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643947" y="1939530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21772" y="2213972"/>
              <a:ext cx="2842244" cy="40330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643947" y="4080794"/>
            <a:ext cx="4997824" cy="1900300"/>
            <a:chOff x="6643947" y="4080794"/>
            <a:chExt cx="4997824" cy="190030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40344" y="3877190"/>
              <a:ext cx="2273335" cy="2472645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6643947" y="4171043"/>
              <a:ext cx="4997820" cy="42685"/>
              <a:chOff x="6643947" y="4171043"/>
              <a:chExt cx="4997820" cy="4268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643947" y="4171043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21772" y="4445487"/>
              <a:ext cx="2791540" cy="40444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643947" y="6312307"/>
            <a:ext cx="4997824" cy="1900300"/>
            <a:chOff x="6643947" y="6312307"/>
            <a:chExt cx="4997824" cy="190030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40344" y="6108704"/>
              <a:ext cx="2258874" cy="2471681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6643947" y="6402557"/>
              <a:ext cx="4997820" cy="42685"/>
              <a:chOff x="6643947" y="6402557"/>
              <a:chExt cx="4997820" cy="4268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6643947" y="6402557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21772" y="6677001"/>
              <a:ext cx="2818054" cy="40604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282731" y="1849281"/>
            <a:ext cx="4997841" cy="1900300"/>
            <a:chOff x="12282731" y="1849281"/>
            <a:chExt cx="4997841" cy="190030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079127" y="1645677"/>
              <a:ext cx="2256946" cy="2471681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2282731" y="1939530"/>
              <a:ext cx="4997820" cy="42685"/>
              <a:chOff x="12282731" y="1939530"/>
              <a:chExt cx="4997820" cy="42685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2282731" y="1939530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560572" y="2213972"/>
              <a:ext cx="2791540" cy="404447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70877" y="958372"/>
            <a:ext cx="567173" cy="40941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6499048" y="961038"/>
            <a:ext cx="755799" cy="392562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26263" y="1286051"/>
            <a:ext cx="20799700" cy="67986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40572" y="8599775"/>
            <a:ext cx="3633311" cy="25540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95811" y="8320201"/>
            <a:ext cx="1128031" cy="6096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784854" y="1585419"/>
            <a:ext cx="19291723" cy="72812"/>
            <a:chOff x="-784854" y="1585419"/>
            <a:chExt cx="19291723" cy="728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784854" y="1585419"/>
              <a:ext cx="19291723" cy="72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7" y="1008399"/>
            <a:ext cx="9027252" cy="81480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0877" y="958372"/>
            <a:ext cx="565116" cy="4107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99048" y="961038"/>
            <a:ext cx="787570" cy="3925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1092" y="2119149"/>
            <a:ext cx="9407016" cy="58831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0877" y="958372"/>
            <a:ext cx="565116" cy="4107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99048" y="958353"/>
            <a:ext cx="787341" cy="3952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7429" y="2189254"/>
            <a:ext cx="2046787" cy="247168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6744" y="5742782"/>
            <a:ext cx="4230142" cy="256485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6283" y="4131007"/>
            <a:ext cx="4077633" cy="12725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01033" y="5437195"/>
            <a:ext cx="4209524" cy="42685"/>
            <a:chOff x="1801033" y="5437195"/>
            <a:chExt cx="4209524" cy="42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1033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82627" y="2189254"/>
            <a:ext cx="2303220" cy="24716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51944" y="5742782"/>
            <a:ext cx="4329568" cy="21330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81483" y="4131007"/>
            <a:ext cx="3081758" cy="12725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86231" y="5437195"/>
            <a:ext cx="4209524" cy="42685"/>
            <a:chOff x="6986231" y="5437195"/>
            <a:chExt cx="4209524" cy="426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86231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967825" y="2189254"/>
            <a:ext cx="2300327" cy="24716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37144" y="5742782"/>
            <a:ext cx="4344272" cy="168715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66683" y="4131007"/>
            <a:ext cx="4889509" cy="127306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71429" y="5437195"/>
            <a:ext cx="4209524" cy="42685"/>
            <a:chOff x="12171429" y="5437195"/>
            <a:chExt cx="4209524" cy="4268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71429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7" y="1008399"/>
            <a:ext cx="9872596" cy="81480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0877" y="988029"/>
            <a:ext cx="1242788" cy="4146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99048" y="958353"/>
            <a:ext cx="791227" cy="3952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41092" y="2119149"/>
            <a:ext cx="9839807" cy="590405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1629" y="9343515"/>
            <a:ext cx="2173177" cy="38796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0877" y="995172"/>
            <a:ext cx="1242788" cy="40753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87429" y="958353"/>
            <a:ext cx="398702" cy="3952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04839" y="4114210"/>
            <a:ext cx="6482352" cy="429189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4378" y="2502436"/>
            <a:ext cx="3081758" cy="12725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3808624"/>
            <a:ext cx="5152037" cy="42685"/>
            <a:chOff x="1839128" y="3808624"/>
            <a:chExt cx="5152037" cy="4268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9128" y="3808624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79920" y="2600695"/>
            <a:ext cx="7485714" cy="5084324"/>
            <a:chOff x="9379920" y="2600695"/>
            <a:chExt cx="7485714" cy="508432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79920" y="2600695"/>
              <a:ext cx="7485714" cy="508432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1629" y="9343515"/>
            <a:ext cx="2173177" cy="38796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0877" y="958372"/>
            <a:ext cx="1336119" cy="41079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87429" y="958353"/>
            <a:ext cx="400073" cy="39524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1236" y="2851183"/>
            <a:ext cx="1723295" cy="208103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8372" y="5631413"/>
            <a:ext cx="2576393" cy="170132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7421" y="4366685"/>
            <a:ext cx="3174434" cy="11574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22660" y="5400256"/>
            <a:ext cx="3287667" cy="33337"/>
            <a:chOff x="1222660" y="5400256"/>
            <a:chExt cx="3287667" cy="3333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2660" y="5400256"/>
              <a:ext cx="3287667" cy="3333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00911" y="2851183"/>
            <a:ext cx="1939199" cy="20810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37592" y="5631413"/>
            <a:ext cx="2577307" cy="170132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77098" y="4366685"/>
            <a:ext cx="2792499" cy="12449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272336" y="5400256"/>
            <a:ext cx="3287667" cy="33337"/>
            <a:chOff x="5272336" y="5400256"/>
            <a:chExt cx="3287667" cy="3333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72336" y="5400256"/>
              <a:ext cx="3287667" cy="3333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150587" y="2851183"/>
            <a:ext cx="1936764" cy="208103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287269" y="5631413"/>
            <a:ext cx="2577307" cy="170132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26775" y="4366685"/>
            <a:ext cx="3345335" cy="12449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22011" y="5400256"/>
            <a:ext cx="3287667" cy="33337"/>
            <a:chOff x="9322011" y="5400256"/>
            <a:chExt cx="3287667" cy="3333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22011" y="5400256"/>
              <a:ext cx="3287667" cy="3333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091528" y="2858804"/>
            <a:ext cx="1961925" cy="208103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228668" y="5639029"/>
            <a:ext cx="2576393" cy="170132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167717" y="4374307"/>
            <a:ext cx="1941151" cy="11574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262963" y="5407875"/>
            <a:ext cx="3287667" cy="33337"/>
            <a:chOff x="13262963" y="5407875"/>
            <a:chExt cx="3287667" cy="3333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262963" y="5407875"/>
              <a:ext cx="3287667" cy="33337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41629" y="9343515"/>
            <a:ext cx="2173177" cy="38796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470526" y="1008401"/>
            <a:ext cx="9863056" cy="81480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0877" y="988029"/>
            <a:ext cx="967188" cy="4146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99048" y="958353"/>
            <a:ext cx="785055" cy="39524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96759" y="2117928"/>
            <a:ext cx="12516159" cy="592857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90476" y="-219048"/>
            <a:ext cx="6495238" cy="10723810"/>
            <a:chOff x="11790476" y="-219048"/>
            <a:chExt cx="6495238" cy="107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0476" y="-219048"/>
              <a:ext cx="6495238" cy="107238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0877" y="995172"/>
            <a:ext cx="967188" cy="4075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499048" y="958353"/>
            <a:ext cx="790541" cy="3952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4839" y="3885639"/>
            <a:ext cx="2370074" cy="8759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4378" y="2327836"/>
            <a:ext cx="3506790" cy="136927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39128" y="3580053"/>
            <a:ext cx="5152037" cy="42685"/>
            <a:chOff x="1839128" y="3580053"/>
            <a:chExt cx="5152037" cy="42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9128" y="3580053"/>
              <a:ext cx="5152037" cy="4268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980952" y="1896610"/>
            <a:ext cx="6171429" cy="6171429"/>
            <a:chOff x="8980952" y="1896610"/>
            <a:chExt cx="6171429" cy="617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80952" y="1896610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413884" y="4222738"/>
            <a:ext cx="3866667" cy="3866667"/>
            <a:chOff x="13413884" y="4222738"/>
            <a:chExt cx="3866667" cy="38666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13884" y="4222738"/>
              <a:ext cx="3866667" cy="386666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646358" y="3137997"/>
            <a:ext cx="10183364" cy="737227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1629" y="9336766"/>
            <a:ext cx="2173177" cy="3947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677620" y="9389305"/>
            <a:ext cx="3650072" cy="2634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2022-03-01T23:03:14Z</dcterms:created>
  <dcterms:modified xsi:type="dcterms:W3CDTF">2022-03-01T23:03:14Z</dcterms:modified>
</cp:coreProperties>
</file>