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31"/>
  </p:notesMasterIdLst>
  <p:sldIdLst>
    <p:sldId id="256" r:id="rId5"/>
    <p:sldId id="257" r:id="rId6"/>
    <p:sldId id="282" r:id="rId7"/>
    <p:sldId id="263" r:id="rId8"/>
    <p:sldId id="260" r:id="rId9"/>
    <p:sldId id="261" r:id="rId10"/>
    <p:sldId id="259" r:id="rId11"/>
    <p:sldId id="262" r:id="rId12"/>
    <p:sldId id="268" r:id="rId13"/>
    <p:sldId id="264" r:id="rId14"/>
    <p:sldId id="265" r:id="rId15"/>
    <p:sldId id="266" r:id="rId16"/>
    <p:sldId id="269" r:id="rId17"/>
    <p:sldId id="267" r:id="rId18"/>
    <p:sldId id="270" r:id="rId19"/>
    <p:sldId id="271" r:id="rId20"/>
    <p:sldId id="279" r:id="rId21"/>
    <p:sldId id="272" r:id="rId22"/>
    <p:sldId id="273" r:id="rId23"/>
    <p:sldId id="281" r:id="rId24"/>
    <p:sldId id="274" r:id="rId25"/>
    <p:sldId id="275" r:id="rId26"/>
    <p:sldId id="276" r:id="rId27"/>
    <p:sldId id="277" r:id="rId28"/>
    <p:sldId id="280" r:id="rId29"/>
    <p:sldId id="258" r:id="rId30"/>
  </p:sldIdLst>
  <p:sldSz cx="12192000" cy="6858000"/>
  <p:notesSz cx="6858000" cy="9144000"/>
  <p:embeddedFontLst>
    <p:embeddedFont>
      <p:font typeface="나눔스퀘어 네오 Bold" panose="00000800000000000000" pitchFamily="2" charset="-127"/>
      <p:bold r:id="rId32"/>
    </p:embeddedFont>
    <p:embeddedFont>
      <p:font typeface="나눔스퀘어 네오 Regular" panose="00000500000000000000" pitchFamily="2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489" autoAdjust="0"/>
  </p:normalViewPr>
  <p:slideViewPr>
    <p:cSldViewPr snapToGrid="0">
      <p:cViewPr varScale="1">
        <p:scale>
          <a:sx n="104" d="100"/>
          <a:sy n="104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8540b05134c710b4" providerId="LiveId" clId="{F12C0D34-C8B5-48AD-82C8-68D1904EBF44}"/>
    <pc:docChg chg="undo redo custSel addSld delSld modSld sldOrd">
      <pc:chgData name="" userId="8540b05134c710b4" providerId="LiveId" clId="{F12C0D34-C8B5-48AD-82C8-68D1904EBF44}" dt="2023-08-23T05:59:04.839" v="6345" actId="20577"/>
      <pc:docMkLst>
        <pc:docMk/>
      </pc:docMkLst>
      <pc:sldChg chg="modSp">
        <pc:chgData name="" userId="8540b05134c710b4" providerId="LiveId" clId="{F12C0D34-C8B5-48AD-82C8-68D1904EBF44}" dt="2023-08-22T12:38:28.562" v="5"/>
        <pc:sldMkLst>
          <pc:docMk/>
          <pc:sldMk cId="1355521863" sldId="256"/>
        </pc:sldMkLst>
        <pc:spChg chg="mod">
          <ac:chgData name="" userId="8540b05134c710b4" providerId="LiveId" clId="{F12C0D34-C8B5-48AD-82C8-68D1904EBF44}" dt="2023-08-22T12:38:28.562" v="5"/>
          <ac:spMkLst>
            <pc:docMk/>
            <pc:sldMk cId="1355521863" sldId="256"/>
            <ac:spMk id="2" creationId="{3F98CA58-F2DB-457C-A9E7-13C487355F33}"/>
          </ac:spMkLst>
        </pc:spChg>
      </pc:sldChg>
      <pc:sldChg chg="addSp delSp modSp">
        <pc:chgData name="" userId="8540b05134c710b4" providerId="LiveId" clId="{F12C0D34-C8B5-48AD-82C8-68D1904EBF44}" dt="2023-08-23T04:38:26.197" v="4584" actId="20577"/>
        <pc:sldMkLst>
          <pc:docMk/>
          <pc:sldMk cId="1212348857" sldId="257"/>
        </pc:sldMkLst>
        <pc:spChg chg="add del">
          <ac:chgData name="" userId="8540b05134c710b4" providerId="LiveId" clId="{F12C0D34-C8B5-48AD-82C8-68D1904EBF44}" dt="2023-08-23T04:36:29.801" v="4529"/>
          <ac:spMkLst>
            <pc:docMk/>
            <pc:sldMk cId="1212348857" sldId="257"/>
            <ac:spMk id="2" creationId="{C9D4D742-17EE-44C4-8586-4F29B4358232}"/>
          </ac:spMkLst>
        </pc:spChg>
        <pc:spChg chg="mod">
          <ac:chgData name="" userId="8540b05134c710b4" providerId="LiveId" clId="{F12C0D34-C8B5-48AD-82C8-68D1904EBF44}" dt="2023-08-23T04:38:26.197" v="4584" actId="20577"/>
          <ac:spMkLst>
            <pc:docMk/>
            <pc:sldMk cId="1212348857" sldId="257"/>
            <ac:spMk id="6" creationId="{96C79A6A-1DDA-4877-85C8-062F4048C387}"/>
          </ac:spMkLst>
        </pc:spChg>
      </pc:sldChg>
      <pc:sldChg chg="addSp delSp modSp add del">
        <pc:chgData name="" userId="8540b05134c710b4" providerId="LiveId" clId="{F12C0D34-C8B5-48AD-82C8-68D1904EBF44}" dt="2023-08-22T13:05:51.426" v="1685" actId="2696"/>
        <pc:sldMkLst>
          <pc:docMk/>
          <pc:sldMk cId="355380148" sldId="258"/>
        </pc:sldMkLst>
        <pc:spChg chg="del">
          <ac:chgData name="" userId="8540b05134c710b4" providerId="LiveId" clId="{F12C0D34-C8B5-48AD-82C8-68D1904EBF44}" dt="2023-08-22T12:44:53.286" v="7"/>
          <ac:spMkLst>
            <pc:docMk/>
            <pc:sldMk cId="355380148" sldId="258"/>
            <ac:spMk id="2" creationId="{F7D6BE96-FFD1-46FC-8F2C-58A50A1971F5}"/>
          </ac:spMkLst>
        </pc:spChg>
        <pc:spChg chg="del">
          <ac:chgData name="" userId="8540b05134c710b4" providerId="LiveId" clId="{F12C0D34-C8B5-48AD-82C8-68D1904EBF44}" dt="2023-08-22T12:44:53.286" v="7"/>
          <ac:spMkLst>
            <pc:docMk/>
            <pc:sldMk cId="355380148" sldId="258"/>
            <ac:spMk id="3" creationId="{784E5B02-5E38-47B3-9F3C-E7D8187489E0}"/>
          </ac:spMkLst>
        </pc:spChg>
        <pc:spChg chg="del">
          <ac:chgData name="" userId="8540b05134c710b4" providerId="LiveId" clId="{F12C0D34-C8B5-48AD-82C8-68D1904EBF44}" dt="2023-08-22T12:44:53.286" v="7"/>
          <ac:spMkLst>
            <pc:docMk/>
            <pc:sldMk cId="355380148" sldId="258"/>
            <ac:spMk id="4" creationId="{A1F004AD-E618-497E-A56E-66FA5BBBD4A9}"/>
          </ac:spMkLst>
        </pc:spChg>
        <pc:spChg chg="add mod">
          <ac:chgData name="" userId="8540b05134c710b4" providerId="LiveId" clId="{F12C0D34-C8B5-48AD-82C8-68D1904EBF44}" dt="2023-08-22T12:58:54.554" v="817" actId="403"/>
          <ac:spMkLst>
            <pc:docMk/>
            <pc:sldMk cId="355380148" sldId="258"/>
            <ac:spMk id="5" creationId="{1A5CA07D-BA4C-4CC5-A2AA-036DB79AF352}"/>
          </ac:spMkLst>
        </pc:spChg>
        <pc:spChg chg="add mod">
          <ac:chgData name="" userId="8540b05134c710b4" providerId="LiveId" clId="{F12C0D34-C8B5-48AD-82C8-68D1904EBF44}" dt="2023-08-22T12:57:07.713" v="700"/>
          <ac:spMkLst>
            <pc:docMk/>
            <pc:sldMk cId="355380148" sldId="258"/>
            <ac:spMk id="6" creationId="{63C16C0A-1961-4C65-A987-A70487FC3F7E}"/>
          </ac:spMkLst>
        </pc:spChg>
        <pc:spChg chg="add del mod">
          <ac:chgData name="" userId="8540b05134c710b4" providerId="LiveId" clId="{F12C0D34-C8B5-48AD-82C8-68D1904EBF44}" dt="2023-08-22T12:56:16.684" v="659"/>
          <ac:spMkLst>
            <pc:docMk/>
            <pc:sldMk cId="355380148" sldId="258"/>
            <ac:spMk id="7" creationId="{E19688EC-598A-422E-9E1B-85B56283D11C}"/>
          </ac:spMkLst>
        </pc:spChg>
      </pc:sldChg>
      <pc:sldChg chg="modSp add">
        <pc:chgData name="" userId="8540b05134c710b4" providerId="LiveId" clId="{F12C0D34-C8B5-48AD-82C8-68D1904EBF44}" dt="2023-08-23T05:54:14.093" v="6058" actId="1076"/>
        <pc:sldMkLst>
          <pc:docMk/>
          <pc:sldMk cId="4258021475" sldId="258"/>
        </pc:sldMkLst>
        <pc:spChg chg="mod">
          <ac:chgData name="" userId="8540b05134c710b4" providerId="LiveId" clId="{F12C0D34-C8B5-48AD-82C8-68D1904EBF44}" dt="2023-08-23T05:54:14.093" v="6058" actId="1076"/>
          <ac:spMkLst>
            <pc:docMk/>
            <pc:sldMk cId="4258021475" sldId="258"/>
            <ac:spMk id="2" creationId="{2C504B2A-3DF4-4313-A7A8-1B8E73A91F06}"/>
          </ac:spMkLst>
        </pc:spChg>
      </pc:sldChg>
      <pc:sldChg chg="addSp delSp modSp add">
        <pc:chgData name="" userId="8540b05134c710b4" providerId="LiveId" clId="{F12C0D34-C8B5-48AD-82C8-68D1904EBF44}" dt="2023-08-22T13:11:18.959" v="2154"/>
        <pc:sldMkLst>
          <pc:docMk/>
          <pc:sldMk cId="3791957348" sldId="259"/>
        </pc:sldMkLst>
        <pc:spChg chg="mod">
          <ac:chgData name="" userId="8540b05134c710b4" providerId="LiveId" clId="{F12C0D34-C8B5-48AD-82C8-68D1904EBF44}" dt="2023-08-22T13:01:05.019" v="1164" actId="6549"/>
          <ac:spMkLst>
            <pc:docMk/>
            <pc:sldMk cId="3791957348" sldId="259"/>
            <ac:spMk id="2" creationId="{98AB17AA-53D2-45D0-BB98-A1B626B561FE}"/>
          </ac:spMkLst>
        </pc:spChg>
        <pc:spChg chg="del">
          <ac:chgData name="" userId="8540b05134c710b4" providerId="LiveId" clId="{F12C0D34-C8B5-48AD-82C8-68D1904EBF44}" dt="2023-08-22T12:52:49.688" v="463"/>
          <ac:spMkLst>
            <pc:docMk/>
            <pc:sldMk cId="3791957348" sldId="259"/>
            <ac:spMk id="3" creationId="{8E030C9A-8DFE-469C-875D-BE260EE8F413}"/>
          </ac:spMkLst>
        </pc:spChg>
        <pc:spChg chg="add del mod">
          <ac:chgData name="" userId="8540b05134c710b4" providerId="LiveId" clId="{F12C0D34-C8B5-48AD-82C8-68D1904EBF44}" dt="2023-08-22T12:52:55.103" v="464"/>
          <ac:spMkLst>
            <pc:docMk/>
            <pc:sldMk cId="3791957348" sldId="259"/>
            <ac:spMk id="4" creationId="{B059FE7D-EBE7-4ACF-8D46-C8AC0557C909}"/>
          </ac:spMkLst>
        </pc:spChg>
        <pc:spChg chg="add del mod">
          <ac:chgData name="" userId="8540b05134c710b4" providerId="LiveId" clId="{F12C0D34-C8B5-48AD-82C8-68D1904EBF44}" dt="2023-08-22T12:52:55.103" v="464"/>
          <ac:spMkLst>
            <pc:docMk/>
            <pc:sldMk cId="3791957348" sldId="259"/>
            <ac:spMk id="5" creationId="{D8035630-F9F7-4DDF-800B-A98458C2316D}"/>
          </ac:spMkLst>
        </pc:spChg>
        <pc:spChg chg="add del mod">
          <ac:chgData name="" userId="8540b05134c710b4" providerId="LiveId" clId="{F12C0D34-C8B5-48AD-82C8-68D1904EBF44}" dt="2023-08-22T12:52:55.103" v="464"/>
          <ac:spMkLst>
            <pc:docMk/>
            <pc:sldMk cId="3791957348" sldId="259"/>
            <ac:spMk id="6" creationId="{D52CC483-7949-451A-BFC6-22EAA05976CE}"/>
          </ac:spMkLst>
        </pc:spChg>
        <pc:spChg chg="add del mod">
          <ac:chgData name="" userId="8540b05134c710b4" providerId="LiveId" clId="{F12C0D34-C8B5-48AD-82C8-68D1904EBF44}" dt="2023-08-22T12:52:55.103" v="464"/>
          <ac:spMkLst>
            <pc:docMk/>
            <pc:sldMk cId="3791957348" sldId="259"/>
            <ac:spMk id="7" creationId="{8622CD03-6E17-4A09-AE9C-BA1315F5EF41}"/>
          </ac:spMkLst>
        </pc:spChg>
        <pc:spChg chg="add del mod">
          <ac:chgData name="" userId="8540b05134c710b4" providerId="LiveId" clId="{F12C0D34-C8B5-48AD-82C8-68D1904EBF44}" dt="2023-08-22T12:53:03.022" v="465"/>
          <ac:spMkLst>
            <pc:docMk/>
            <pc:sldMk cId="3791957348" sldId="259"/>
            <ac:spMk id="8" creationId="{C0F71362-DB54-4088-A91F-45DC60FC06E1}"/>
          </ac:spMkLst>
        </pc:spChg>
        <pc:spChg chg="add del mod">
          <ac:chgData name="" userId="8540b05134c710b4" providerId="LiveId" clId="{F12C0D34-C8B5-48AD-82C8-68D1904EBF44}" dt="2023-08-22T12:53:03.022" v="465"/>
          <ac:spMkLst>
            <pc:docMk/>
            <pc:sldMk cId="3791957348" sldId="259"/>
            <ac:spMk id="9" creationId="{1CC336FC-4D56-47D0-A996-41A463194BDE}"/>
          </ac:spMkLst>
        </pc:spChg>
        <pc:spChg chg="add mod">
          <ac:chgData name="" userId="8540b05134c710b4" providerId="LiveId" clId="{F12C0D34-C8B5-48AD-82C8-68D1904EBF44}" dt="2023-08-22T13:11:17.128" v="2153" actId="20577"/>
          <ac:spMkLst>
            <pc:docMk/>
            <pc:sldMk cId="3791957348" sldId="259"/>
            <ac:spMk id="10" creationId="{55099E5B-EDA6-4C71-9071-07BEB7752212}"/>
          </ac:spMkLst>
        </pc:spChg>
        <pc:spChg chg="add mod">
          <ac:chgData name="" userId="8540b05134c710b4" providerId="LiveId" clId="{F12C0D34-C8B5-48AD-82C8-68D1904EBF44}" dt="2023-08-22T13:01:57.893" v="1229" actId="20577"/>
          <ac:spMkLst>
            <pc:docMk/>
            <pc:sldMk cId="3791957348" sldId="259"/>
            <ac:spMk id="11" creationId="{5194B324-3C95-4599-9B56-4B13DB124AF4}"/>
          </ac:spMkLst>
        </pc:spChg>
        <pc:spChg chg="add mod">
          <ac:chgData name="" userId="8540b05134c710b4" providerId="LiveId" clId="{F12C0D34-C8B5-48AD-82C8-68D1904EBF44}" dt="2023-08-22T13:02:01.747" v="1231" actId="20577"/>
          <ac:spMkLst>
            <pc:docMk/>
            <pc:sldMk cId="3791957348" sldId="259"/>
            <ac:spMk id="12" creationId="{4DD335CF-03CF-444B-9670-9F2E1A103020}"/>
          </ac:spMkLst>
        </pc:spChg>
        <pc:spChg chg="add mod">
          <ac:chgData name="" userId="8540b05134c710b4" providerId="LiveId" clId="{F12C0D34-C8B5-48AD-82C8-68D1904EBF44}" dt="2023-08-22T13:11:18.959" v="2154"/>
          <ac:spMkLst>
            <pc:docMk/>
            <pc:sldMk cId="3791957348" sldId="259"/>
            <ac:spMk id="13" creationId="{CA402236-89AA-4115-84C7-57F475D5ED75}"/>
          </ac:spMkLst>
        </pc:spChg>
      </pc:sldChg>
      <pc:sldChg chg="modSp add">
        <pc:chgData name="" userId="8540b05134c710b4" providerId="LiveId" clId="{F12C0D34-C8B5-48AD-82C8-68D1904EBF44}" dt="2023-08-22T13:06:44.972" v="1707"/>
        <pc:sldMkLst>
          <pc:docMk/>
          <pc:sldMk cId="3280778694" sldId="260"/>
        </pc:sldMkLst>
        <pc:spChg chg="mod">
          <ac:chgData name="" userId="8540b05134c710b4" providerId="LiveId" clId="{F12C0D34-C8B5-48AD-82C8-68D1904EBF44}" dt="2023-08-22T12:57:22.062" v="712"/>
          <ac:spMkLst>
            <pc:docMk/>
            <pc:sldMk cId="3280778694" sldId="260"/>
            <ac:spMk id="2" creationId="{75197D5C-CA76-4E0D-9346-9A2BD2025B4F}"/>
          </ac:spMkLst>
        </pc:spChg>
        <pc:spChg chg="mod">
          <ac:chgData name="" userId="8540b05134c710b4" providerId="LiveId" clId="{F12C0D34-C8B5-48AD-82C8-68D1904EBF44}" dt="2023-08-22T13:06:44.972" v="1707"/>
          <ac:spMkLst>
            <pc:docMk/>
            <pc:sldMk cId="3280778694" sldId="260"/>
            <ac:spMk id="3" creationId="{FCBDA842-B440-416E-9898-5C220B523F05}"/>
          </ac:spMkLst>
        </pc:spChg>
      </pc:sldChg>
      <pc:sldChg chg="modSp add">
        <pc:chgData name="" userId="8540b05134c710b4" providerId="LiveId" clId="{F12C0D34-C8B5-48AD-82C8-68D1904EBF44}" dt="2023-08-23T04:39:15.263" v="4592" actId="20577"/>
        <pc:sldMkLst>
          <pc:docMk/>
          <pc:sldMk cId="3223150649" sldId="261"/>
        </pc:sldMkLst>
        <pc:spChg chg="mod">
          <ac:chgData name="" userId="8540b05134c710b4" providerId="LiveId" clId="{F12C0D34-C8B5-48AD-82C8-68D1904EBF44}" dt="2023-08-22T13:06:15.136" v="1687" actId="20577"/>
          <ac:spMkLst>
            <pc:docMk/>
            <pc:sldMk cId="3223150649" sldId="261"/>
            <ac:spMk id="2" creationId="{75197D5C-CA76-4E0D-9346-9A2BD2025B4F}"/>
          </ac:spMkLst>
        </pc:spChg>
        <pc:spChg chg="mod">
          <ac:chgData name="" userId="8540b05134c710b4" providerId="LiveId" clId="{F12C0D34-C8B5-48AD-82C8-68D1904EBF44}" dt="2023-08-23T04:39:15.263" v="4592" actId="20577"/>
          <ac:spMkLst>
            <pc:docMk/>
            <pc:sldMk cId="3223150649" sldId="261"/>
            <ac:spMk id="3" creationId="{FCBDA842-B440-416E-9898-5C220B523F05}"/>
          </ac:spMkLst>
        </pc:spChg>
      </pc:sldChg>
      <pc:sldChg chg="addSp delSp modSp add">
        <pc:chgData name="" userId="8540b05134c710b4" providerId="LiveId" clId="{F12C0D34-C8B5-48AD-82C8-68D1904EBF44}" dt="2023-08-22T13:23:26.001" v="2611" actId="931"/>
        <pc:sldMkLst>
          <pc:docMk/>
          <pc:sldMk cId="3264681004" sldId="262"/>
        </pc:sldMkLst>
        <pc:spChg chg="del">
          <ac:chgData name="" userId="8540b05134c710b4" providerId="LiveId" clId="{F12C0D34-C8B5-48AD-82C8-68D1904EBF44}" dt="2023-08-22T13:08:14.638" v="1783"/>
          <ac:spMkLst>
            <pc:docMk/>
            <pc:sldMk cId="3264681004" sldId="262"/>
            <ac:spMk id="2" creationId="{792C142B-32FD-49AF-B633-C3028AE72E94}"/>
          </ac:spMkLst>
        </pc:spChg>
        <pc:spChg chg="del">
          <ac:chgData name="" userId="8540b05134c710b4" providerId="LiveId" clId="{F12C0D34-C8B5-48AD-82C8-68D1904EBF44}" dt="2023-08-22T13:08:14.638" v="1783"/>
          <ac:spMkLst>
            <pc:docMk/>
            <pc:sldMk cId="3264681004" sldId="262"/>
            <ac:spMk id="3" creationId="{635E53C5-6D30-42F0-B9CC-760528B67120}"/>
          </ac:spMkLst>
        </pc:spChg>
        <pc:spChg chg="del">
          <ac:chgData name="" userId="8540b05134c710b4" providerId="LiveId" clId="{F12C0D34-C8B5-48AD-82C8-68D1904EBF44}" dt="2023-08-22T13:08:14.638" v="1783"/>
          <ac:spMkLst>
            <pc:docMk/>
            <pc:sldMk cId="3264681004" sldId="262"/>
            <ac:spMk id="4" creationId="{5EB4F22C-1CF1-4E1C-81F2-0707B7D7D917}"/>
          </ac:spMkLst>
        </pc:spChg>
        <pc:spChg chg="del">
          <ac:chgData name="" userId="8540b05134c710b4" providerId="LiveId" clId="{F12C0D34-C8B5-48AD-82C8-68D1904EBF44}" dt="2023-08-22T13:08:14.638" v="1783"/>
          <ac:spMkLst>
            <pc:docMk/>
            <pc:sldMk cId="3264681004" sldId="262"/>
            <ac:spMk id="5" creationId="{E656563C-0C07-4FDD-9D3E-3212A5FB1272}"/>
          </ac:spMkLst>
        </pc:spChg>
        <pc:spChg chg="del">
          <ac:chgData name="" userId="8540b05134c710b4" providerId="LiveId" clId="{F12C0D34-C8B5-48AD-82C8-68D1904EBF44}" dt="2023-08-22T13:08:14.638" v="1783"/>
          <ac:spMkLst>
            <pc:docMk/>
            <pc:sldMk cId="3264681004" sldId="262"/>
            <ac:spMk id="6" creationId="{3FD7B690-E6CF-43CE-9E6B-56390F3E764B}"/>
          </ac:spMkLst>
        </pc:spChg>
        <pc:spChg chg="add mod">
          <ac:chgData name="" userId="8540b05134c710b4" providerId="LiveId" clId="{F12C0D34-C8B5-48AD-82C8-68D1904EBF44}" dt="2023-08-22T13:08:28.850" v="1844"/>
          <ac:spMkLst>
            <pc:docMk/>
            <pc:sldMk cId="3264681004" sldId="262"/>
            <ac:spMk id="7" creationId="{2722163F-1BBD-4527-9A1F-E501E7FD5160}"/>
          </ac:spMkLst>
        </pc:spChg>
        <pc:spChg chg="add mod">
          <ac:chgData name="" userId="8540b05134c710b4" providerId="LiveId" clId="{F12C0D34-C8B5-48AD-82C8-68D1904EBF44}" dt="2023-08-22T13:23:21.183" v="2610" actId="6549"/>
          <ac:spMkLst>
            <pc:docMk/>
            <pc:sldMk cId="3264681004" sldId="262"/>
            <ac:spMk id="8" creationId="{F94987A2-F4A4-4E35-AD8B-924A99163773}"/>
          </ac:spMkLst>
        </pc:spChg>
        <pc:spChg chg="add del mod">
          <ac:chgData name="" userId="8540b05134c710b4" providerId="LiveId" clId="{F12C0D34-C8B5-48AD-82C8-68D1904EBF44}" dt="2023-08-22T13:12:01.466" v="2241"/>
          <ac:spMkLst>
            <pc:docMk/>
            <pc:sldMk cId="3264681004" sldId="262"/>
            <ac:spMk id="9" creationId="{0F3FACEC-98A6-43F2-9A93-C37C81BF2ACE}"/>
          </ac:spMkLst>
        </pc:spChg>
        <pc:spChg chg="add del mod">
          <ac:chgData name="" userId="8540b05134c710b4" providerId="LiveId" clId="{F12C0D34-C8B5-48AD-82C8-68D1904EBF44}" dt="2023-08-22T13:23:26.001" v="2611" actId="931"/>
          <ac:spMkLst>
            <pc:docMk/>
            <pc:sldMk cId="3264681004" sldId="262"/>
            <ac:spMk id="10" creationId="{1229BCC1-364B-4BC4-97CC-2376FD06587B}"/>
          </ac:spMkLst>
        </pc:spChg>
        <pc:picChg chg="add mod">
          <ac:chgData name="" userId="8540b05134c710b4" providerId="LiveId" clId="{F12C0D34-C8B5-48AD-82C8-68D1904EBF44}" dt="2023-08-22T13:23:26.001" v="2611" actId="931"/>
          <ac:picMkLst>
            <pc:docMk/>
            <pc:sldMk cId="3264681004" sldId="262"/>
            <ac:picMk id="12" creationId="{1D4A1643-9D70-4346-8DBC-EF24AB18C30B}"/>
          </ac:picMkLst>
        </pc:picChg>
      </pc:sldChg>
      <pc:sldChg chg="addSp delSp modSp add">
        <pc:chgData name="" userId="8540b05134c710b4" providerId="LiveId" clId="{F12C0D34-C8B5-48AD-82C8-68D1904EBF44}" dt="2023-08-22T13:31:27.896" v="2865"/>
        <pc:sldMkLst>
          <pc:docMk/>
          <pc:sldMk cId="2346170909" sldId="263"/>
        </pc:sldMkLst>
        <pc:spChg chg="del">
          <ac:chgData name="" userId="8540b05134c710b4" providerId="LiveId" clId="{F12C0D34-C8B5-48AD-82C8-68D1904EBF44}" dt="2023-08-22T13:12:50.365" v="2291"/>
          <ac:spMkLst>
            <pc:docMk/>
            <pc:sldMk cId="2346170909" sldId="263"/>
            <ac:spMk id="2" creationId="{57527B93-D4E5-4D85-A0F2-43B27D68E482}"/>
          </ac:spMkLst>
        </pc:spChg>
        <pc:spChg chg="del">
          <ac:chgData name="" userId="8540b05134c710b4" providerId="LiveId" clId="{F12C0D34-C8B5-48AD-82C8-68D1904EBF44}" dt="2023-08-22T13:12:50.365" v="2291"/>
          <ac:spMkLst>
            <pc:docMk/>
            <pc:sldMk cId="2346170909" sldId="263"/>
            <ac:spMk id="3" creationId="{93BD3705-E9B5-431C-B1B6-899596544ECF}"/>
          </ac:spMkLst>
        </pc:spChg>
        <pc:spChg chg="del">
          <ac:chgData name="" userId="8540b05134c710b4" providerId="LiveId" clId="{F12C0D34-C8B5-48AD-82C8-68D1904EBF44}" dt="2023-08-22T13:12:50.365" v="2291"/>
          <ac:spMkLst>
            <pc:docMk/>
            <pc:sldMk cId="2346170909" sldId="263"/>
            <ac:spMk id="4" creationId="{3F1BE152-BFB0-470C-BBBD-27EAC425FB08}"/>
          </ac:spMkLst>
        </pc:spChg>
        <pc:spChg chg="add mod">
          <ac:chgData name="" userId="8540b05134c710b4" providerId="LiveId" clId="{F12C0D34-C8B5-48AD-82C8-68D1904EBF44}" dt="2023-08-22T13:31:10.968" v="2806"/>
          <ac:spMkLst>
            <pc:docMk/>
            <pc:sldMk cId="2346170909" sldId="263"/>
            <ac:spMk id="5" creationId="{37BAC7A3-27BB-4569-8D14-46B09B1C4192}"/>
          </ac:spMkLst>
        </pc:spChg>
        <pc:spChg chg="add mod">
          <ac:chgData name="" userId="8540b05134c710b4" providerId="LiveId" clId="{F12C0D34-C8B5-48AD-82C8-68D1904EBF44}" dt="2023-08-22T13:31:27.896" v="2865"/>
          <ac:spMkLst>
            <pc:docMk/>
            <pc:sldMk cId="2346170909" sldId="263"/>
            <ac:spMk id="6" creationId="{6F3D7982-1C60-4F4C-8121-850E57798FA4}"/>
          </ac:spMkLst>
        </pc:spChg>
      </pc:sldChg>
      <pc:sldChg chg="addSp delSp modSp add">
        <pc:chgData name="" userId="8540b05134c710b4" providerId="LiveId" clId="{F12C0D34-C8B5-48AD-82C8-68D1904EBF44}" dt="2023-08-22T13:50:09.546" v="2973" actId="12"/>
        <pc:sldMkLst>
          <pc:docMk/>
          <pc:sldMk cId="3408204761" sldId="264"/>
        </pc:sldMkLst>
        <pc:spChg chg="mod">
          <ac:chgData name="" userId="8540b05134c710b4" providerId="LiveId" clId="{F12C0D34-C8B5-48AD-82C8-68D1904EBF44}" dt="2023-08-22T13:16:29.033" v="2366"/>
          <ac:spMkLst>
            <pc:docMk/>
            <pc:sldMk cId="3408204761" sldId="264"/>
            <ac:spMk id="2" creationId="{A384EFE1-B58E-42D9-976B-06EE45C6F843}"/>
          </ac:spMkLst>
        </pc:spChg>
        <pc:spChg chg="mod">
          <ac:chgData name="" userId="8540b05134c710b4" providerId="LiveId" clId="{F12C0D34-C8B5-48AD-82C8-68D1904EBF44}" dt="2023-08-22T13:50:09.546" v="2973" actId="12"/>
          <ac:spMkLst>
            <pc:docMk/>
            <pc:sldMk cId="3408204761" sldId="264"/>
            <ac:spMk id="3" creationId="{5808688C-1A01-4C3D-8096-354DDCE6A806}"/>
          </ac:spMkLst>
        </pc:spChg>
        <pc:spChg chg="add del mod">
          <ac:chgData name="" userId="8540b05134c710b4" providerId="LiveId" clId="{F12C0D34-C8B5-48AD-82C8-68D1904EBF44}" dt="2023-08-22T13:21:45.914" v="2557" actId="931"/>
          <ac:spMkLst>
            <pc:docMk/>
            <pc:sldMk cId="3408204761" sldId="264"/>
            <ac:spMk id="4" creationId="{0ECE00DA-57EE-471B-9C60-01DFE6ACC875}"/>
          </ac:spMkLst>
        </pc:spChg>
        <pc:spChg chg="add del">
          <ac:chgData name="" userId="8540b05134c710b4" providerId="LiveId" clId="{F12C0D34-C8B5-48AD-82C8-68D1904EBF44}" dt="2023-08-22T13:21:15.103" v="2555"/>
          <ac:spMkLst>
            <pc:docMk/>
            <pc:sldMk cId="3408204761" sldId="264"/>
            <ac:spMk id="5" creationId="{ACBA3314-B25D-44B9-B6F5-7597321D384B}"/>
          </ac:spMkLst>
        </pc:spChg>
        <pc:spChg chg="del">
          <ac:chgData name="" userId="8540b05134c710b4" providerId="LiveId" clId="{F12C0D34-C8B5-48AD-82C8-68D1904EBF44}" dt="2023-08-22T13:24:00.198" v="2613" actId="478"/>
          <ac:spMkLst>
            <pc:docMk/>
            <pc:sldMk cId="3408204761" sldId="264"/>
            <ac:spMk id="8" creationId="{A16E5275-2577-445C-B5F4-651EAA2C7E75}"/>
          </ac:spMkLst>
        </pc:spChg>
        <pc:picChg chg="add mod">
          <ac:chgData name="" userId="8540b05134c710b4" providerId="LiveId" clId="{F12C0D34-C8B5-48AD-82C8-68D1904EBF44}" dt="2023-08-22T13:21:45.914" v="2557" actId="931"/>
          <ac:picMkLst>
            <pc:docMk/>
            <pc:sldMk cId="3408204761" sldId="264"/>
            <ac:picMk id="7" creationId="{F46EE645-AF59-4A8E-996E-295A0499A76D}"/>
          </ac:picMkLst>
        </pc:picChg>
      </pc:sldChg>
      <pc:sldChg chg="addSp delSp modSp add modAnim">
        <pc:chgData name="" userId="8540b05134c710b4" providerId="LiveId" clId="{F12C0D34-C8B5-48AD-82C8-68D1904EBF44}" dt="2023-08-22T13:53:07.398" v="3018"/>
        <pc:sldMkLst>
          <pc:docMk/>
          <pc:sldMk cId="2386919503" sldId="265"/>
        </pc:sldMkLst>
        <pc:spChg chg="del">
          <ac:chgData name="" userId="8540b05134c710b4" providerId="LiveId" clId="{F12C0D34-C8B5-48AD-82C8-68D1904EBF44}" dt="2023-08-22T13:26:01.173" v="2629"/>
          <ac:spMkLst>
            <pc:docMk/>
            <pc:sldMk cId="2386919503" sldId="265"/>
            <ac:spMk id="2" creationId="{A44397E0-469B-4554-B3DC-7BAD5EF78910}"/>
          </ac:spMkLst>
        </pc:spChg>
        <pc:spChg chg="del">
          <ac:chgData name="" userId="8540b05134c710b4" providerId="LiveId" clId="{F12C0D34-C8B5-48AD-82C8-68D1904EBF44}" dt="2023-08-22T13:26:01.173" v="2629"/>
          <ac:spMkLst>
            <pc:docMk/>
            <pc:sldMk cId="2386919503" sldId="265"/>
            <ac:spMk id="3" creationId="{B13AA381-BDF7-490C-91D6-D16158B08180}"/>
          </ac:spMkLst>
        </pc:spChg>
        <pc:spChg chg="del">
          <ac:chgData name="" userId="8540b05134c710b4" providerId="LiveId" clId="{F12C0D34-C8B5-48AD-82C8-68D1904EBF44}" dt="2023-08-22T13:26:01.173" v="2629"/>
          <ac:spMkLst>
            <pc:docMk/>
            <pc:sldMk cId="2386919503" sldId="265"/>
            <ac:spMk id="4" creationId="{94626636-812A-4E5F-97A4-E70173941919}"/>
          </ac:spMkLst>
        </pc:spChg>
        <pc:spChg chg="add mod">
          <ac:chgData name="" userId="8540b05134c710b4" providerId="LiveId" clId="{F12C0D34-C8B5-48AD-82C8-68D1904EBF44}" dt="2023-08-22T13:26:11.805" v="2636" actId="20577"/>
          <ac:spMkLst>
            <pc:docMk/>
            <pc:sldMk cId="2386919503" sldId="265"/>
            <ac:spMk id="5" creationId="{43EAD13D-5517-4DD0-9B46-07C4B795C9FB}"/>
          </ac:spMkLst>
        </pc:spChg>
        <pc:spChg chg="add mod">
          <ac:chgData name="" userId="8540b05134c710b4" providerId="LiveId" clId="{F12C0D34-C8B5-48AD-82C8-68D1904EBF44}" dt="2023-08-22T13:51:05.302" v="2976"/>
          <ac:spMkLst>
            <pc:docMk/>
            <pc:sldMk cId="2386919503" sldId="265"/>
            <ac:spMk id="6" creationId="{336AAF6E-3066-4531-928E-98FA3B72AE40}"/>
          </ac:spMkLst>
        </pc:spChg>
        <pc:spChg chg="add del mod">
          <ac:chgData name="" userId="8540b05134c710b4" providerId="LiveId" clId="{F12C0D34-C8B5-48AD-82C8-68D1904EBF44}" dt="2023-08-22T13:28:17.450" v="2748" actId="931"/>
          <ac:spMkLst>
            <pc:docMk/>
            <pc:sldMk cId="2386919503" sldId="265"/>
            <ac:spMk id="7" creationId="{563F9DBF-FE59-41B5-8739-F71E37FA40FF}"/>
          </ac:spMkLst>
        </pc:spChg>
        <pc:picChg chg="add mod">
          <ac:chgData name="" userId="8540b05134c710b4" providerId="LiveId" clId="{F12C0D34-C8B5-48AD-82C8-68D1904EBF44}" dt="2023-08-22T13:51:06.303" v="2977" actId="1076"/>
          <ac:picMkLst>
            <pc:docMk/>
            <pc:sldMk cId="2386919503" sldId="265"/>
            <ac:picMk id="9" creationId="{15932DD6-1E79-4496-9628-35A8F17DC258}"/>
          </ac:picMkLst>
        </pc:picChg>
        <pc:picChg chg="add mod">
          <ac:chgData name="" userId="8540b05134c710b4" providerId="LiveId" clId="{F12C0D34-C8B5-48AD-82C8-68D1904EBF44}" dt="2023-08-22T13:51:54.361" v="2989" actId="1037"/>
          <ac:picMkLst>
            <pc:docMk/>
            <pc:sldMk cId="2386919503" sldId="265"/>
            <ac:picMk id="11" creationId="{8858676B-511E-49FB-BD59-81103019259F}"/>
          </ac:picMkLst>
        </pc:picChg>
      </pc:sldChg>
      <pc:sldChg chg="addSp delSp modSp add modNotesTx">
        <pc:chgData name="" userId="8540b05134c710b4" providerId="LiveId" clId="{F12C0D34-C8B5-48AD-82C8-68D1904EBF44}" dt="2023-08-23T04:41:50.226" v="4676" actId="6549"/>
        <pc:sldMkLst>
          <pc:docMk/>
          <pc:sldMk cId="3041148118" sldId="266"/>
        </pc:sldMkLst>
        <pc:spChg chg="mod">
          <ac:chgData name="" userId="8540b05134c710b4" providerId="LiveId" clId="{F12C0D34-C8B5-48AD-82C8-68D1904EBF44}" dt="2023-08-22T13:28:48.264" v="2752" actId="20577"/>
          <ac:spMkLst>
            <pc:docMk/>
            <pc:sldMk cId="3041148118" sldId="266"/>
            <ac:spMk id="2" creationId="{54E27492-E1C4-441A-8AC7-7403188CB75B}"/>
          </ac:spMkLst>
        </pc:spChg>
        <pc:spChg chg="del">
          <ac:chgData name="" userId="8540b05134c710b4" providerId="LiveId" clId="{F12C0D34-C8B5-48AD-82C8-68D1904EBF44}" dt="2023-08-22T13:28:53.071" v="2753"/>
          <ac:spMkLst>
            <pc:docMk/>
            <pc:sldMk cId="3041148118" sldId="266"/>
            <ac:spMk id="3" creationId="{47920A8D-4245-417A-B4E7-9EAA0D6B0EAC}"/>
          </ac:spMkLst>
        </pc:spChg>
        <pc:spChg chg="del">
          <ac:chgData name="" userId="8540b05134c710b4" providerId="LiveId" clId="{F12C0D34-C8B5-48AD-82C8-68D1904EBF44}" dt="2023-08-22T13:28:53.071" v="2753"/>
          <ac:spMkLst>
            <pc:docMk/>
            <pc:sldMk cId="3041148118" sldId="266"/>
            <ac:spMk id="4" creationId="{36A1155E-4E51-49A9-86DA-5BD19E042F70}"/>
          </ac:spMkLst>
        </pc:spChg>
        <pc:spChg chg="add del mod">
          <ac:chgData name="" userId="8540b05134c710b4" providerId="LiveId" clId="{F12C0D34-C8B5-48AD-82C8-68D1904EBF44}" dt="2023-08-22T13:28:56.495" v="2754"/>
          <ac:spMkLst>
            <pc:docMk/>
            <pc:sldMk cId="3041148118" sldId="266"/>
            <ac:spMk id="5" creationId="{7EB88C4E-0045-4229-B554-C5CA4F5CBF72}"/>
          </ac:spMkLst>
        </pc:spChg>
        <pc:spChg chg="add del mod">
          <ac:chgData name="" userId="8540b05134c710b4" providerId="LiveId" clId="{F12C0D34-C8B5-48AD-82C8-68D1904EBF44}" dt="2023-08-22T13:28:56.495" v="2754"/>
          <ac:spMkLst>
            <pc:docMk/>
            <pc:sldMk cId="3041148118" sldId="266"/>
            <ac:spMk id="6" creationId="{A46C3869-85B4-4C6A-ABE5-E8332A8E18BE}"/>
          </ac:spMkLst>
        </pc:spChg>
        <pc:spChg chg="add del mod">
          <ac:chgData name="" userId="8540b05134c710b4" providerId="LiveId" clId="{F12C0D34-C8B5-48AD-82C8-68D1904EBF44}" dt="2023-08-22T13:29:17.062" v="2755" actId="931"/>
          <ac:spMkLst>
            <pc:docMk/>
            <pc:sldMk cId="3041148118" sldId="266"/>
            <ac:spMk id="7" creationId="{0FDD37CA-FD68-4D90-B36D-CB0636CB8CCF}"/>
          </ac:spMkLst>
        </pc:spChg>
        <pc:picChg chg="add mod">
          <ac:chgData name="" userId="8540b05134c710b4" providerId="LiveId" clId="{F12C0D34-C8B5-48AD-82C8-68D1904EBF44}" dt="2023-08-22T13:29:17.062" v="2755" actId="931"/>
          <ac:picMkLst>
            <pc:docMk/>
            <pc:sldMk cId="3041148118" sldId="266"/>
            <ac:picMk id="9" creationId="{74876197-1023-4F24-B78E-3437CB1FCC68}"/>
          </ac:picMkLst>
        </pc:picChg>
      </pc:sldChg>
      <pc:sldChg chg="modSp add">
        <pc:chgData name="" userId="8540b05134c710b4" providerId="LiveId" clId="{F12C0D34-C8B5-48AD-82C8-68D1904EBF44}" dt="2023-08-22T14:02:14.825" v="3387" actId="27636"/>
        <pc:sldMkLst>
          <pc:docMk/>
          <pc:sldMk cId="3844119400" sldId="267"/>
        </pc:sldMkLst>
        <pc:spChg chg="mod">
          <ac:chgData name="" userId="8540b05134c710b4" providerId="LiveId" clId="{F12C0D34-C8B5-48AD-82C8-68D1904EBF44}" dt="2023-08-22T13:54:32.752" v="3028"/>
          <ac:spMkLst>
            <pc:docMk/>
            <pc:sldMk cId="3844119400" sldId="267"/>
            <ac:spMk id="2" creationId="{6A801E3A-4A75-4AC5-B583-A51296D802D8}"/>
          </ac:spMkLst>
        </pc:spChg>
        <pc:spChg chg="mod">
          <ac:chgData name="" userId="8540b05134c710b4" providerId="LiveId" clId="{F12C0D34-C8B5-48AD-82C8-68D1904EBF44}" dt="2023-08-22T14:02:14.825" v="3387" actId="27636"/>
          <ac:spMkLst>
            <pc:docMk/>
            <pc:sldMk cId="3844119400" sldId="267"/>
            <ac:spMk id="3" creationId="{ED1BBDB3-FB1C-4EE2-820E-705E8BC9D53A}"/>
          </ac:spMkLst>
        </pc:spChg>
      </pc:sldChg>
      <pc:sldChg chg="addSp delSp modSp add">
        <pc:chgData name="" userId="8540b05134c710b4" providerId="LiveId" clId="{F12C0D34-C8B5-48AD-82C8-68D1904EBF44}" dt="2023-08-22T13:32:23.844" v="2972" actId="20577"/>
        <pc:sldMkLst>
          <pc:docMk/>
          <pc:sldMk cId="2777259420" sldId="268"/>
        </pc:sldMkLst>
        <pc:spChg chg="del">
          <ac:chgData name="" userId="8540b05134c710b4" providerId="LiveId" clId="{F12C0D34-C8B5-48AD-82C8-68D1904EBF44}" dt="2023-08-22T13:31:38.152" v="2866"/>
          <ac:spMkLst>
            <pc:docMk/>
            <pc:sldMk cId="2777259420" sldId="268"/>
            <ac:spMk id="2" creationId="{6251E7DF-0F74-4648-B97F-5D48DCA7509C}"/>
          </ac:spMkLst>
        </pc:spChg>
        <pc:spChg chg="del">
          <ac:chgData name="" userId="8540b05134c710b4" providerId="LiveId" clId="{F12C0D34-C8B5-48AD-82C8-68D1904EBF44}" dt="2023-08-22T13:31:38.152" v="2866"/>
          <ac:spMkLst>
            <pc:docMk/>
            <pc:sldMk cId="2777259420" sldId="268"/>
            <ac:spMk id="3" creationId="{0788B556-DE93-4439-BE4A-949D0147BD87}"/>
          </ac:spMkLst>
        </pc:spChg>
        <pc:spChg chg="del">
          <ac:chgData name="" userId="8540b05134c710b4" providerId="LiveId" clId="{F12C0D34-C8B5-48AD-82C8-68D1904EBF44}" dt="2023-08-22T13:31:38.152" v="2866"/>
          <ac:spMkLst>
            <pc:docMk/>
            <pc:sldMk cId="2777259420" sldId="268"/>
            <ac:spMk id="4" creationId="{4FFFB8B3-A512-4EDE-BB8E-1978821A4FDA}"/>
          </ac:spMkLst>
        </pc:spChg>
        <pc:spChg chg="add del mod">
          <ac:chgData name="" userId="8540b05134c710b4" providerId="LiveId" clId="{F12C0D34-C8B5-48AD-82C8-68D1904EBF44}" dt="2023-08-22T13:31:43.990" v="2867"/>
          <ac:spMkLst>
            <pc:docMk/>
            <pc:sldMk cId="2777259420" sldId="268"/>
            <ac:spMk id="5" creationId="{71A1AC46-B593-4BF8-9BDF-A0F1FA6304CA}"/>
          </ac:spMkLst>
        </pc:spChg>
        <pc:spChg chg="add del mod">
          <ac:chgData name="" userId="8540b05134c710b4" providerId="LiveId" clId="{F12C0D34-C8B5-48AD-82C8-68D1904EBF44}" dt="2023-08-22T13:31:43.990" v="2867"/>
          <ac:spMkLst>
            <pc:docMk/>
            <pc:sldMk cId="2777259420" sldId="268"/>
            <ac:spMk id="6" creationId="{DF43A10C-CE15-4A1B-BF42-D6965FB4C109}"/>
          </ac:spMkLst>
        </pc:spChg>
        <pc:spChg chg="add mod">
          <ac:chgData name="" userId="8540b05134c710b4" providerId="LiveId" clId="{F12C0D34-C8B5-48AD-82C8-68D1904EBF44}" dt="2023-08-22T13:31:48.281" v="2888"/>
          <ac:spMkLst>
            <pc:docMk/>
            <pc:sldMk cId="2777259420" sldId="268"/>
            <ac:spMk id="7" creationId="{87F02EE6-D5CF-4887-8BAD-7CFE0DE46220}"/>
          </ac:spMkLst>
        </pc:spChg>
        <pc:spChg chg="add mod">
          <ac:chgData name="" userId="8540b05134c710b4" providerId="LiveId" clId="{F12C0D34-C8B5-48AD-82C8-68D1904EBF44}" dt="2023-08-22T13:32:23.844" v="2972" actId="20577"/>
          <ac:spMkLst>
            <pc:docMk/>
            <pc:sldMk cId="2777259420" sldId="268"/>
            <ac:spMk id="8" creationId="{BA2A2581-1DF1-4D15-AD53-C41E7C85544B}"/>
          </ac:spMkLst>
        </pc:spChg>
      </pc:sldChg>
      <pc:sldChg chg="addSp delSp modSp add">
        <pc:chgData name="" userId="8540b05134c710b4" providerId="LiveId" clId="{F12C0D34-C8B5-48AD-82C8-68D1904EBF44}" dt="2023-08-22T13:54:47.488" v="3038"/>
        <pc:sldMkLst>
          <pc:docMk/>
          <pc:sldMk cId="2575522502" sldId="269"/>
        </pc:sldMkLst>
        <pc:spChg chg="del">
          <ac:chgData name="" userId="8540b05134c710b4" providerId="LiveId" clId="{F12C0D34-C8B5-48AD-82C8-68D1904EBF44}" dt="2023-08-22T13:54:37.607" v="3030"/>
          <ac:spMkLst>
            <pc:docMk/>
            <pc:sldMk cId="2575522502" sldId="269"/>
            <ac:spMk id="2" creationId="{12374222-467F-4B0A-BD3A-AC23690EB4B0}"/>
          </ac:spMkLst>
        </pc:spChg>
        <pc:spChg chg="del">
          <ac:chgData name="" userId="8540b05134c710b4" providerId="LiveId" clId="{F12C0D34-C8B5-48AD-82C8-68D1904EBF44}" dt="2023-08-22T13:54:37.607" v="3030"/>
          <ac:spMkLst>
            <pc:docMk/>
            <pc:sldMk cId="2575522502" sldId="269"/>
            <ac:spMk id="3" creationId="{CC7A19CD-CA4E-459B-AA40-F1380CE494B5}"/>
          </ac:spMkLst>
        </pc:spChg>
        <pc:spChg chg="add mod">
          <ac:chgData name="" userId="8540b05134c710b4" providerId="LiveId" clId="{F12C0D34-C8B5-48AD-82C8-68D1904EBF44}" dt="2023-08-22T13:54:47.488" v="3038"/>
          <ac:spMkLst>
            <pc:docMk/>
            <pc:sldMk cId="2575522502" sldId="269"/>
            <ac:spMk id="4" creationId="{96DDDF95-7B51-4DFE-906E-C46720C8E15A}"/>
          </ac:spMkLst>
        </pc:spChg>
        <pc:spChg chg="add mod">
          <ac:chgData name="" userId="8540b05134c710b4" providerId="LiveId" clId="{F12C0D34-C8B5-48AD-82C8-68D1904EBF44}" dt="2023-08-22T13:54:37.607" v="3030"/>
          <ac:spMkLst>
            <pc:docMk/>
            <pc:sldMk cId="2575522502" sldId="269"/>
            <ac:spMk id="5" creationId="{3DB77481-290B-44A6-AB43-FAB925BC4D5A}"/>
          </ac:spMkLst>
        </pc:spChg>
      </pc:sldChg>
      <pc:sldChg chg="addSp delSp modSp add ord modNotesTx">
        <pc:chgData name="" userId="8540b05134c710b4" providerId="LiveId" clId="{F12C0D34-C8B5-48AD-82C8-68D1904EBF44}" dt="2023-08-22T14:02:33.688" v="3388"/>
        <pc:sldMkLst>
          <pc:docMk/>
          <pc:sldMk cId="1138215926" sldId="270"/>
        </pc:sldMkLst>
        <pc:spChg chg="del">
          <ac:chgData name="" userId="8540b05134c710b4" providerId="LiveId" clId="{F12C0D34-C8B5-48AD-82C8-68D1904EBF44}" dt="2023-08-22T13:54:54.245" v="3040"/>
          <ac:spMkLst>
            <pc:docMk/>
            <pc:sldMk cId="1138215926" sldId="270"/>
            <ac:spMk id="2" creationId="{E076ED96-4185-4F81-A21A-22462BC2255D}"/>
          </ac:spMkLst>
        </pc:spChg>
        <pc:spChg chg="del">
          <ac:chgData name="" userId="8540b05134c710b4" providerId="LiveId" clId="{F12C0D34-C8B5-48AD-82C8-68D1904EBF44}" dt="2023-08-22T13:54:54.245" v="3040"/>
          <ac:spMkLst>
            <pc:docMk/>
            <pc:sldMk cId="1138215926" sldId="270"/>
            <ac:spMk id="3" creationId="{BA87BB1F-A25B-4D2C-A80A-6FEA8AB96489}"/>
          </ac:spMkLst>
        </pc:spChg>
        <pc:spChg chg="add mod">
          <ac:chgData name="" userId="8540b05134c710b4" providerId="LiveId" clId="{F12C0D34-C8B5-48AD-82C8-68D1904EBF44}" dt="2023-08-22T13:54:57.904" v="3051"/>
          <ac:spMkLst>
            <pc:docMk/>
            <pc:sldMk cId="1138215926" sldId="270"/>
            <ac:spMk id="4" creationId="{7DC2DEFF-3F73-4BA4-AF64-C5B40C6DF5A2}"/>
          </ac:spMkLst>
        </pc:spChg>
        <pc:spChg chg="add del mod">
          <ac:chgData name="" userId="8540b05134c710b4" providerId="LiveId" clId="{F12C0D34-C8B5-48AD-82C8-68D1904EBF44}" dt="2023-08-22T13:55:02.082" v="3052" actId="931"/>
          <ac:spMkLst>
            <pc:docMk/>
            <pc:sldMk cId="1138215926" sldId="270"/>
            <ac:spMk id="5" creationId="{422EF9FC-0F59-44BD-96E0-5D013078CCCC}"/>
          </ac:spMkLst>
        </pc:spChg>
        <pc:picChg chg="add mod">
          <ac:chgData name="" userId="8540b05134c710b4" providerId="LiveId" clId="{F12C0D34-C8B5-48AD-82C8-68D1904EBF44}" dt="2023-08-22T13:55:02.082" v="3052" actId="931"/>
          <ac:picMkLst>
            <pc:docMk/>
            <pc:sldMk cId="1138215926" sldId="270"/>
            <ac:picMk id="7" creationId="{E7C63B3C-97CD-4452-8414-8C2C770B8B3E}"/>
          </ac:picMkLst>
        </pc:picChg>
      </pc:sldChg>
      <pc:sldChg chg="addSp delSp modSp add">
        <pc:chgData name="" userId="8540b05134c710b4" providerId="LiveId" clId="{F12C0D34-C8B5-48AD-82C8-68D1904EBF44}" dt="2023-08-23T05:40:13.750" v="5717" actId="20577"/>
        <pc:sldMkLst>
          <pc:docMk/>
          <pc:sldMk cId="4167739025" sldId="271"/>
        </pc:sldMkLst>
        <pc:spChg chg="del">
          <ac:chgData name="" userId="8540b05134c710b4" providerId="LiveId" clId="{F12C0D34-C8B5-48AD-82C8-68D1904EBF44}" dt="2023-08-22T14:03:04.464" v="3390"/>
          <ac:spMkLst>
            <pc:docMk/>
            <pc:sldMk cId="4167739025" sldId="271"/>
            <ac:spMk id="2" creationId="{7B28D527-C860-4F51-B778-1595438D24B0}"/>
          </ac:spMkLst>
        </pc:spChg>
        <pc:spChg chg="del">
          <ac:chgData name="" userId="8540b05134c710b4" providerId="LiveId" clId="{F12C0D34-C8B5-48AD-82C8-68D1904EBF44}" dt="2023-08-22T14:03:04.464" v="3390"/>
          <ac:spMkLst>
            <pc:docMk/>
            <pc:sldMk cId="4167739025" sldId="271"/>
            <ac:spMk id="3" creationId="{F0B4F763-29A9-415E-BFC6-BA87528EEDAB}"/>
          </ac:spMkLst>
        </pc:spChg>
        <pc:spChg chg="add mod">
          <ac:chgData name="" userId="8540b05134c710b4" providerId="LiveId" clId="{F12C0D34-C8B5-48AD-82C8-68D1904EBF44}" dt="2023-08-22T14:03:26.664" v="3416"/>
          <ac:spMkLst>
            <pc:docMk/>
            <pc:sldMk cId="4167739025" sldId="271"/>
            <ac:spMk id="4" creationId="{2D6F9069-A68A-4936-8F74-7CB4B305FAC8}"/>
          </ac:spMkLst>
        </pc:spChg>
        <pc:spChg chg="add del mod">
          <ac:chgData name="" userId="8540b05134c710b4" providerId="LiveId" clId="{F12C0D34-C8B5-48AD-82C8-68D1904EBF44}" dt="2023-08-22T14:03:07.449" v="3391" actId="931"/>
          <ac:spMkLst>
            <pc:docMk/>
            <pc:sldMk cId="4167739025" sldId="271"/>
            <ac:spMk id="5" creationId="{EF99660A-20B0-4ECA-9390-2C63EDE63C05}"/>
          </ac:spMkLst>
        </pc:spChg>
        <pc:spChg chg="add mod">
          <ac:chgData name="" userId="8540b05134c710b4" providerId="LiveId" clId="{F12C0D34-C8B5-48AD-82C8-68D1904EBF44}" dt="2023-08-23T05:40:13.750" v="5717" actId="20577"/>
          <ac:spMkLst>
            <pc:docMk/>
            <pc:sldMk cId="4167739025" sldId="271"/>
            <ac:spMk id="6" creationId="{47E6D121-2115-4B5C-8F85-CB6146D060E9}"/>
          </ac:spMkLst>
        </pc:spChg>
        <pc:picChg chg="add mod">
          <ac:chgData name="" userId="8540b05134c710b4" providerId="LiveId" clId="{F12C0D34-C8B5-48AD-82C8-68D1904EBF44}" dt="2023-08-22T14:03:16.911" v="3392" actId="14100"/>
          <ac:picMkLst>
            <pc:docMk/>
            <pc:sldMk cId="4167739025" sldId="271"/>
            <ac:picMk id="8" creationId="{90A9E46C-BA79-464D-B98C-C3481D7658EB}"/>
          </ac:picMkLst>
        </pc:picChg>
      </pc:sldChg>
      <pc:sldChg chg="addSp delSp modSp add">
        <pc:chgData name="" userId="8540b05134c710b4" providerId="LiveId" clId="{F12C0D34-C8B5-48AD-82C8-68D1904EBF44}" dt="2023-08-23T05:59:04.839" v="6345" actId="20577"/>
        <pc:sldMkLst>
          <pc:docMk/>
          <pc:sldMk cId="2657666001" sldId="272"/>
        </pc:sldMkLst>
        <pc:spChg chg="mod">
          <ac:chgData name="" userId="8540b05134c710b4" providerId="LiveId" clId="{F12C0D34-C8B5-48AD-82C8-68D1904EBF44}" dt="2023-08-23T05:43:29.378" v="5902" actId="20577"/>
          <ac:spMkLst>
            <pc:docMk/>
            <pc:sldMk cId="2657666001" sldId="272"/>
            <ac:spMk id="2" creationId="{433D8B4F-5B25-456E-B717-34A1061E75F5}"/>
          </ac:spMkLst>
        </pc:spChg>
        <pc:spChg chg="add del">
          <ac:chgData name="" userId="8540b05134c710b4" providerId="LiveId" clId="{F12C0D34-C8B5-48AD-82C8-68D1904EBF44}" dt="2023-08-22T14:13:11.908" v="3441" actId="931"/>
          <ac:spMkLst>
            <pc:docMk/>
            <pc:sldMk cId="2657666001" sldId="272"/>
            <ac:spMk id="3" creationId="{2EED74E3-1930-4C8A-8A43-CFFF5B6FED55}"/>
          </ac:spMkLst>
        </pc:spChg>
        <pc:spChg chg="del">
          <ac:chgData name="" userId="8540b05134c710b4" providerId="LiveId" clId="{F12C0D34-C8B5-48AD-82C8-68D1904EBF44}" dt="2023-08-22T14:13:34.868" v="3460"/>
          <ac:spMkLst>
            <pc:docMk/>
            <pc:sldMk cId="2657666001" sldId="272"/>
            <ac:spMk id="4" creationId="{E41ADD4B-FD20-4C1E-B9A3-398991105738}"/>
          </ac:spMkLst>
        </pc:spChg>
        <pc:spChg chg="add mod">
          <ac:chgData name="" userId="8540b05134c710b4" providerId="LiveId" clId="{F12C0D34-C8B5-48AD-82C8-68D1904EBF44}" dt="2023-08-23T05:59:04.839" v="6345" actId="20577"/>
          <ac:spMkLst>
            <pc:docMk/>
            <pc:sldMk cId="2657666001" sldId="272"/>
            <ac:spMk id="9" creationId="{765BD825-B0A8-4E40-BCF3-645C208E1267}"/>
          </ac:spMkLst>
        </pc:spChg>
        <pc:picChg chg="add del mod">
          <ac:chgData name="" userId="8540b05134c710b4" providerId="LiveId" clId="{F12C0D34-C8B5-48AD-82C8-68D1904EBF44}" dt="2023-08-22T14:08:55.438" v="3440" actId="931"/>
          <ac:picMkLst>
            <pc:docMk/>
            <pc:sldMk cId="2657666001" sldId="272"/>
            <ac:picMk id="6" creationId="{D445E9C2-4B95-4511-88C0-4BCACB49C79B}"/>
          </ac:picMkLst>
        </pc:picChg>
        <pc:picChg chg="add mod">
          <ac:chgData name="" userId="8540b05134c710b4" providerId="LiveId" clId="{F12C0D34-C8B5-48AD-82C8-68D1904EBF44}" dt="2023-08-22T14:14:26.062" v="3525" actId="1038"/>
          <ac:picMkLst>
            <pc:docMk/>
            <pc:sldMk cId="2657666001" sldId="272"/>
            <ac:picMk id="8" creationId="{350D59BE-F346-4015-9B35-BD39F1F47F8C}"/>
          </ac:picMkLst>
        </pc:picChg>
      </pc:sldChg>
      <pc:sldChg chg="addSp delSp modSp add modNotesTx">
        <pc:chgData name="" userId="8540b05134c710b4" providerId="LiveId" clId="{F12C0D34-C8B5-48AD-82C8-68D1904EBF44}" dt="2023-08-23T05:44:18.184" v="5953" actId="20577"/>
        <pc:sldMkLst>
          <pc:docMk/>
          <pc:sldMk cId="3865712540" sldId="273"/>
        </pc:sldMkLst>
        <pc:spChg chg="mod">
          <ac:chgData name="" userId="8540b05134c710b4" providerId="LiveId" clId="{F12C0D34-C8B5-48AD-82C8-68D1904EBF44}" dt="2023-08-23T05:43:36.855" v="5908" actId="20577"/>
          <ac:spMkLst>
            <pc:docMk/>
            <pc:sldMk cId="3865712540" sldId="273"/>
            <ac:spMk id="2" creationId="{FB539683-68AB-44D2-95E9-80C81529D451}"/>
          </ac:spMkLst>
        </pc:spChg>
        <pc:spChg chg="del">
          <ac:chgData name="" userId="8540b05134c710b4" providerId="LiveId" clId="{F12C0D34-C8B5-48AD-82C8-68D1904EBF44}" dt="2023-08-22T14:16:57.644" v="3645"/>
          <ac:spMkLst>
            <pc:docMk/>
            <pc:sldMk cId="3865712540" sldId="273"/>
            <ac:spMk id="3" creationId="{5C8DF645-AB4A-4807-81D3-A058F994C835}"/>
          </ac:spMkLst>
        </pc:spChg>
        <pc:spChg chg="mod">
          <ac:chgData name="" userId="8540b05134c710b4" providerId="LiveId" clId="{F12C0D34-C8B5-48AD-82C8-68D1904EBF44}" dt="2023-08-22T14:17:58.470" v="3770"/>
          <ac:spMkLst>
            <pc:docMk/>
            <pc:sldMk cId="3865712540" sldId="273"/>
            <ac:spMk id="4" creationId="{3BCCE93D-A03F-400E-9617-0F9D73C33CED}"/>
          </ac:spMkLst>
        </pc:spChg>
        <pc:picChg chg="add mod">
          <ac:chgData name="" userId="8540b05134c710b4" providerId="LiveId" clId="{F12C0D34-C8B5-48AD-82C8-68D1904EBF44}" dt="2023-08-22T14:17:19.329" v="3670" actId="1038"/>
          <ac:picMkLst>
            <pc:docMk/>
            <pc:sldMk cId="3865712540" sldId="273"/>
            <ac:picMk id="6" creationId="{704E2859-00E3-48CB-ACBF-CCC9FDB3191C}"/>
          </ac:picMkLst>
        </pc:picChg>
      </pc:sldChg>
      <pc:sldChg chg="addSp delSp modSp add">
        <pc:chgData name="" userId="8540b05134c710b4" providerId="LiveId" clId="{F12C0D34-C8B5-48AD-82C8-68D1904EBF44}" dt="2023-08-22T14:19:09.103" v="3796" actId="27636"/>
        <pc:sldMkLst>
          <pc:docMk/>
          <pc:sldMk cId="1398373940" sldId="274"/>
        </pc:sldMkLst>
        <pc:spChg chg="del">
          <ac:chgData name="" userId="8540b05134c710b4" providerId="LiveId" clId="{F12C0D34-C8B5-48AD-82C8-68D1904EBF44}" dt="2023-08-22T14:18:15.766" v="3772"/>
          <ac:spMkLst>
            <pc:docMk/>
            <pc:sldMk cId="1398373940" sldId="274"/>
            <ac:spMk id="2" creationId="{203B7183-32BE-4BDA-BCC8-40D0AEB31B67}"/>
          </ac:spMkLst>
        </pc:spChg>
        <pc:spChg chg="del">
          <ac:chgData name="" userId="8540b05134c710b4" providerId="LiveId" clId="{F12C0D34-C8B5-48AD-82C8-68D1904EBF44}" dt="2023-08-22T14:18:15.766" v="3772"/>
          <ac:spMkLst>
            <pc:docMk/>
            <pc:sldMk cId="1398373940" sldId="274"/>
            <ac:spMk id="3" creationId="{CA20AFE8-7806-4287-90DD-FC9DF066DCDD}"/>
          </ac:spMkLst>
        </pc:spChg>
        <pc:spChg chg="del">
          <ac:chgData name="" userId="8540b05134c710b4" providerId="LiveId" clId="{F12C0D34-C8B5-48AD-82C8-68D1904EBF44}" dt="2023-08-22T14:18:15.766" v="3772"/>
          <ac:spMkLst>
            <pc:docMk/>
            <pc:sldMk cId="1398373940" sldId="274"/>
            <ac:spMk id="4" creationId="{313E4004-D7EC-4827-BC72-7F805AC9812E}"/>
          </ac:spMkLst>
        </pc:spChg>
        <pc:spChg chg="add mod">
          <ac:chgData name="" userId="8540b05134c710b4" providerId="LiveId" clId="{F12C0D34-C8B5-48AD-82C8-68D1904EBF44}" dt="2023-08-22T14:18:29.831" v="3780"/>
          <ac:spMkLst>
            <pc:docMk/>
            <pc:sldMk cId="1398373940" sldId="274"/>
            <ac:spMk id="5" creationId="{F98625A6-45FD-4829-8637-8CF6079CD82F}"/>
          </ac:spMkLst>
        </pc:spChg>
        <pc:spChg chg="add mod">
          <ac:chgData name="" userId="8540b05134c710b4" providerId="LiveId" clId="{F12C0D34-C8B5-48AD-82C8-68D1904EBF44}" dt="2023-08-22T14:19:09.103" v="3796" actId="27636"/>
          <ac:spMkLst>
            <pc:docMk/>
            <pc:sldMk cId="1398373940" sldId="274"/>
            <ac:spMk id="6" creationId="{F189EB77-76CC-4FF3-BF9B-FDF877B01C09}"/>
          </ac:spMkLst>
        </pc:spChg>
      </pc:sldChg>
      <pc:sldChg chg="modSp add">
        <pc:chgData name="" userId="8540b05134c710b4" providerId="LiveId" clId="{F12C0D34-C8B5-48AD-82C8-68D1904EBF44}" dt="2023-08-22T14:21:05.767" v="4111"/>
        <pc:sldMkLst>
          <pc:docMk/>
          <pc:sldMk cId="1139541842" sldId="275"/>
        </pc:sldMkLst>
        <pc:spChg chg="mod">
          <ac:chgData name="" userId="8540b05134c710b4" providerId="LiveId" clId="{F12C0D34-C8B5-48AD-82C8-68D1904EBF44}" dt="2023-08-22T14:19:16.481" v="3811"/>
          <ac:spMkLst>
            <pc:docMk/>
            <pc:sldMk cId="1139541842" sldId="275"/>
            <ac:spMk id="5" creationId="{F98625A6-45FD-4829-8637-8CF6079CD82F}"/>
          </ac:spMkLst>
        </pc:spChg>
        <pc:spChg chg="mod">
          <ac:chgData name="" userId="8540b05134c710b4" providerId="LiveId" clId="{F12C0D34-C8B5-48AD-82C8-68D1904EBF44}" dt="2023-08-22T14:21:05.767" v="4111"/>
          <ac:spMkLst>
            <pc:docMk/>
            <pc:sldMk cId="1139541842" sldId="275"/>
            <ac:spMk id="6" creationId="{F189EB77-76CC-4FF3-BF9B-FDF877B01C09}"/>
          </ac:spMkLst>
        </pc:spChg>
      </pc:sldChg>
      <pc:sldChg chg="modSp add ord">
        <pc:chgData name="" userId="8540b05134c710b4" providerId="LiveId" clId="{F12C0D34-C8B5-48AD-82C8-68D1904EBF44}" dt="2023-08-23T05:53:19.834" v="6056"/>
        <pc:sldMkLst>
          <pc:docMk/>
          <pc:sldMk cId="1588518037" sldId="276"/>
        </pc:sldMkLst>
        <pc:spChg chg="mod">
          <ac:chgData name="" userId="8540b05134c710b4" providerId="LiveId" clId="{F12C0D34-C8B5-48AD-82C8-68D1904EBF44}" dt="2023-08-23T05:36:21.538" v="5151" actId="20577"/>
          <ac:spMkLst>
            <pc:docMk/>
            <pc:sldMk cId="1588518037" sldId="276"/>
            <ac:spMk id="2" creationId="{9711C6C8-4EB0-4FB6-B341-37C759B5E75B}"/>
          </ac:spMkLst>
        </pc:spChg>
        <pc:spChg chg="mod">
          <ac:chgData name="" userId="8540b05134c710b4" providerId="LiveId" clId="{F12C0D34-C8B5-48AD-82C8-68D1904EBF44}" dt="2023-08-23T05:44:42.220" v="5964" actId="20577"/>
          <ac:spMkLst>
            <pc:docMk/>
            <pc:sldMk cId="1588518037" sldId="276"/>
            <ac:spMk id="3" creationId="{E40C7069-19F6-4581-8153-43B831260EFC}"/>
          </ac:spMkLst>
        </pc:spChg>
      </pc:sldChg>
      <pc:sldChg chg="modSp add">
        <pc:chgData name="" userId="8540b05134c710b4" providerId="LiveId" clId="{F12C0D34-C8B5-48AD-82C8-68D1904EBF44}" dt="2023-08-23T05:44:51.396" v="5966" actId="27636"/>
        <pc:sldMkLst>
          <pc:docMk/>
          <pc:sldMk cId="3796711496" sldId="277"/>
        </pc:sldMkLst>
        <pc:spChg chg="mod">
          <ac:chgData name="" userId="8540b05134c710b4" providerId="LiveId" clId="{F12C0D34-C8B5-48AD-82C8-68D1904EBF44}" dt="2023-08-23T05:36:31.218" v="5175" actId="20577"/>
          <ac:spMkLst>
            <pc:docMk/>
            <pc:sldMk cId="3796711496" sldId="277"/>
            <ac:spMk id="2" creationId="{BEB6FDD1-54EC-4CEE-AEAE-B76C4786E1FA}"/>
          </ac:spMkLst>
        </pc:spChg>
        <pc:spChg chg="mod">
          <ac:chgData name="" userId="8540b05134c710b4" providerId="LiveId" clId="{F12C0D34-C8B5-48AD-82C8-68D1904EBF44}" dt="2023-08-23T05:44:51.396" v="5966" actId="27636"/>
          <ac:spMkLst>
            <pc:docMk/>
            <pc:sldMk cId="3796711496" sldId="277"/>
            <ac:spMk id="3" creationId="{C5547278-D974-4870-B617-3A1802C702A8}"/>
          </ac:spMkLst>
        </pc:spChg>
      </pc:sldChg>
      <pc:sldChg chg="addSp modSp add del ord">
        <pc:chgData name="" userId="8540b05134c710b4" providerId="LiveId" clId="{F12C0D34-C8B5-48AD-82C8-68D1904EBF44}" dt="2023-08-23T05:53:56.672" v="6057" actId="2696"/>
        <pc:sldMkLst>
          <pc:docMk/>
          <pc:sldMk cId="2936992275" sldId="278"/>
        </pc:sldMkLst>
        <pc:spChg chg="mod">
          <ac:chgData name="" userId="8540b05134c710b4" providerId="LiveId" clId="{F12C0D34-C8B5-48AD-82C8-68D1904EBF44}" dt="2023-08-23T05:52:09.817" v="6003" actId="14100"/>
          <ac:spMkLst>
            <pc:docMk/>
            <pc:sldMk cId="2936992275" sldId="278"/>
            <ac:spMk id="2" creationId="{2C504B2A-3DF4-4313-A7A8-1B8E73A91F06}"/>
          </ac:spMkLst>
        </pc:spChg>
        <pc:picChg chg="mod">
          <ac:chgData name="" userId="8540b05134c710b4" providerId="LiveId" clId="{F12C0D34-C8B5-48AD-82C8-68D1904EBF44}" dt="2023-08-23T05:52:15.953" v="6007" actId="1076"/>
          <ac:picMkLst>
            <pc:docMk/>
            <pc:sldMk cId="2936992275" sldId="278"/>
            <ac:picMk id="6" creationId="{58276E94-2372-4DBD-A3F3-E28ECFC762F0}"/>
          </ac:picMkLst>
        </pc:picChg>
        <pc:picChg chg="add mod">
          <ac:chgData name="" userId="8540b05134c710b4" providerId="LiveId" clId="{F12C0D34-C8B5-48AD-82C8-68D1904EBF44}" dt="2023-08-23T05:52:12.468" v="6006" actId="571"/>
          <ac:picMkLst>
            <pc:docMk/>
            <pc:sldMk cId="2936992275" sldId="278"/>
            <ac:picMk id="7" creationId="{AC0721CD-1D94-478A-A71F-80265D156BC4}"/>
          </ac:picMkLst>
        </pc:picChg>
      </pc:sldChg>
      <pc:sldChg chg="modSp add">
        <pc:chgData name="" userId="8540b05134c710b4" providerId="LiveId" clId="{F12C0D34-C8B5-48AD-82C8-68D1904EBF44}" dt="2023-08-23T05:42:58.236" v="5865" actId="20577"/>
        <pc:sldMkLst>
          <pc:docMk/>
          <pc:sldMk cId="2190643858" sldId="279"/>
        </pc:sldMkLst>
        <pc:spChg chg="mod">
          <ac:chgData name="" userId="8540b05134c710b4" providerId="LiveId" clId="{F12C0D34-C8B5-48AD-82C8-68D1904EBF44}" dt="2023-08-23T05:42:58.236" v="5865" actId="20577"/>
          <ac:spMkLst>
            <pc:docMk/>
            <pc:sldMk cId="2190643858" sldId="279"/>
            <ac:spMk id="4" creationId="{2D6F9069-A68A-4936-8F74-7CB4B305FAC8}"/>
          </ac:spMkLst>
        </pc:spChg>
        <pc:spChg chg="mod">
          <ac:chgData name="" userId="8540b05134c710b4" providerId="LiveId" clId="{F12C0D34-C8B5-48AD-82C8-68D1904EBF44}" dt="2023-08-23T05:42:45.474" v="5843" actId="20577"/>
          <ac:spMkLst>
            <pc:docMk/>
            <pc:sldMk cId="2190643858" sldId="279"/>
            <ac:spMk id="6" creationId="{47E6D121-2115-4B5C-8F85-CB6146D060E9}"/>
          </ac:spMkLst>
        </pc:spChg>
      </pc:sldChg>
      <pc:sldChg chg="add del">
        <pc:chgData name="" userId="8540b05134c710b4" providerId="LiveId" clId="{F12C0D34-C8B5-48AD-82C8-68D1904EBF44}" dt="2023-08-23T05:20:01.586" v="4778" actId="2696"/>
        <pc:sldMkLst>
          <pc:docMk/>
          <pc:sldMk cId="3009530059" sldId="279"/>
        </pc:sldMkLst>
      </pc:sldChg>
      <pc:sldChg chg="modSp add">
        <pc:chgData name="" userId="8540b05134c710b4" providerId="LiveId" clId="{F12C0D34-C8B5-48AD-82C8-68D1904EBF44}" dt="2023-08-23T05:45:11.783" v="5999" actId="20577"/>
        <pc:sldMkLst>
          <pc:docMk/>
          <pc:sldMk cId="1728111522" sldId="280"/>
        </pc:sldMkLst>
        <pc:spChg chg="mod">
          <ac:chgData name="" userId="8540b05134c710b4" providerId="LiveId" clId="{F12C0D34-C8B5-48AD-82C8-68D1904EBF44}" dt="2023-08-23T05:45:11.783" v="5999" actId="20577"/>
          <ac:spMkLst>
            <pc:docMk/>
            <pc:sldMk cId="1728111522" sldId="280"/>
            <ac:spMk id="2" creationId="{96A41EFA-BD5C-4D8C-92F9-B28D446D741E}"/>
          </ac:spMkLst>
        </pc:spChg>
        <pc:spChg chg="mod">
          <ac:chgData name="" userId="8540b05134c710b4" providerId="LiveId" clId="{F12C0D34-C8B5-48AD-82C8-68D1904EBF44}" dt="2023-08-23T05:44:57.925" v="5968"/>
          <ac:spMkLst>
            <pc:docMk/>
            <pc:sldMk cId="1728111522" sldId="280"/>
            <ac:spMk id="3" creationId="{A050E6F6-B266-4A68-A894-6D8E44057FEB}"/>
          </ac:spMkLst>
        </pc:spChg>
      </pc:sldChg>
      <pc:sldChg chg="modSp add del">
        <pc:chgData name="" userId="8540b05134c710b4" providerId="LiveId" clId="{F12C0D34-C8B5-48AD-82C8-68D1904EBF44}" dt="2023-08-23T05:36:24.527" v="5153" actId="2696"/>
        <pc:sldMkLst>
          <pc:docMk/>
          <pc:sldMk cId="1830751878" sldId="280"/>
        </pc:sldMkLst>
        <pc:spChg chg="mod">
          <ac:chgData name="" userId="8540b05134c710b4" providerId="LiveId" clId="{F12C0D34-C8B5-48AD-82C8-68D1904EBF44}" dt="2023-08-23T05:35:36.252" v="5101" actId="20577"/>
          <ac:spMkLst>
            <pc:docMk/>
            <pc:sldMk cId="1830751878" sldId="280"/>
            <ac:spMk id="6" creationId="{47E6D121-2115-4B5C-8F85-CB6146D060E9}"/>
          </ac:spMkLst>
        </pc:spChg>
        <pc:picChg chg="mod modCrop">
          <ac:chgData name="" userId="8540b05134c710b4" providerId="LiveId" clId="{F12C0D34-C8B5-48AD-82C8-68D1904EBF44}" dt="2023-08-23T05:19:56.867" v="4776" actId="18131"/>
          <ac:picMkLst>
            <pc:docMk/>
            <pc:sldMk cId="1830751878" sldId="280"/>
            <ac:picMk id="8" creationId="{90A9E46C-BA79-464D-B98C-C3481D7658EB}"/>
          </ac:picMkLst>
        </pc:picChg>
      </pc:sldChg>
      <pc:sldChg chg="addSp delSp modSp add">
        <pc:chgData name="" userId="8540b05134c710b4" providerId="LiveId" clId="{F12C0D34-C8B5-48AD-82C8-68D1904EBF44}" dt="2023-08-23T05:52:59.514" v="6054" actId="20577"/>
        <pc:sldMkLst>
          <pc:docMk/>
          <pc:sldMk cId="271326907" sldId="281"/>
        </pc:sldMkLst>
        <pc:spChg chg="del">
          <ac:chgData name="" userId="8540b05134c710b4" providerId="LiveId" clId="{F12C0D34-C8B5-48AD-82C8-68D1904EBF44}" dt="2023-08-23T05:52:48.438" v="6010"/>
          <ac:spMkLst>
            <pc:docMk/>
            <pc:sldMk cId="271326907" sldId="281"/>
            <ac:spMk id="2" creationId="{DFD4A275-D58D-4D18-9448-2B107A361EC6}"/>
          </ac:spMkLst>
        </pc:spChg>
        <pc:spChg chg="del">
          <ac:chgData name="" userId="8540b05134c710b4" providerId="LiveId" clId="{F12C0D34-C8B5-48AD-82C8-68D1904EBF44}" dt="2023-08-23T05:52:48.438" v="6010"/>
          <ac:spMkLst>
            <pc:docMk/>
            <pc:sldMk cId="271326907" sldId="281"/>
            <ac:spMk id="3" creationId="{DBD3EC77-AEF1-4D1F-B925-73365AA6EB93}"/>
          </ac:spMkLst>
        </pc:spChg>
        <pc:spChg chg="del">
          <ac:chgData name="" userId="8540b05134c710b4" providerId="LiveId" clId="{F12C0D34-C8B5-48AD-82C8-68D1904EBF44}" dt="2023-08-23T05:52:48.438" v="6010"/>
          <ac:spMkLst>
            <pc:docMk/>
            <pc:sldMk cId="271326907" sldId="281"/>
            <ac:spMk id="4" creationId="{D7373061-C166-4DFE-A6C4-5320C9E8FA1B}"/>
          </ac:spMkLst>
        </pc:spChg>
        <pc:spChg chg="add mod">
          <ac:chgData name="" userId="8540b05134c710b4" providerId="LiveId" clId="{F12C0D34-C8B5-48AD-82C8-68D1904EBF44}" dt="2023-08-23T05:52:55.082" v="6028" actId="20577"/>
          <ac:spMkLst>
            <pc:docMk/>
            <pc:sldMk cId="271326907" sldId="281"/>
            <ac:spMk id="5" creationId="{1A3206C6-53CE-4D05-BB21-4C20ABFB472F}"/>
          </ac:spMkLst>
        </pc:spChg>
        <pc:spChg chg="add mod">
          <ac:chgData name="" userId="8540b05134c710b4" providerId="LiveId" clId="{F12C0D34-C8B5-48AD-82C8-68D1904EBF44}" dt="2023-08-23T05:52:59.514" v="6054" actId="20577"/>
          <ac:spMkLst>
            <pc:docMk/>
            <pc:sldMk cId="271326907" sldId="281"/>
            <ac:spMk id="6" creationId="{5A6B3A63-6DE3-400E-BB74-B80FBC0D9C17}"/>
          </ac:spMkLst>
        </pc:spChg>
      </pc:sldChg>
      <pc:sldChg chg="modSp add ord">
        <pc:chgData name="" userId="8540b05134c710b4" providerId="LiveId" clId="{F12C0D34-C8B5-48AD-82C8-68D1904EBF44}" dt="2023-08-23T05:57:47.422" v="6215" actId="2710"/>
        <pc:sldMkLst>
          <pc:docMk/>
          <pc:sldMk cId="2454921783" sldId="282"/>
        </pc:sldMkLst>
        <pc:spChg chg="mod">
          <ac:chgData name="" userId="8540b05134c710b4" providerId="LiveId" clId="{F12C0D34-C8B5-48AD-82C8-68D1904EBF44}" dt="2023-08-23T05:56:17.754" v="6066" actId="20577"/>
          <ac:spMkLst>
            <pc:docMk/>
            <pc:sldMk cId="2454921783" sldId="282"/>
            <ac:spMk id="2" creationId="{E9411DF0-DA95-45C1-962F-FD16C4CF90A0}"/>
          </ac:spMkLst>
        </pc:spChg>
        <pc:spChg chg="mod">
          <ac:chgData name="" userId="8540b05134c710b4" providerId="LiveId" clId="{F12C0D34-C8B5-48AD-82C8-68D1904EBF44}" dt="2023-08-23T05:57:47.422" v="6215" actId="2710"/>
          <ac:spMkLst>
            <pc:docMk/>
            <pc:sldMk cId="2454921783" sldId="282"/>
            <ac:spMk id="3" creationId="{6CE454A7-2B4B-4BA6-AEB5-E6E062C4FD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34E93-C98F-4C1A-960B-2BE15CBA0676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82A24-9E8D-444C-A9B6-48E15FDD9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1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KNN </a:t>
            </a:r>
            <a:r>
              <a:rPr lang="ko-KR" altLang="en-US" dirty="0"/>
              <a:t>알고리즘 소수 </a:t>
            </a:r>
            <a:r>
              <a:rPr lang="en-US" altLang="ko-KR" dirty="0"/>
              <a:t>/ </a:t>
            </a:r>
            <a:r>
              <a:rPr lang="ko-KR" altLang="en-US" dirty="0"/>
              <a:t>총</a:t>
            </a:r>
            <a:r>
              <a:rPr lang="en-US" altLang="ko-KR" dirty="0"/>
              <a:t> </a:t>
            </a:r>
            <a:r>
              <a:rPr lang="ko-KR" altLang="en-US" dirty="0"/>
              <a:t>이웃 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82A24-9E8D-444C-A9B6-48E15FDD9C3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0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2-class</a:t>
            </a:r>
          </a:p>
          <a:p>
            <a:r>
              <a:rPr lang="en-US" altLang="ko-KR" dirty="0" err="1"/>
              <a:t>Ir</a:t>
            </a:r>
            <a:r>
              <a:rPr lang="en-US" altLang="ko-KR" dirty="0"/>
              <a:t>: </a:t>
            </a:r>
            <a:r>
              <a:rPr lang="ko-KR" altLang="en-US" dirty="0"/>
              <a:t>불균형 비율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82A24-9E8D-444C-A9B6-48E15FDD9C3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747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Decision</a:t>
            </a:r>
            <a:r>
              <a:rPr lang="ko-KR" altLang="en-US" dirty="0"/>
              <a:t> </a:t>
            </a:r>
            <a:r>
              <a:rPr lang="en-US" altLang="ko-KR" dirty="0"/>
              <a:t>Tree</a:t>
            </a:r>
            <a:r>
              <a:rPr lang="ko-KR" altLang="en-US" dirty="0"/>
              <a:t>로 구함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82A24-9E8D-444C-A9B6-48E15FDD9C3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0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DBDE-3C3C-4597-B0C2-8B768BBEB96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CB42-AB9F-44EB-B26D-29913F01C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89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DBDE-3C3C-4597-B0C2-8B768BBEB96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CB42-AB9F-44EB-B26D-29913F01C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72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DBDE-3C3C-4597-B0C2-8B768BBEB96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CB42-AB9F-44EB-B26D-29913F01C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39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338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DBDE-3C3C-4597-B0C2-8B768BBEB96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CB42-AB9F-44EB-B26D-29913F01C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98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DBDE-3C3C-4597-B0C2-8B768BBEB96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CB42-AB9F-44EB-B26D-29913F01C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99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DBDE-3C3C-4597-B0C2-8B768BBEB96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CB42-AB9F-44EB-B26D-29913F01C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26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DBDE-3C3C-4597-B0C2-8B768BBEB96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CB42-AB9F-44EB-B26D-29913F01C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04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DBDE-3C3C-4597-B0C2-8B768BBEB96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CB42-AB9F-44EB-B26D-29913F01C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76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DBDE-3C3C-4597-B0C2-8B768BBEB96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CB42-AB9F-44EB-B26D-29913F01C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5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DBDE-3C3C-4597-B0C2-8B768BBEB96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CB42-AB9F-44EB-B26D-29913F01C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89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DBDE-3C3C-4597-B0C2-8B768BBEB96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CB42-AB9F-44EB-B26D-29913F01C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97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1DBDE-3C3C-4597-B0C2-8B768BBEB961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3CB42-AB9F-44EB-B26D-29913F01C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90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8CA58-F2DB-457C-A9E7-13C487355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Article Review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A8B231-892C-4423-A2D8-8955FD6B9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Improving Imbalanced Classification by Anomaly Detection</a:t>
            </a:r>
          </a:p>
          <a:p>
            <a:r>
              <a:rPr lang="ko-KR" altLang="en-US" dirty="0"/>
              <a:t>증강지능 연구실 황승현</a:t>
            </a:r>
            <a:endParaRPr lang="en-US" altLang="ko-KR" dirty="0"/>
          </a:p>
          <a:p>
            <a:r>
              <a:rPr lang="en-US" altLang="ko-KR" dirty="0"/>
              <a:t>2023-08-23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521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4EFE1-B58E-42D9-976B-06EE45C6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접근법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8688C-1A01-4C3D-8096-354DDCE6A8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데이터셋의 </a:t>
            </a:r>
            <a:r>
              <a:rPr lang="ko-KR" altLang="en-US" dirty="0" err="1"/>
              <a:t>튜플을</a:t>
            </a:r>
            <a:r>
              <a:rPr lang="ko-KR" altLang="en-US" dirty="0"/>
              <a:t> 늘리지 말고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Rows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데이터셋의 속성을 늘리자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Columns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추가 속성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outlier score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safe, borderline, rare, outlier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46EE645-AF59-4A8E-996E-295A0499A7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63785"/>
            <a:ext cx="5181600" cy="3275017"/>
          </a:xfrm>
        </p:spPr>
      </p:pic>
    </p:spTree>
    <p:extLst>
      <p:ext uri="{BB962C8B-B14F-4D97-AF65-F5344CB8AC3E}">
        <p14:creationId xmlns:p14="http://schemas.microsoft.com/office/powerpoint/2010/main" val="340820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3EAD13D-5517-4DD0-9B46-07C4B795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outlier score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6AAF6E-3066-4531-928E-98FA3B72AE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이상치 점수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샘플이 </a:t>
            </a:r>
            <a:r>
              <a:rPr lang="ko-KR" altLang="en-US" dirty="0" err="1"/>
              <a:t>이상치인지</a:t>
            </a:r>
            <a:r>
              <a:rPr lang="ko-KR" altLang="en-US" dirty="0"/>
              <a:t> 아닌지 판단하는 지표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Local Outlier Factor(LOF)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5932DD6-1E79-4496-9628-35A8F17DC2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933577"/>
            <a:ext cx="5181600" cy="4135433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58676B-511E-49FB-BD59-811030192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2" y="1933577"/>
            <a:ext cx="5597603" cy="413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1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27492-E1C4-441A-8AC7-7403188C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safe, borderline, rare, outlier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4876197-1023-4F24-B78E-3437CB1FC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60293"/>
            <a:ext cx="10515600" cy="2282002"/>
          </a:xfrm>
        </p:spPr>
      </p:pic>
    </p:spTree>
    <p:extLst>
      <p:ext uri="{BB962C8B-B14F-4D97-AF65-F5344CB8AC3E}">
        <p14:creationId xmlns:p14="http://schemas.microsoft.com/office/powerpoint/2010/main" val="304114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6DDDF95-7B51-4DFE-906E-C46720C8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B77481-290B-44A6-AB43-FAB925BC4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522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01E3A-4A75-4AC5-B583-A51296D8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BBDB3-FB1C-4EE2-820E-705E8BC9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시나리오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아무 것도 안 한 원본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Resampling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Resampling + </a:t>
            </a:r>
            <a:r>
              <a:rPr lang="ko-KR" altLang="en-US" dirty="0"/>
              <a:t>추가 속성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추가 속성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t-tests</a:t>
            </a:r>
            <a:r>
              <a:rPr lang="ko-KR" altLang="en-US" dirty="0"/>
              <a:t>로 데이터셋 유사하게 조정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K-fold 5</a:t>
            </a:r>
          </a:p>
        </p:txBody>
      </p:sp>
    </p:spTree>
    <p:extLst>
      <p:ext uri="{BB962C8B-B14F-4D97-AF65-F5344CB8AC3E}">
        <p14:creationId xmlns:p14="http://schemas.microsoft.com/office/powerpoint/2010/main" val="384411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DC2DEFF-3F73-4BA4-AF64-C5B40C6D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데이터셋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7C63B3C-97CD-4452-8414-8C2C770B8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1396"/>
            <a:ext cx="10515600" cy="2839796"/>
          </a:xfrm>
        </p:spPr>
      </p:pic>
    </p:spTree>
    <p:extLst>
      <p:ext uri="{BB962C8B-B14F-4D97-AF65-F5344CB8AC3E}">
        <p14:creationId xmlns:p14="http://schemas.microsoft.com/office/powerpoint/2010/main" val="1138215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D6F9069-A68A-4936-8F74-7CB4B305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0A9E46C-BA79-464D-B98C-C3481D765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75" y="170345"/>
            <a:ext cx="5127626" cy="6507786"/>
          </a:xfr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7E6D121-2115-4B5C-8F85-CB6146D06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experiment with the two additional attributes outperforms the experiment with the classical resampling technique SMOTE.</a:t>
            </a:r>
          </a:p>
          <a:p>
            <a:endParaRPr lang="en-US" altLang="ko-KR" dirty="0"/>
          </a:p>
          <a:p>
            <a:r>
              <a:rPr lang="ko-KR" altLang="en-US" dirty="0"/>
              <a:t>두 가지 속성 추가 </a:t>
            </a:r>
            <a:r>
              <a:rPr lang="en-US" altLang="ko-KR" dirty="0"/>
              <a:t>&gt;&gt;&gt;&gt; SMOTE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7739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D6F9069-A68A-4936-8F74-7CB4B305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</a:t>
            </a:r>
            <a:r>
              <a:rPr lang="en-US" altLang="ko-KR" dirty="0"/>
              <a:t>- </a:t>
            </a:r>
            <a:r>
              <a:rPr lang="ko-KR" altLang="en-US" dirty="0"/>
              <a:t>자세히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0A9E46C-BA79-464D-B98C-C3481D765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75" y="170345"/>
            <a:ext cx="5127626" cy="6507786"/>
          </a:xfr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7E6D121-2115-4B5C-8F85-CB6146D06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2D chess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None + yes : 0.9771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SMOTE + no : 0.8584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SMOTE + yes : 0.9704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Yeast4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None + yes : 0.8647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SMOTE + no : 0.7320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SMOTE + yes : 0.9115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Wine 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None + yes : 0.9790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SMOTE + no : 0.5597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SMOTE + yes : 0.9685</a:t>
            </a:r>
          </a:p>
        </p:txBody>
      </p:sp>
    </p:spTree>
    <p:extLst>
      <p:ext uri="{BB962C8B-B14F-4D97-AF65-F5344CB8AC3E}">
        <p14:creationId xmlns:p14="http://schemas.microsoft.com/office/powerpoint/2010/main" val="219064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D8B4F-5B25-456E-B717-34A1061E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50D59BE-F346-4015-9B35-BD39F1F47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273776"/>
            <a:ext cx="8423276" cy="6300924"/>
          </a:xfr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65BD825-B0A8-4E40-BCF3-645C208E1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846261" cy="3811588"/>
          </a:xfrm>
        </p:spPr>
        <p:txBody>
          <a:bodyPr/>
          <a:lstStyle/>
          <a:p>
            <a:r>
              <a:rPr lang="ko-KR" altLang="en-US" dirty="0"/>
              <a:t>시각화</a:t>
            </a:r>
            <a:endParaRPr lang="en-US" altLang="ko-KR" dirty="0"/>
          </a:p>
          <a:p>
            <a:r>
              <a:rPr lang="ko-KR" altLang="en-US" dirty="0"/>
              <a:t>빨간색 동그라미</a:t>
            </a:r>
            <a:r>
              <a:rPr lang="en-US" altLang="ko-KR" dirty="0"/>
              <a:t>: </a:t>
            </a:r>
            <a:r>
              <a:rPr lang="ko-KR" altLang="en-US" dirty="0"/>
              <a:t>잘못 분류된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아래 </a:t>
            </a:r>
            <a:r>
              <a:rPr lang="en-US" altLang="ko-KR" dirty="0"/>
              <a:t>2</a:t>
            </a:r>
            <a:r>
              <a:rPr lang="ko-KR" altLang="en-US"/>
              <a:t>개 비교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666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39683-68AB-44D2-95E9-80C81529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04E2859-00E3-48CB-ACBF-CCC9FDB31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343177"/>
            <a:ext cx="8499476" cy="6162120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CCE93D-A03F-400E-9617-0F9D73C33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2227262" cy="3811588"/>
          </a:xfrm>
        </p:spPr>
        <p:txBody>
          <a:bodyPr/>
          <a:lstStyle/>
          <a:p>
            <a:r>
              <a:rPr lang="en-US" altLang="ko-KR" dirty="0"/>
              <a:t>Feature Importance</a:t>
            </a:r>
          </a:p>
          <a:p>
            <a:r>
              <a:rPr lang="ko-KR" altLang="en-US" dirty="0"/>
              <a:t>추가된 속성이 분류할 때 유의미하게 쓰임</a:t>
            </a:r>
          </a:p>
        </p:txBody>
      </p:sp>
    </p:spTree>
    <p:extLst>
      <p:ext uri="{BB962C8B-B14F-4D97-AF65-F5344CB8AC3E}">
        <p14:creationId xmlns:p14="http://schemas.microsoft.com/office/powerpoint/2010/main" val="386571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3481AB-6FF5-47D8-849E-4B1D76B5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소개</a:t>
            </a:r>
          </a:p>
        </p:txBody>
      </p:sp>
      <p:pic>
        <p:nvPicPr>
          <p:cNvPr id="10" name="그림 개체 틀 9">
            <a:extLst>
              <a:ext uri="{FF2B5EF4-FFF2-40B4-BE49-F238E27FC236}">
                <a16:creationId xmlns:a16="http://schemas.microsoft.com/office/drawing/2014/main" id="{AEDA0CCD-2F13-4206-ABFD-D1BA66AC87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9" t="7721" r="13989" b="37015"/>
          <a:stretch/>
        </p:blipFill>
        <p:spPr>
          <a:xfrm>
            <a:off x="5469466" y="753534"/>
            <a:ext cx="5207001" cy="5748865"/>
          </a:xfr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6C79A6A-1DDA-4877-85C8-062F4048C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Jiawen</a:t>
            </a:r>
            <a:r>
              <a:rPr lang="en-US" altLang="ko-KR" dirty="0"/>
              <a:t> Kong 1</a:t>
            </a:r>
          </a:p>
          <a:p>
            <a:r>
              <a:rPr lang="en-US" altLang="ko-KR" dirty="0"/>
              <a:t>Wojtek Kowalczyk 1</a:t>
            </a:r>
          </a:p>
          <a:p>
            <a:r>
              <a:rPr lang="en-US" altLang="ko-KR" dirty="0"/>
              <a:t>Stefan Menzel 2</a:t>
            </a:r>
          </a:p>
          <a:p>
            <a:r>
              <a:rPr lang="en-US" altLang="ko-KR" dirty="0"/>
              <a:t>Thomas </a:t>
            </a:r>
            <a:r>
              <a:rPr lang="en-US" altLang="ko-KR" dirty="0" err="1"/>
              <a:t>Bäck</a:t>
            </a:r>
            <a:r>
              <a:rPr lang="en-US" altLang="ko-KR" dirty="0"/>
              <a:t> 1</a:t>
            </a:r>
          </a:p>
          <a:p>
            <a:endParaRPr lang="en-US" altLang="ko-KR" dirty="0"/>
          </a:p>
          <a:p>
            <a:r>
              <a:rPr lang="en-US" altLang="ko-KR" dirty="0"/>
              <a:t>[1] Leiden University, Leiden, The Netherlands</a:t>
            </a:r>
          </a:p>
          <a:p>
            <a:r>
              <a:rPr lang="en-US" altLang="ko-KR" dirty="0"/>
              <a:t>[2] Honda Research Institute Europe GmbH, Offenbach, Germany</a:t>
            </a:r>
          </a:p>
        </p:txBody>
      </p:sp>
    </p:spTree>
    <p:extLst>
      <p:ext uri="{BB962C8B-B14F-4D97-AF65-F5344CB8AC3E}">
        <p14:creationId xmlns:p14="http://schemas.microsoft.com/office/powerpoint/2010/main" val="1212348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A3206C6-53CE-4D05-BB21-4C20ABFB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마무리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A6B3A63-6DE3-400E-BB74-B80FBC0D9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  <a:r>
              <a:rPr lang="en-US" altLang="ko-KR" dirty="0"/>
              <a:t>, </a:t>
            </a:r>
            <a:r>
              <a:rPr lang="ko-KR" altLang="en-US" dirty="0"/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271326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98625A6-45FD-4829-8637-8CF6079C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89EB77-76CC-4FF3-BF9B-FDF877B01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In most cases, introducing these two additional attributes can improve the class imbalance classification performance. For some datasets, only introducing additional attributes gives better classification results than only performing resampling techniques.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An analysis of the experimental results also illustrates that the proposed method has a better ability to handle samples in the overlapping region</a:t>
            </a:r>
          </a:p>
        </p:txBody>
      </p:sp>
    </p:spTree>
    <p:extLst>
      <p:ext uri="{BB962C8B-B14F-4D97-AF65-F5344CB8AC3E}">
        <p14:creationId xmlns:p14="http://schemas.microsoft.com/office/powerpoint/2010/main" val="1398373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98625A6-45FD-4829-8637-8CF6079C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 </a:t>
            </a:r>
            <a:r>
              <a:rPr lang="en-US" altLang="ko-KR" dirty="0"/>
              <a:t>3</a:t>
            </a:r>
            <a:r>
              <a:rPr lang="ko-KR" altLang="en-US" dirty="0"/>
              <a:t>줄 요약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89EB77-76CC-4FF3-BF9B-FDF877B01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/>
              <a:t>추가 속성 </a:t>
            </a:r>
            <a:r>
              <a:rPr lang="en-US" altLang="ko-KR" dirty="0"/>
              <a:t>2</a:t>
            </a:r>
            <a:r>
              <a:rPr lang="ko-KR" altLang="en-US" dirty="0"/>
              <a:t>개 넣으면 </a:t>
            </a:r>
            <a:r>
              <a:rPr lang="en-US" altLang="ko-KR" dirty="0"/>
              <a:t>Resampling</a:t>
            </a:r>
            <a:r>
              <a:rPr lang="ko-KR" altLang="en-US" dirty="0"/>
              <a:t>보다 더 성능 향상한다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altLang="ko-KR" dirty="0"/>
              <a:t>overlapping region(</a:t>
            </a:r>
            <a:r>
              <a:rPr lang="ko-KR" altLang="en-US" dirty="0"/>
              <a:t>중복 영역</a:t>
            </a:r>
            <a:r>
              <a:rPr lang="en-US" altLang="ko-KR" dirty="0"/>
              <a:t>)</a:t>
            </a:r>
            <a:r>
              <a:rPr lang="ko-KR" altLang="en-US" dirty="0"/>
              <a:t>에서도 더 우수하다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ko-KR" altLang="en-US" dirty="0"/>
              <a:t>꼭 넣어라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9541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1C6C8-4EB0-4FB6-B341-37C759B5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논문을 보고 느낀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C7069-19F6-4581-8153-43B831260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왜 이것을 이제야 알았을까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그동안 했던 노력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Accuracy </a:t>
            </a:r>
            <a:r>
              <a:rPr lang="ko-KR" altLang="en-US" dirty="0"/>
              <a:t>대신 </a:t>
            </a:r>
            <a:r>
              <a:rPr lang="en-US" altLang="ko-KR" dirty="0"/>
              <a:t>F1-score, AUC </a:t>
            </a:r>
            <a:r>
              <a:rPr lang="ko-KR" altLang="en-US" dirty="0"/>
              <a:t>등으로 평가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Oversampling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K-fold Cross-Validation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Ensemble</a:t>
            </a:r>
            <a:r>
              <a:rPr lang="ko-KR" altLang="en-US" dirty="0"/>
              <a:t> 등등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8518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6FDD1-54EC-4CEE-AEAE-B76C4786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547278-D974-4870-B617-3A1802C70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 err="1"/>
              <a:t>깃허브에</a:t>
            </a:r>
            <a:r>
              <a:rPr lang="ko-KR" altLang="en-US" dirty="0"/>
              <a:t> 공개된 소스코드 분석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en-US" altLang="ko-KR" dirty="0"/>
              <a:t>https://github.com/FayKong/PPSN2020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현재 보유중인 데이터셋 활용 방안 탐구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실험에 활용된 데이터셋 분석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유사한 데이터셋에 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6711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41EFA-BD5C-4D8C-92F9-B28D446D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0E6F6-B266-4A68-A894-6D8E44057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altLang="ko-KR" dirty="0"/>
              <a:t>Gradient Boosted Decision Tree </a:t>
            </a:r>
            <a:r>
              <a:rPr lang="ko-KR" altLang="en-US" dirty="0"/>
              <a:t>기반 알고리즘에 적용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en-US" altLang="ko-KR" dirty="0" err="1"/>
              <a:t>XGBoost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en-US" altLang="ko-KR" dirty="0"/>
              <a:t>LGBM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Transformer </a:t>
            </a:r>
            <a:r>
              <a:rPr lang="ko-KR" altLang="en-US" dirty="0"/>
              <a:t>기반 알고리즘에 적용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en-US" altLang="ko-KR" dirty="0"/>
              <a:t>SAINT</a:t>
            </a:r>
          </a:p>
          <a:p>
            <a:pPr lvl="1">
              <a:lnSpc>
                <a:spcPct val="160000"/>
              </a:lnSpc>
            </a:pPr>
            <a:r>
              <a:rPr lang="en-US" altLang="ko-KR" dirty="0" err="1"/>
              <a:t>TabTransformer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111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75BD7-0753-49FE-B968-E2167ADFEF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3349" r="1837" b="3349"/>
          <a:stretch/>
        </p:blipFill>
        <p:spPr>
          <a:xfrm>
            <a:off x="2286000" y="-1"/>
            <a:ext cx="9906000" cy="685800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C504B2A-3DF4-4313-A7A8-1B8E73A91F06}"/>
              </a:ext>
            </a:extLst>
          </p:cNvPr>
          <p:cNvSpPr/>
          <p:nvPr/>
        </p:nvSpPr>
        <p:spPr>
          <a:xfrm>
            <a:off x="73891" y="-2"/>
            <a:ext cx="6096000" cy="6858001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DD475-5EA4-4F3D-A9AC-26B34AE24FA6}"/>
              </a:ext>
            </a:extLst>
          </p:cNvPr>
          <p:cNvSpPr/>
          <p:nvPr/>
        </p:nvSpPr>
        <p:spPr>
          <a:xfrm>
            <a:off x="1651000" y="1727583"/>
            <a:ext cx="3646714" cy="202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감사합니다</a:t>
            </a:r>
            <a:r>
              <a:rPr lang="en-US" altLang="ko-KR" sz="6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~</a:t>
            </a:r>
            <a:endParaRPr lang="ko-KR" altLang="en-US" sz="6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2CBE63-F256-44C7-9ECD-220FE7A8F117}"/>
              </a:ext>
            </a:extLst>
          </p:cNvPr>
          <p:cNvSpPr/>
          <p:nvPr/>
        </p:nvSpPr>
        <p:spPr>
          <a:xfrm>
            <a:off x="1788161" y="1662113"/>
            <a:ext cx="32877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2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11DF0-DA95-45C1-962F-FD16C4CF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454A7-2B4B-4BA6-AEB5-E6E062C4F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Imbalanced data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새로운 접근법 </a:t>
            </a:r>
            <a:r>
              <a:rPr lang="en-US" altLang="ko-KR" dirty="0"/>
              <a:t>– anomaly score, 4type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실험 분석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245492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7BAC7A3-27BB-4569-8D14-46B09B1C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Imbalanced data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F3D7982-1C60-4F4C-8121-850E57798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Imbalanced data</a:t>
            </a:r>
            <a:r>
              <a:rPr lang="ko-KR" altLang="en-US" dirty="0"/>
              <a:t>의 정의와 기존 접근법 소개</a:t>
            </a:r>
          </a:p>
        </p:txBody>
      </p:sp>
    </p:spTree>
    <p:extLst>
      <p:ext uri="{BB962C8B-B14F-4D97-AF65-F5344CB8AC3E}">
        <p14:creationId xmlns:p14="http://schemas.microsoft.com/office/powerpoint/2010/main" val="234617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97D5C-CA76-4E0D-9346-9A2BD202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Imbalanced classification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BDA842-B440-416E-9898-5C220B523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불균형 분류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각 클래스의 비율이 크게 차이가 나는 경우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고혈압 분류</a:t>
            </a:r>
            <a:r>
              <a:rPr lang="en-US" altLang="ko-KR" dirty="0"/>
              <a:t>: </a:t>
            </a:r>
            <a:r>
              <a:rPr lang="ko-KR" altLang="en-US" dirty="0"/>
              <a:t>정상 </a:t>
            </a:r>
            <a:r>
              <a:rPr lang="en-US" altLang="ko-KR" dirty="0"/>
              <a:t>95</a:t>
            </a:r>
            <a:r>
              <a:rPr lang="ko-KR" altLang="en-US" dirty="0"/>
              <a:t>명 비정상 </a:t>
            </a:r>
            <a:r>
              <a:rPr lang="en-US" altLang="ko-KR" dirty="0"/>
              <a:t>5</a:t>
            </a:r>
            <a:r>
              <a:rPr lang="ko-KR" altLang="en-US" dirty="0"/>
              <a:t>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골다공증 분류</a:t>
            </a:r>
            <a:r>
              <a:rPr lang="en-US" altLang="ko-KR" dirty="0"/>
              <a:t>: </a:t>
            </a:r>
            <a:r>
              <a:rPr lang="ko-KR" altLang="en-US" dirty="0"/>
              <a:t>정상 </a:t>
            </a:r>
            <a:r>
              <a:rPr lang="en-US" altLang="ko-KR" dirty="0"/>
              <a:t>80</a:t>
            </a:r>
            <a:r>
              <a:rPr lang="ko-KR" altLang="en-US" dirty="0"/>
              <a:t>명 비정상 </a:t>
            </a:r>
            <a:r>
              <a:rPr lang="en-US" altLang="ko-KR" dirty="0"/>
              <a:t>20</a:t>
            </a:r>
            <a:r>
              <a:rPr lang="ko-KR" altLang="en-US" dirty="0"/>
              <a:t>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Rare class : </a:t>
            </a:r>
            <a:r>
              <a:rPr lang="ko-KR" altLang="en-US" dirty="0"/>
              <a:t>소수 </a:t>
            </a:r>
            <a:r>
              <a:rPr lang="en-US" altLang="ko-KR" dirty="0"/>
              <a:t>(</a:t>
            </a:r>
            <a:r>
              <a:rPr lang="ko-KR" altLang="en-US" dirty="0"/>
              <a:t>고혈압</a:t>
            </a:r>
            <a:r>
              <a:rPr lang="en-US" altLang="ko-KR" dirty="0"/>
              <a:t>, </a:t>
            </a:r>
            <a:r>
              <a:rPr lang="ko-KR" altLang="en-US" dirty="0"/>
              <a:t>골다공증 환자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Abundant class : </a:t>
            </a:r>
            <a:r>
              <a:rPr lang="ko-KR" altLang="en-US" dirty="0"/>
              <a:t>다수 </a:t>
            </a:r>
            <a:r>
              <a:rPr lang="en-US" altLang="ko-KR" dirty="0"/>
              <a:t>(</a:t>
            </a:r>
            <a:r>
              <a:rPr lang="ko-KR" altLang="en-US" dirty="0"/>
              <a:t>정상인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77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97D5C-CA76-4E0D-9346-9A2BD202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Imbalanced classification </a:t>
            </a:r>
            <a:r>
              <a:rPr lang="ko-KR" altLang="en-US" dirty="0">
                <a:latin typeface="+mj-ea"/>
              </a:rPr>
              <a:t>문제점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BDA842-B440-416E-9898-5C220B523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대충 만들어도 </a:t>
            </a:r>
            <a:r>
              <a:rPr lang="en-US" altLang="ko-KR" dirty="0"/>
              <a:t>Accuracy </a:t>
            </a:r>
            <a:r>
              <a:rPr lang="ko-KR" altLang="en-US" dirty="0"/>
              <a:t>가 높게 나온다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모델이 모두 정상이라고 판단하면 된다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정상인 </a:t>
            </a:r>
            <a:r>
              <a:rPr lang="en-US" altLang="ko-KR" dirty="0"/>
              <a:t>80</a:t>
            </a:r>
            <a:r>
              <a:rPr lang="ko-KR" altLang="en-US" dirty="0"/>
              <a:t>명 환자 </a:t>
            </a:r>
            <a:r>
              <a:rPr lang="en-US" altLang="ko-KR" dirty="0"/>
              <a:t>20</a:t>
            </a:r>
            <a:r>
              <a:rPr lang="ko-KR" altLang="en-US" dirty="0"/>
              <a:t>명을 분류할 때</a:t>
            </a:r>
            <a:r>
              <a:rPr lang="en-US" altLang="ko-KR" dirty="0"/>
              <a:t>, </a:t>
            </a:r>
            <a:r>
              <a:rPr lang="ko-KR" altLang="en-US" dirty="0"/>
              <a:t>모두 정상인이라고 분류하면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정확도 </a:t>
            </a:r>
            <a:r>
              <a:rPr lang="en-US" altLang="ko-KR" dirty="0"/>
              <a:t>80%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현실의 많은 데이터가 </a:t>
            </a:r>
            <a:r>
              <a:rPr lang="ko-KR" altLang="en-US" dirty="0" err="1"/>
              <a:t>불균형하다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Fraud detection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Medical diagnosis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Facial recognition</a:t>
            </a:r>
          </a:p>
        </p:txBody>
      </p:sp>
    </p:spTree>
    <p:extLst>
      <p:ext uri="{BB962C8B-B14F-4D97-AF65-F5344CB8AC3E}">
        <p14:creationId xmlns:p14="http://schemas.microsoft.com/office/powerpoint/2010/main" val="322315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B17AA-53D2-45D0-BB98-A1B626B5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접근법 </a:t>
            </a:r>
            <a:r>
              <a:rPr lang="en-US" altLang="ko-KR" dirty="0"/>
              <a:t>: Resampling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194B324-3C95-4599-9B56-4B13DB124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Oversampling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5099E5B-EDA6-4C71-9071-07BEB77522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Rare class</a:t>
            </a:r>
            <a:r>
              <a:rPr lang="ko-KR" altLang="en-US" dirty="0"/>
              <a:t> 늘리기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소수를 복제하여 다수에 맞춤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SMOTE, ADASYN </a:t>
            </a:r>
            <a:r>
              <a:rPr lang="ko-KR" altLang="en-US" dirty="0"/>
              <a:t>등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DD335CF-03CF-444B-9670-9F2E1A103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Undersampling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CA402236-89AA-4115-84C7-57F475D5ED7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Abundant class</a:t>
            </a:r>
            <a:r>
              <a:rPr lang="ko-KR" altLang="en-US" dirty="0"/>
              <a:t> 줄이기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다수를 소수에 맞게 자름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NCL, OSS </a:t>
            </a:r>
            <a:r>
              <a:rPr lang="ko-KR" altLang="en-US" dirty="0"/>
              <a:t>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195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2722163F-1BBD-4527-9A1F-E501E7FD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접근법의 문제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94987A2-F4A4-4E35-AD8B-924A991637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Oversampling : Overfitting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Undersampling : </a:t>
            </a:r>
            <a:r>
              <a:rPr lang="ko-KR" altLang="en-US" dirty="0"/>
              <a:t>데이터 수↓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학습 효율 떨어짐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합성</a:t>
            </a:r>
            <a:r>
              <a:rPr lang="en-US" altLang="ko-KR" dirty="0"/>
              <a:t>”</a:t>
            </a:r>
            <a:r>
              <a:rPr lang="ko-KR" altLang="en-US" dirty="0"/>
              <a:t>된 데이터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원본 데이터 보장 </a:t>
            </a:r>
            <a:r>
              <a:rPr lang="en-US" altLang="ko-KR" dirty="0"/>
              <a:t>x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1D4A1643-9D70-4346-8DBC-EF24AB18C3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63785"/>
            <a:ext cx="5181600" cy="3275017"/>
          </a:xfrm>
        </p:spPr>
      </p:pic>
    </p:spTree>
    <p:extLst>
      <p:ext uri="{BB962C8B-B14F-4D97-AF65-F5344CB8AC3E}">
        <p14:creationId xmlns:p14="http://schemas.microsoft.com/office/powerpoint/2010/main" val="326468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87F02EE6-D5CF-4887-8BAD-7CFE0DE4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접근법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A2A2581-1DF1-4D15-AD53-C41E7C855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논문에서 소개하는 접근법</a:t>
            </a:r>
            <a:endParaRPr lang="en-US" altLang="ko-KR" dirty="0"/>
          </a:p>
          <a:p>
            <a:r>
              <a:rPr lang="en-US" altLang="ko-KR" dirty="0"/>
              <a:t>Anomaly Detection</a:t>
            </a:r>
            <a:r>
              <a:rPr lang="ko-KR" altLang="en-US" dirty="0"/>
              <a:t>을 이용한 </a:t>
            </a:r>
            <a:r>
              <a:rPr lang="en-US" altLang="ko-KR" dirty="0"/>
              <a:t>Imbalanced Classification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725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네오 Bold"/>
        <a:ea typeface="나눔스퀘어 네오 Bold"/>
        <a:cs typeface=""/>
      </a:majorFont>
      <a:minorFont>
        <a:latin typeface="나눔스퀘어 네오 Regular"/>
        <a:ea typeface="나눔스퀘어 네오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e9754f-87cb-4c60-ba3a-d728542057c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3D24DD88D62124884740DB8F95D8DD2" ma:contentTypeVersion="13" ma:contentTypeDescription="새 문서를 만듭니다." ma:contentTypeScope="" ma:versionID="38dfcec3cd07c64edf59fd639ed11560">
  <xsd:schema xmlns:xsd="http://www.w3.org/2001/XMLSchema" xmlns:xs="http://www.w3.org/2001/XMLSchema" xmlns:p="http://schemas.microsoft.com/office/2006/metadata/properties" xmlns:ns3="91e9754f-87cb-4c60-ba3a-d728542057c6" targetNamespace="http://schemas.microsoft.com/office/2006/metadata/properties" ma:root="true" ma:fieldsID="17b7d1407e52d94cc7392bb668cc89bf" ns3:_="">
    <xsd:import namespace="91e9754f-87cb-4c60-ba3a-d728542057c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e9754f-87cb-4c60-ba3a-d728542057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B6C638-7DBB-4747-BCBF-DC4527167C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F8BC38-359A-4216-B940-8445BD4E5CA3}">
  <ds:schemaRefs>
    <ds:schemaRef ds:uri="http://purl.org/dc/terms/"/>
    <ds:schemaRef ds:uri="http://purl.org/dc/elements/1.1/"/>
    <ds:schemaRef ds:uri="http://purl.org/dc/dcmitype/"/>
    <ds:schemaRef ds:uri="91e9754f-87cb-4c60-ba3a-d728542057c6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3BF0131-70FD-4404-BEFE-F8B047B81B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e9754f-87cb-4c60-ba3a-d728542057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569</Words>
  <Application>Microsoft Office PowerPoint</Application>
  <PresentationFormat>와이드스크린</PresentationFormat>
  <Paragraphs>138</Paragraphs>
  <Slides>26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Arial</vt:lpstr>
      <vt:lpstr>나눔스퀘어 네오 Bold</vt:lpstr>
      <vt:lpstr>맑은 고딕</vt:lpstr>
      <vt:lpstr>나눔스퀘어 네오 Regular</vt:lpstr>
      <vt:lpstr>굴림</vt:lpstr>
      <vt:lpstr>Office Theme</vt:lpstr>
      <vt:lpstr>Article Review</vt:lpstr>
      <vt:lpstr>논문 소개</vt:lpstr>
      <vt:lpstr>목차</vt:lpstr>
      <vt:lpstr>Imbalanced data란?</vt:lpstr>
      <vt:lpstr>Imbalanced classification</vt:lpstr>
      <vt:lpstr>Imbalanced classification 문제점</vt:lpstr>
      <vt:lpstr>접근법 : Resampling</vt:lpstr>
      <vt:lpstr>기존 접근법의 문제</vt:lpstr>
      <vt:lpstr>새로운 접근법</vt:lpstr>
      <vt:lpstr>새로운 접근법</vt:lpstr>
      <vt:lpstr>outlier score</vt:lpstr>
      <vt:lpstr>safe, borderline, rare, outlier</vt:lpstr>
      <vt:lpstr>실험</vt:lpstr>
      <vt:lpstr>메소드</vt:lpstr>
      <vt:lpstr>데이터셋</vt:lpstr>
      <vt:lpstr>결과</vt:lpstr>
      <vt:lpstr>결과 - 자세히</vt:lpstr>
      <vt:lpstr>결과</vt:lpstr>
      <vt:lpstr>결과</vt:lpstr>
      <vt:lpstr>마무리</vt:lpstr>
      <vt:lpstr>결론</vt:lpstr>
      <vt:lpstr>결론 3줄 요약</vt:lpstr>
      <vt:lpstr>논문을 보고 느낀 점</vt:lpstr>
      <vt:lpstr>향후 계획</vt:lpstr>
      <vt:lpstr>향후 계획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 review</dc:title>
  <dc:creator>sh22h</dc:creator>
  <cp:lastModifiedBy>sh22h</cp:lastModifiedBy>
  <cp:revision>6</cp:revision>
  <dcterms:created xsi:type="dcterms:W3CDTF">2023-08-22T12:27:30Z</dcterms:created>
  <dcterms:modified xsi:type="dcterms:W3CDTF">2023-08-23T05:59:05Z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0x01010003D24DD88D62124884740DB8F95D8DD2</vt:lpwstr>
  </property>
</Properties>
</file>