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580E-55FC-405D-83DB-2B4B5C794B0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3BD3-E8A5-473E-A1B4-3A0B868B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3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580E-55FC-405D-83DB-2B4B5C794B0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3BD3-E8A5-473E-A1B4-3A0B868B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1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580E-55FC-405D-83DB-2B4B5C794B0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3BD3-E8A5-473E-A1B4-3A0B868B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12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580E-55FC-405D-83DB-2B4B5C794B0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3BD3-E8A5-473E-A1B4-3A0B868B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93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580E-55FC-405D-83DB-2B4B5C794B0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3BD3-E8A5-473E-A1B4-3A0B868B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74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580E-55FC-405D-83DB-2B4B5C794B0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3BD3-E8A5-473E-A1B4-3A0B868B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0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580E-55FC-405D-83DB-2B4B5C794B0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3BD3-E8A5-473E-A1B4-3A0B868B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2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580E-55FC-405D-83DB-2B4B5C794B0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3BD3-E8A5-473E-A1B4-3A0B868B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0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580E-55FC-405D-83DB-2B4B5C794B0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3BD3-E8A5-473E-A1B4-3A0B868B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7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580E-55FC-405D-83DB-2B4B5C794B0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3BD3-E8A5-473E-A1B4-3A0B868B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6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580E-55FC-405D-83DB-2B4B5C794B0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3BD3-E8A5-473E-A1B4-3A0B868B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7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8580E-55FC-405D-83DB-2B4B5C794B01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43BD3-E8A5-473E-A1B4-3A0B868B1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94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9B07E-DE95-A1B7-FDE5-6666331A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딥러닝과</a:t>
            </a:r>
            <a:r>
              <a:rPr lang="ko-KR" altLang="en-US" dirty="0"/>
              <a:t> </a:t>
            </a:r>
            <a:r>
              <a:rPr lang="en-US" altLang="ko-KR" dirty="0" err="1"/>
              <a:t>sementic</a:t>
            </a:r>
            <a:r>
              <a:rPr lang="en-US" altLang="ko-KR" dirty="0"/>
              <a:t> SLAM</a:t>
            </a:r>
            <a:r>
              <a:rPr lang="ko-KR" altLang="en-US" dirty="0"/>
              <a:t>을 </a:t>
            </a:r>
            <a:br>
              <a:rPr lang="en-US" altLang="ko-KR" dirty="0"/>
            </a:br>
            <a:r>
              <a:rPr lang="ko-KR" altLang="en-US"/>
              <a:t>이용한 </a:t>
            </a:r>
            <a:r>
              <a:rPr lang="ko-KR" altLang="en-US" dirty="0"/>
              <a:t>이상행동 </a:t>
            </a:r>
            <a:br>
              <a:rPr lang="en-US" altLang="ko-KR" dirty="0"/>
            </a:br>
            <a:r>
              <a:rPr lang="ko-KR" altLang="en-US" dirty="0"/>
              <a:t>감지기술 개발</a:t>
            </a:r>
          </a:p>
        </p:txBody>
      </p:sp>
    </p:spTree>
    <p:extLst>
      <p:ext uri="{BB962C8B-B14F-4D97-AF65-F5344CB8AC3E}">
        <p14:creationId xmlns:p14="http://schemas.microsoft.com/office/powerpoint/2010/main" val="290378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1A361587-998A-11DB-DFAC-9D70AA06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16" y="136525"/>
            <a:ext cx="10515600" cy="1325563"/>
          </a:xfrm>
        </p:spPr>
        <p:txBody>
          <a:bodyPr/>
          <a:lstStyle/>
          <a:p>
            <a:r>
              <a:rPr lang="ko-KR" altLang="en-US" dirty="0"/>
              <a:t>흡연자의 흡연식별 및 흡연 위치 식별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98F16-DE32-187B-823C-BE6AE1BD2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0343" y="1551243"/>
            <a:ext cx="6096000" cy="5033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400" dirty="0"/>
              <a:t>Human Localization</a:t>
            </a:r>
            <a:endParaRPr lang="ko-KR" altLang="en-US" sz="44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F9B84C-02E1-BE31-F63D-24AE74A8B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43" y="1598147"/>
            <a:ext cx="6096000" cy="49398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600" dirty="0"/>
              <a:t>Abnormal action detection</a:t>
            </a:r>
            <a:endParaRPr lang="ko-KR" altLang="en-US" sz="36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2" name="그림 11" descr="야외, 신발류, 의류, 지상이(가) 표시된 사진&#10;&#10;자동 생성된 설명">
            <a:extLst>
              <a:ext uri="{FF2B5EF4-FFF2-40B4-BE49-F238E27FC236}">
                <a16:creationId xmlns:a16="http://schemas.microsoft.com/office/drawing/2014/main" id="{5BD069AA-F901-2CB7-4DAF-E07A95E27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66" y="2550857"/>
            <a:ext cx="6083457" cy="3215091"/>
          </a:xfrm>
          <a:prstGeom prst="rect">
            <a:avLst/>
          </a:prstGeom>
        </p:spPr>
      </p:pic>
      <p:pic>
        <p:nvPicPr>
          <p:cNvPr id="14" name="그림 13" descr="텍스트, 벽, 신발류, 스포츠이(가) 표시된 사진&#10;&#10;자동 생성된 설명">
            <a:extLst>
              <a:ext uri="{FF2B5EF4-FFF2-40B4-BE49-F238E27FC236}">
                <a16:creationId xmlns:a16="http://schemas.microsoft.com/office/drawing/2014/main" id="{015EFFC1-6B26-66FF-CAAD-8D45B048E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" y="2550857"/>
            <a:ext cx="6103123" cy="360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3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B75EC-CF24-3437-DC3D-E5D19DDD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ko-KR" sz="4400" dirty="0"/>
              <a:t>Abnormal action detection</a:t>
            </a:r>
            <a:endParaRPr lang="ko-KR" altLang="en-US" dirty="0"/>
          </a:p>
        </p:txBody>
      </p:sp>
      <p:pic>
        <p:nvPicPr>
          <p:cNvPr id="5" name="내용 개체 틀 4" descr="안전모, 생산직 근로자, 작업복, 엔지니어이(가) 표시된 사진&#10;&#10;자동 생성된 설명">
            <a:extLst>
              <a:ext uri="{FF2B5EF4-FFF2-40B4-BE49-F238E27FC236}">
                <a16:creationId xmlns:a16="http://schemas.microsoft.com/office/drawing/2014/main" id="{B408B415-93F6-562D-0C84-1AA12A96F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19838" cy="4473593"/>
          </a:xfrm>
        </p:spPr>
      </p:pic>
    </p:spTree>
    <p:extLst>
      <p:ext uri="{BB962C8B-B14F-4D97-AF65-F5344CB8AC3E}">
        <p14:creationId xmlns:p14="http://schemas.microsoft.com/office/powerpoint/2010/main" val="27741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B7A61-A03A-2C1E-B2AC-87895041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/>
          <a:lstStyle/>
          <a:p>
            <a:r>
              <a:rPr lang="en-US" altLang="ko-KR" sz="4400" dirty="0"/>
              <a:t>Human Localization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BFB7B-F3EB-CDE1-050C-B4893F17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432"/>
            <a:ext cx="10515600" cy="500653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human  segmentation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이용한 </a:t>
            </a:r>
            <a:r>
              <a:rPr lang="en-US" altLang="ko-KR" dirty="0"/>
              <a:t>masking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 descr="의류, 사람, 스탠딩, 바지이(가) 표시된 사진">
            <a:extLst>
              <a:ext uri="{FF2B5EF4-FFF2-40B4-BE49-F238E27FC236}">
                <a16:creationId xmlns:a16="http://schemas.microsoft.com/office/drawing/2014/main" id="{242E2944-D3DE-E821-B819-9FE83510F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32" y="1717291"/>
            <a:ext cx="9927336" cy="477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7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B7A61-A03A-2C1E-B2AC-87895041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/>
          <a:lstStyle/>
          <a:p>
            <a:r>
              <a:rPr lang="en-US" altLang="ko-KR" sz="4400" dirty="0"/>
              <a:t>Human Localization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BFB7B-F3EB-CDE1-050C-B4893F17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432"/>
            <a:ext cx="10515600" cy="500653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이미지 </a:t>
            </a:r>
            <a:r>
              <a:rPr lang="en-US" altLang="ko-KR" dirty="0"/>
              <a:t>feature </a:t>
            </a:r>
            <a:r>
              <a:rPr lang="ko-KR" altLang="en-US" dirty="0"/>
              <a:t>추출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 descr="목, 문신, 사람이(가) 표시된 사진&#10;&#10;자동 생성된 설명">
            <a:extLst>
              <a:ext uri="{FF2B5EF4-FFF2-40B4-BE49-F238E27FC236}">
                <a16:creationId xmlns:a16="http://schemas.microsoft.com/office/drawing/2014/main" id="{B34E41FA-C708-3A6B-FFC9-E9EE983B2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1599285"/>
            <a:ext cx="12088687" cy="50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7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B7A61-A03A-2C1E-B2AC-87895041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/>
          <a:lstStyle/>
          <a:p>
            <a:r>
              <a:rPr lang="en-US" altLang="ko-KR" sz="4400" dirty="0"/>
              <a:t>Human Localization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BFB7B-F3EB-CDE1-050C-B4893F17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432"/>
            <a:ext cx="10515600" cy="500653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Visual slam</a:t>
            </a:r>
            <a:r>
              <a:rPr lang="ko-KR" altLang="en-US" dirty="0"/>
              <a:t>을 이용한 </a:t>
            </a:r>
            <a:r>
              <a:rPr lang="en-US" altLang="ko-KR" dirty="0"/>
              <a:t>3d</a:t>
            </a:r>
            <a:r>
              <a:rPr lang="ko-KR" altLang="en-US" dirty="0"/>
              <a:t>좌표 연산</a:t>
            </a:r>
            <a:endParaRPr lang="en-US" altLang="ko-KR" dirty="0"/>
          </a:p>
        </p:txBody>
      </p:sp>
      <p:pic>
        <p:nvPicPr>
          <p:cNvPr id="5" name="그림 4" descr="스크린샷, 회로이(가) 표시된 사진&#10;&#10;자동 생성된 설명">
            <a:extLst>
              <a:ext uri="{FF2B5EF4-FFF2-40B4-BE49-F238E27FC236}">
                <a16:creationId xmlns:a16="http://schemas.microsoft.com/office/drawing/2014/main" id="{CDC15243-977B-5295-2F6B-EC9845980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911599"/>
            <a:ext cx="11382375" cy="417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5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E787C-4036-8061-B6DD-AF0D6582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1B146-57D3-6A97-BAD4-E1E6B27DE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c++</a:t>
            </a:r>
            <a:r>
              <a:rPr lang="ko-KR" altLang="en-US" sz="3600" dirty="0"/>
              <a:t>과 </a:t>
            </a:r>
            <a:r>
              <a:rPr lang="en-US" altLang="ko-KR" sz="3600" dirty="0"/>
              <a:t>python </a:t>
            </a:r>
            <a:r>
              <a:rPr lang="ko-KR" altLang="en-US" sz="3600" dirty="0"/>
              <a:t>연동 문제 </a:t>
            </a:r>
            <a:r>
              <a:rPr lang="en-US" altLang="ko-KR" sz="3600" dirty="0"/>
              <a:t>(</a:t>
            </a:r>
            <a:r>
              <a:rPr lang="en-US" altLang="ko-KR" sz="3600" dirty="0" err="1"/>
              <a:t>dll</a:t>
            </a:r>
            <a:r>
              <a:rPr lang="en-US" altLang="ko-KR" sz="3600" dirty="0"/>
              <a:t> </a:t>
            </a:r>
            <a:r>
              <a:rPr lang="ko-KR" altLang="en-US" sz="3600" dirty="0"/>
              <a:t>사용</a:t>
            </a:r>
            <a:r>
              <a:rPr lang="en-US" altLang="ko-KR" sz="3600" dirty="0"/>
              <a:t>, </a:t>
            </a:r>
            <a:r>
              <a:rPr lang="en-US" altLang="ko-KR" sz="3600" dirty="0" err="1"/>
              <a:t>cpython</a:t>
            </a:r>
            <a:r>
              <a:rPr lang="en-US" altLang="ko-KR" sz="3600" dirty="0"/>
              <a:t>)</a:t>
            </a:r>
          </a:p>
          <a:p>
            <a:pPr lvl="1"/>
            <a:r>
              <a:rPr lang="ko-KR" altLang="en-US" sz="3200" dirty="0"/>
              <a:t>딥러닝 시스템과 </a:t>
            </a:r>
            <a:r>
              <a:rPr lang="en-US" altLang="ko-KR" sz="3200" dirty="0"/>
              <a:t>slam </a:t>
            </a:r>
            <a:r>
              <a:rPr lang="ko-KR" altLang="en-US" sz="3200" dirty="0"/>
              <a:t>연동</a:t>
            </a:r>
            <a:endParaRPr lang="en-US" altLang="ko-KR" sz="3200" dirty="0"/>
          </a:p>
          <a:p>
            <a:endParaRPr lang="en-US" altLang="ko-KR" sz="3600" dirty="0"/>
          </a:p>
          <a:p>
            <a:r>
              <a:rPr lang="en-US" altLang="ko-KR" sz="3600" dirty="0"/>
              <a:t>slam</a:t>
            </a:r>
            <a:r>
              <a:rPr lang="ko-KR" altLang="en-US" sz="3600" dirty="0"/>
              <a:t>코드 분석 및 수정</a:t>
            </a:r>
            <a:endParaRPr lang="en-US" altLang="ko-KR" sz="3600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9514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E787C-4036-8061-B6DD-AF0D6582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 Plan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1B146-57D3-6A97-BAD4-E1E6B27DE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이상 행동 탐지 관련 딥러닝 모델 조사 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en-US" altLang="ko-KR" sz="4000" dirty="0"/>
              <a:t>C++ </a:t>
            </a:r>
            <a:r>
              <a:rPr lang="ko-KR" altLang="en-US" sz="4000" dirty="0"/>
              <a:t>학습 및 사용할 </a:t>
            </a:r>
            <a:r>
              <a:rPr lang="en-US" altLang="ko-KR" sz="4000" dirty="0"/>
              <a:t>slam </a:t>
            </a:r>
            <a:r>
              <a:rPr lang="ko-KR" altLang="en-US" sz="4000" dirty="0"/>
              <a:t>시스템 선정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en-US" altLang="ko-KR" sz="4000" dirty="0"/>
              <a:t>Sematic SLAM </a:t>
            </a:r>
            <a:r>
              <a:rPr lang="ko-KR" altLang="en-US" sz="4000" dirty="0"/>
              <a:t>활용 방안 탐색</a:t>
            </a:r>
          </a:p>
        </p:txBody>
      </p:sp>
    </p:spTree>
    <p:extLst>
      <p:ext uri="{BB962C8B-B14F-4D97-AF65-F5344CB8AC3E}">
        <p14:creationId xmlns:p14="http://schemas.microsoft.com/office/powerpoint/2010/main" val="337173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144</TotalTime>
  <Words>95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딥러닝과 sementic SLAM을  이용한 이상행동  감지기술 개발</vt:lpstr>
      <vt:lpstr>흡연자의 흡연식별 및 흡연 위치 식별</vt:lpstr>
      <vt:lpstr>Abnormal action detection</vt:lpstr>
      <vt:lpstr>Human Localization</vt:lpstr>
      <vt:lpstr>Human Localization</vt:lpstr>
      <vt:lpstr>Human Localization</vt:lpstr>
      <vt:lpstr>Problem</vt:lpstr>
      <vt:lpstr>Next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딥러닝과 sementic SLAM을 이용한 이상행동  감지기술 개발</dc:title>
  <dc:creator>배지호</dc:creator>
  <cp:lastModifiedBy>배지호</cp:lastModifiedBy>
  <cp:revision>4</cp:revision>
  <dcterms:created xsi:type="dcterms:W3CDTF">2023-07-19T04:27:39Z</dcterms:created>
  <dcterms:modified xsi:type="dcterms:W3CDTF">2023-07-19T06:54:03Z</dcterms:modified>
</cp:coreProperties>
</file>