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9"/>
  </p:notesMasterIdLst>
  <p:sldIdLst>
    <p:sldId id="256" r:id="rId5"/>
    <p:sldId id="257" r:id="rId6"/>
    <p:sldId id="282" r:id="rId7"/>
    <p:sldId id="263" r:id="rId8"/>
    <p:sldId id="260" r:id="rId9"/>
    <p:sldId id="261" r:id="rId10"/>
    <p:sldId id="259" r:id="rId11"/>
    <p:sldId id="262" r:id="rId12"/>
    <p:sldId id="268" r:id="rId13"/>
    <p:sldId id="264" r:id="rId14"/>
    <p:sldId id="265" r:id="rId15"/>
    <p:sldId id="283" r:id="rId16"/>
    <p:sldId id="284" r:id="rId17"/>
    <p:sldId id="266" r:id="rId18"/>
    <p:sldId id="269" r:id="rId19"/>
    <p:sldId id="267" r:id="rId20"/>
    <p:sldId id="270" r:id="rId21"/>
    <p:sldId id="271" r:id="rId22"/>
    <p:sldId id="279" r:id="rId23"/>
    <p:sldId id="272" r:id="rId24"/>
    <p:sldId id="273" r:id="rId25"/>
    <p:sldId id="274" r:id="rId26"/>
    <p:sldId id="275" r:id="rId27"/>
    <p:sldId id="285" r:id="rId28"/>
    <p:sldId id="291" r:id="rId29"/>
    <p:sldId id="289" r:id="rId30"/>
    <p:sldId id="290" r:id="rId31"/>
    <p:sldId id="294" r:id="rId32"/>
    <p:sldId id="286" r:id="rId33"/>
    <p:sldId id="288" r:id="rId34"/>
    <p:sldId id="293" r:id="rId35"/>
    <p:sldId id="281" r:id="rId36"/>
    <p:sldId id="295" r:id="rId37"/>
    <p:sldId id="27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540b05134c710b4" providerId="LiveId" clId="{3866B9FF-1183-418C-82BF-FD8AE0C53C83}"/>
    <pc:docChg chg="undo custSel addSld delSld modSld sldOrd">
      <pc:chgData name="" userId="8540b05134c710b4" providerId="LiveId" clId="{3866B9FF-1183-418C-82BF-FD8AE0C53C83}" dt="2023-09-11T08:25:05.599" v="3951" actId="20577"/>
      <pc:docMkLst>
        <pc:docMk/>
      </pc:docMkLst>
      <pc:sldChg chg="modSp">
        <pc:chgData name="" userId="8540b05134c710b4" providerId="LiveId" clId="{3866B9FF-1183-418C-82BF-FD8AE0C53C83}" dt="2023-09-07T09:50:57.525" v="5" actId="20577"/>
        <pc:sldMkLst>
          <pc:docMk/>
          <pc:sldMk cId="1615618126" sldId="256"/>
        </pc:sldMkLst>
        <pc:spChg chg="mod">
          <ac:chgData name="" userId="8540b05134c710b4" providerId="LiveId" clId="{3866B9FF-1183-418C-82BF-FD8AE0C53C83}" dt="2023-09-07T09:50:57.525" v="5" actId="20577"/>
          <ac:spMkLst>
            <pc:docMk/>
            <pc:sldMk cId="1615618126" sldId="256"/>
            <ac:spMk id="3" creationId="{00B63CB8-0348-440E-A90F-9E7D5992A430}"/>
          </ac:spMkLst>
        </pc:spChg>
      </pc:sldChg>
      <pc:sldChg chg="modSp add">
        <pc:chgData name="" userId="8540b05134c710b4" providerId="LiveId" clId="{3866B9FF-1183-418C-82BF-FD8AE0C53C83}" dt="2023-09-08T08:32:51.244" v="10"/>
        <pc:sldMkLst>
          <pc:docMk/>
          <pc:sldMk cId="1212348857" sldId="257"/>
        </pc:sldMkLst>
        <pc:spChg chg="mod">
          <ac:chgData name="" userId="8540b05134c710b4" providerId="LiveId" clId="{3866B9FF-1183-418C-82BF-FD8AE0C53C83}" dt="2023-09-08T08:32:51.244" v="10"/>
          <ac:spMkLst>
            <pc:docMk/>
            <pc:sldMk cId="1212348857" sldId="257"/>
            <ac:spMk id="6" creationId="{96C79A6A-1DDA-4877-85C8-062F4048C387}"/>
          </ac:spMkLst>
        </pc:spChg>
      </pc:sldChg>
      <pc:sldChg chg="add">
        <pc:chgData name="" userId="8540b05134c710b4" providerId="LiveId" clId="{3866B9FF-1183-418C-82BF-FD8AE0C53C83}" dt="2023-09-08T08:34:11.182" v="11"/>
        <pc:sldMkLst>
          <pc:docMk/>
          <pc:sldMk cId="3791957348" sldId="259"/>
        </pc:sldMkLst>
      </pc:sldChg>
      <pc:sldChg chg="addSp delSp modSp add">
        <pc:chgData name="" userId="8540b05134c710b4" providerId="LiveId" clId="{3866B9FF-1183-418C-82BF-FD8AE0C53C83}" dt="2023-09-11T06:31:36.492" v="3266" actId="14100"/>
        <pc:sldMkLst>
          <pc:docMk/>
          <pc:sldMk cId="3280778694" sldId="260"/>
        </pc:sldMkLst>
        <pc:spChg chg="mod">
          <ac:chgData name="" userId="8540b05134c710b4" providerId="LiveId" clId="{3866B9FF-1183-418C-82BF-FD8AE0C53C83}" dt="2023-09-11T06:31:12.403" v="3263" actId="14100"/>
          <ac:spMkLst>
            <pc:docMk/>
            <pc:sldMk cId="3280778694" sldId="260"/>
            <ac:spMk id="2" creationId="{75197D5C-CA76-4E0D-9346-9A2BD2025B4F}"/>
          </ac:spMkLst>
        </pc:spChg>
        <pc:spChg chg="del mod">
          <ac:chgData name="" userId="8540b05134c710b4" providerId="LiveId" clId="{3866B9FF-1183-418C-82BF-FD8AE0C53C83}" dt="2023-09-11T06:31:01.967" v="3260"/>
          <ac:spMkLst>
            <pc:docMk/>
            <pc:sldMk cId="3280778694" sldId="260"/>
            <ac:spMk id="3" creationId="{FCBDA842-B440-416E-9898-5C220B523F05}"/>
          </ac:spMkLst>
        </pc:spChg>
        <pc:spChg chg="add del mod">
          <ac:chgData name="" userId="8540b05134c710b4" providerId="LiveId" clId="{3866B9FF-1183-418C-82BF-FD8AE0C53C83}" dt="2023-09-08T08:37:44.433" v="19" actId="478"/>
          <ac:spMkLst>
            <pc:docMk/>
            <pc:sldMk cId="3280778694" sldId="260"/>
            <ac:spMk id="4" creationId="{896FFC95-5BAE-4FDF-B869-3E689ACCF07A}"/>
          </ac:spMkLst>
        </pc:spChg>
        <pc:spChg chg="add del mod">
          <ac:chgData name="" userId="8540b05134c710b4" providerId="LiveId" clId="{3866B9FF-1183-418C-82BF-FD8AE0C53C83}" dt="2023-09-11T06:30:18.780" v="3249"/>
          <ac:spMkLst>
            <pc:docMk/>
            <pc:sldMk cId="3280778694" sldId="260"/>
            <ac:spMk id="4" creationId="{A643A4AF-8A73-4A34-B141-3A0959F3E033}"/>
          </ac:spMkLst>
        </pc:spChg>
        <pc:spChg chg="add del mod">
          <ac:chgData name="" userId="8540b05134c710b4" providerId="LiveId" clId="{3866B9FF-1183-418C-82BF-FD8AE0C53C83}" dt="2023-09-11T06:30:43.374" v="3255"/>
          <ac:spMkLst>
            <pc:docMk/>
            <pc:sldMk cId="3280778694" sldId="260"/>
            <ac:spMk id="5" creationId="{A5573E9A-6F4D-4C39-9F8A-6163F1864F17}"/>
          </ac:spMkLst>
        </pc:spChg>
        <pc:spChg chg="add del mod">
          <ac:chgData name="" userId="8540b05134c710b4" providerId="LiveId" clId="{3866B9FF-1183-418C-82BF-FD8AE0C53C83}" dt="2023-09-11T06:30:54.075" v="3257"/>
          <ac:spMkLst>
            <pc:docMk/>
            <pc:sldMk cId="3280778694" sldId="260"/>
            <ac:spMk id="6" creationId="{D41F270B-5C8B-42FD-A530-CB1083C5DF75}"/>
          </ac:spMkLst>
        </pc:spChg>
        <pc:spChg chg="add mod">
          <ac:chgData name="" userId="8540b05134c710b4" providerId="LiveId" clId="{3866B9FF-1183-418C-82BF-FD8AE0C53C83}" dt="2023-09-11T06:31:03.112" v="3261"/>
          <ac:spMkLst>
            <pc:docMk/>
            <pc:sldMk cId="3280778694" sldId="260"/>
            <ac:spMk id="8" creationId="{0B142E5A-B1F8-44E8-8917-87EB848E4264}"/>
          </ac:spMkLst>
        </pc:spChg>
        <pc:picChg chg="add mod">
          <ac:chgData name="" userId="8540b05134c710b4" providerId="LiveId" clId="{3866B9FF-1183-418C-82BF-FD8AE0C53C83}" dt="2023-09-11T06:31:36.492" v="3266" actId="14100"/>
          <ac:picMkLst>
            <pc:docMk/>
            <pc:sldMk cId="3280778694" sldId="260"/>
            <ac:picMk id="7" creationId="{84026782-98B3-4207-B418-0BCBA1D9B235}"/>
          </ac:picMkLst>
        </pc:picChg>
        <pc:picChg chg="add del mod">
          <ac:chgData name="" userId="8540b05134c710b4" providerId="LiveId" clId="{3866B9FF-1183-418C-82BF-FD8AE0C53C83}" dt="2023-09-11T06:30:42.611" v="3254"/>
          <ac:picMkLst>
            <pc:docMk/>
            <pc:sldMk cId="3280778694" sldId="260"/>
            <ac:picMk id="1026" creationId="{C3B4755F-0228-4564-A6EC-5C7E5F06E3F1}"/>
          </ac:picMkLst>
        </pc:picChg>
      </pc:sldChg>
      <pc:sldChg chg="addSp delSp modSp add">
        <pc:chgData name="" userId="8540b05134c710b4" providerId="LiveId" clId="{3866B9FF-1183-418C-82BF-FD8AE0C53C83}" dt="2023-09-08T08:40:46.588" v="67" actId="20577"/>
        <pc:sldMkLst>
          <pc:docMk/>
          <pc:sldMk cId="3223150649" sldId="261"/>
        </pc:sldMkLst>
        <pc:spChg chg="add del mod">
          <ac:chgData name="" userId="8540b05134c710b4" providerId="LiveId" clId="{3866B9FF-1183-418C-82BF-FD8AE0C53C83}" dt="2023-09-08T08:40:46.588" v="67" actId="20577"/>
          <ac:spMkLst>
            <pc:docMk/>
            <pc:sldMk cId="3223150649" sldId="261"/>
            <ac:spMk id="3" creationId="{FCBDA842-B440-416E-9898-5C220B523F05}"/>
          </ac:spMkLst>
        </pc:spChg>
        <pc:spChg chg="add del mod">
          <ac:chgData name="" userId="8540b05134c710b4" providerId="LiveId" clId="{3866B9FF-1183-418C-82BF-FD8AE0C53C83}" dt="2023-09-08T08:39:43.428" v="47" actId="478"/>
          <ac:spMkLst>
            <pc:docMk/>
            <pc:sldMk cId="3223150649" sldId="261"/>
            <ac:spMk id="5" creationId="{F5CA352D-39C4-402A-A304-1951F0234B9F}"/>
          </ac:spMkLst>
        </pc:spChg>
        <pc:picChg chg="add del mod">
          <ac:chgData name="" userId="8540b05134c710b4" providerId="LiveId" clId="{3866B9FF-1183-418C-82BF-FD8AE0C53C83}" dt="2023-09-08T08:39:48.323" v="50" actId="478"/>
          <ac:picMkLst>
            <pc:docMk/>
            <pc:sldMk cId="3223150649" sldId="261"/>
            <ac:picMk id="2050" creationId="{20118C90-1C5A-4799-B1BC-915558F954AE}"/>
          </ac:picMkLst>
        </pc:picChg>
        <pc:picChg chg="add del">
          <ac:chgData name="" userId="8540b05134c710b4" providerId="LiveId" clId="{3866B9FF-1183-418C-82BF-FD8AE0C53C83}" dt="2023-09-08T08:39:49.908" v="52" actId="478"/>
          <ac:picMkLst>
            <pc:docMk/>
            <pc:sldMk cId="3223150649" sldId="261"/>
            <ac:picMk id="2052" creationId="{595B7B42-5756-44A6-A7D2-52CB5A7B9296}"/>
          </ac:picMkLst>
        </pc:picChg>
        <pc:picChg chg="add mod">
          <ac:chgData name="" userId="8540b05134c710b4" providerId="LiveId" clId="{3866B9FF-1183-418C-82BF-FD8AE0C53C83}" dt="2023-09-08T08:40:27.244" v="61" actId="1076"/>
          <ac:picMkLst>
            <pc:docMk/>
            <pc:sldMk cId="3223150649" sldId="261"/>
            <ac:picMk id="2054" creationId="{C4EEB5B2-F2F4-4E20-A6B7-670F126D3218}"/>
          </ac:picMkLst>
        </pc:picChg>
      </pc:sldChg>
      <pc:sldChg chg="add">
        <pc:chgData name="" userId="8540b05134c710b4" providerId="LiveId" clId="{3866B9FF-1183-418C-82BF-FD8AE0C53C83}" dt="2023-09-08T08:34:11.182" v="11"/>
        <pc:sldMkLst>
          <pc:docMk/>
          <pc:sldMk cId="3264681004" sldId="262"/>
        </pc:sldMkLst>
      </pc:sldChg>
      <pc:sldChg chg="add">
        <pc:chgData name="" userId="8540b05134c710b4" providerId="LiveId" clId="{3866B9FF-1183-418C-82BF-FD8AE0C53C83}" dt="2023-09-08T08:34:11.182" v="11"/>
        <pc:sldMkLst>
          <pc:docMk/>
          <pc:sldMk cId="2346170909" sldId="263"/>
        </pc:sldMkLst>
      </pc:sldChg>
      <pc:sldChg chg="add">
        <pc:chgData name="" userId="8540b05134c710b4" providerId="LiveId" clId="{3866B9FF-1183-418C-82BF-FD8AE0C53C83}" dt="2023-09-08T08:34:11.182" v="11"/>
        <pc:sldMkLst>
          <pc:docMk/>
          <pc:sldMk cId="3408204761" sldId="264"/>
        </pc:sldMkLst>
      </pc:sldChg>
      <pc:sldChg chg="delSp add modAnim">
        <pc:chgData name="" userId="8540b05134c710b4" providerId="LiveId" clId="{3866B9FF-1183-418C-82BF-FD8AE0C53C83}" dt="2023-09-08T09:26:00.335" v="738"/>
        <pc:sldMkLst>
          <pc:docMk/>
          <pc:sldMk cId="2386919503" sldId="265"/>
        </pc:sldMkLst>
        <pc:picChg chg="del">
          <ac:chgData name="" userId="8540b05134c710b4" providerId="LiveId" clId="{3866B9FF-1183-418C-82BF-FD8AE0C53C83}" dt="2023-09-08T09:26:00.335" v="738"/>
          <ac:picMkLst>
            <pc:docMk/>
            <pc:sldMk cId="2386919503" sldId="265"/>
            <ac:picMk id="11" creationId="{8858676B-511E-49FB-BD59-81103019259F}"/>
          </ac:picMkLst>
        </pc:picChg>
      </pc:sldChg>
      <pc:sldChg chg="addSp delSp modSp add">
        <pc:chgData name="" userId="8540b05134c710b4" providerId="LiveId" clId="{3866B9FF-1183-418C-82BF-FD8AE0C53C83}" dt="2023-09-08T09:39:06.011" v="1056" actId="14100"/>
        <pc:sldMkLst>
          <pc:docMk/>
          <pc:sldMk cId="3041148118" sldId="266"/>
        </pc:sldMkLst>
        <pc:spChg chg="mod">
          <ac:chgData name="" userId="8540b05134c710b4" providerId="LiveId" clId="{3866B9FF-1183-418C-82BF-FD8AE0C53C83}" dt="2023-09-08T09:39:06.011" v="1056" actId="14100"/>
          <ac:spMkLst>
            <pc:docMk/>
            <pc:sldMk cId="3041148118" sldId="266"/>
            <ac:spMk id="2" creationId="{54E27492-E1C4-441A-8AC7-7403188CB75B}"/>
          </ac:spMkLst>
        </pc:spChg>
        <pc:spChg chg="add mod">
          <ac:chgData name="" userId="8540b05134c710b4" providerId="LiveId" clId="{3866B9FF-1183-418C-82BF-FD8AE0C53C83}" dt="2023-09-08T09:38:52.326" v="1050" actId="20577"/>
          <ac:spMkLst>
            <pc:docMk/>
            <pc:sldMk cId="3041148118" sldId="266"/>
            <ac:spMk id="3" creationId="{AAB91ACE-CD8B-42F5-965E-0FACD799B039}"/>
          </ac:spMkLst>
        </pc:spChg>
        <pc:spChg chg="add del">
          <ac:chgData name="" userId="8540b05134c710b4" providerId="LiveId" clId="{3866B9FF-1183-418C-82BF-FD8AE0C53C83}" dt="2023-09-08T09:35:53.286" v="892"/>
          <ac:spMkLst>
            <pc:docMk/>
            <pc:sldMk cId="3041148118" sldId="266"/>
            <ac:spMk id="4" creationId="{800D631A-AE6F-4955-A504-11ACAF6EDB73}"/>
          </ac:spMkLst>
        </pc:spChg>
        <pc:picChg chg="mod">
          <ac:chgData name="" userId="8540b05134c710b4" providerId="LiveId" clId="{3866B9FF-1183-418C-82BF-FD8AE0C53C83}" dt="2023-09-08T09:39:02.195" v="1055" actId="14100"/>
          <ac:picMkLst>
            <pc:docMk/>
            <pc:sldMk cId="3041148118" sldId="266"/>
            <ac:picMk id="9" creationId="{74876197-1023-4F24-B78E-3437CB1FCC68}"/>
          </ac:picMkLst>
        </pc:picChg>
      </pc:sldChg>
      <pc:sldChg chg="add">
        <pc:chgData name="" userId="8540b05134c710b4" providerId="LiveId" clId="{3866B9FF-1183-418C-82BF-FD8AE0C53C83}" dt="2023-09-08T08:34:11.182" v="11"/>
        <pc:sldMkLst>
          <pc:docMk/>
          <pc:sldMk cId="3844119400" sldId="267"/>
        </pc:sldMkLst>
      </pc:sldChg>
      <pc:sldChg chg="add">
        <pc:chgData name="" userId="8540b05134c710b4" providerId="LiveId" clId="{3866B9FF-1183-418C-82BF-FD8AE0C53C83}" dt="2023-09-08T08:34:11.182" v="11"/>
        <pc:sldMkLst>
          <pc:docMk/>
          <pc:sldMk cId="2777259420" sldId="268"/>
        </pc:sldMkLst>
      </pc:sldChg>
      <pc:sldChg chg="add">
        <pc:chgData name="" userId="8540b05134c710b4" providerId="LiveId" clId="{3866B9FF-1183-418C-82BF-FD8AE0C53C83}" dt="2023-09-08T08:34:11.182" v="11"/>
        <pc:sldMkLst>
          <pc:docMk/>
          <pc:sldMk cId="2575522502" sldId="269"/>
        </pc:sldMkLst>
      </pc:sldChg>
      <pc:sldChg chg="add">
        <pc:chgData name="" userId="8540b05134c710b4" providerId="LiveId" clId="{3866B9FF-1183-418C-82BF-FD8AE0C53C83}" dt="2023-09-08T08:34:11.182" v="11"/>
        <pc:sldMkLst>
          <pc:docMk/>
          <pc:sldMk cId="1138215926" sldId="270"/>
        </pc:sldMkLst>
      </pc:sldChg>
      <pc:sldChg chg="add">
        <pc:chgData name="" userId="8540b05134c710b4" providerId="LiveId" clId="{3866B9FF-1183-418C-82BF-FD8AE0C53C83}" dt="2023-09-08T08:34:11.182" v="11"/>
        <pc:sldMkLst>
          <pc:docMk/>
          <pc:sldMk cId="4167739025" sldId="271"/>
        </pc:sldMkLst>
      </pc:sldChg>
      <pc:sldChg chg="add">
        <pc:chgData name="" userId="8540b05134c710b4" providerId="LiveId" clId="{3866B9FF-1183-418C-82BF-FD8AE0C53C83}" dt="2023-09-08T08:34:11.182" v="11"/>
        <pc:sldMkLst>
          <pc:docMk/>
          <pc:sldMk cId="2657666001" sldId="272"/>
        </pc:sldMkLst>
      </pc:sldChg>
      <pc:sldChg chg="add">
        <pc:chgData name="" userId="8540b05134c710b4" providerId="LiveId" clId="{3866B9FF-1183-418C-82BF-FD8AE0C53C83}" dt="2023-09-08T08:34:11.182" v="11"/>
        <pc:sldMkLst>
          <pc:docMk/>
          <pc:sldMk cId="3865712540" sldId="273"/>
        </pc:sldMkLst>
      </pc:sldChg>
      <pc:sldChg chg="add">
        <pc:chgData name="" userId="8540b05134c710b4" providerId="LiveId" clId="{3866B9FF-1183-418C-82BF-FD8AE0C53C83}" dt="2023-09-08T08:34:11.182" v="11"/>
        <pc:sldMkLst>
          <pc:docMk/>
          <pc:sldMk cId="1398373940" sldId="274"/>
        </pc:sldMkLst>
      </pc:sldChg>
      <pc:sldChg chg="modSp add">
        <pc:chgData name="" userId="8540b05134c710b4" providerId="LiveId" clId="{3866B9FF-1183-418C-82BF-FD8AE0C53C83}" dt="2023-09-08T11:21:55.137" v="1916" actId="27636"/>
        <pc:sldMkLst>
          <pc:docMk/>
          <pc:sldMk cId="1139541842" sldId="275"/>
        </pc:sldMkLst>
        <pc:spChg chg="mod">
          <ac:chgData name="" userId="8540b05134c710b4" providerId="LiveId" clId="{3866B9FF-1183-418C-82BF-FD8AE0C53C83}" dt="2023-09-08T11:21:55.137" v="1916" actId="27636"/>
          <ac:spMkLst>
            <pc:docMk/>
            <pc:sldMk cId="1139541842" sldId="275"/>
            <ac:spMk id="6" creationId="{F189EB77-76CC-4FF3-BF9B-FDF877B01C09}"/>
          </ac:spMkLst>
        </pc:spChg>
      </pc:sldChg>
      <pc:sldChg chg="addSp modSp add">
        <pc:chgData name="" userId="8540b05134c710b4" providerId="LiveId" clId="{3866B9FF-1183-418C-82BF-FD8AE0C53C83}" dt="2023-09-11T07:00:26.497" v="3918" actId="2710"/>
        <pc:sldMkLst>
          <pc:docMk/>
          <pc:sldMk cId="3796711496" sldId="277"/>
        </pc:sldMkLst>
        <pc:spChg chg="mod">
          <ac:chgData name="" userId="8540b05134c710b4" providerId="LiveId" clId="{3866B9FF-1183-418C-82BF-FD8AE0C53C83}" dt="2023-09-11T07:00:26.497" v="3918" actId="2710"/>
          <ac:spMkLst>
            <pc:docMk/>
            <pc:sldMk cId="3796711496" sldId="277"/>
            <ac:spMk id="3" creationId="{C5547278-D974-4870-B617-3A1802C702A8}"/>
          </ac:spMkLst>
        </pc:spChg>
        <pc:spChg chg="add mod">
          <ac:chgData name="" userId="8540b05134c710b4" providerId="LiveId" clId="{3866B9FF-1183-418C-82BF-FD8AE0C53C83}" dt="2023-09-11T07:00:11.829" v="3917" actId="404"/>
          <ac:spMkLst>
            <pc:docMk/>
            <pc:sldMk cId="3796711496" sldId="277"/>
            <ac:spMk id="4" creationId="{EB779341-24DF-4F25-9D40-B591C7213FCB}"/>
          </ac:spMkLst>
        </pc:spChg>
      </pc:sldChg>
      <pc:sldChg chg="add">
        <pc:chgData name="" userId="8540b05134c710b4" providerId="LiveId" clId="{3866B9FF-1183-418C-82BF-FD8AE0C53C83}" dt="2023-09-08T08:34:11.182" v="11"/>
        <pc:sldMkLst>
          <pc:docMk/>
          <pc:sldMk cId="2190643858" sldId="279"/>
        </pc:sldMkLst>
      </pc:sldChg>
      <pc:sldChg chg="add ord">
        <pc:chgData name="" userId="8540b05134c710b4" providerId="LiveId" clId="{3866B9FF-1183-418C-82BF-FD8AE0C53C83}" dt="2023-09-08T11:37:25.570" v="3120"/>
        <pc:sldMkLst>
          <pc:docMk/>
          <pc:sldMk cId="271326907" sldId="281"/>
        </pc:sldMkLst>
      </pc:sldChg>
      <pc:sldChg chg="add">
        <pc:chgData name="" userId="8540b05134c710b4" providerId="LiveId" clId="{3866B9FF-1183-418C-82BF-FD8AE0C53C83}" dt="2023-09-08T08:34:11.182" v="11"/>
        <pc:sldMkLst>
          <pc:docMk/>
          <pc:sldMk cId="2454921783" sldId="282"/>
        </pc:sldMkLst>
      </pc:sldChg>
      <pc:sldChg chg="addSp delSp modSp add modAnim">
        <pc:chgData name="" userId="8540b05134c710b4" providerId="LiveId" clId="{3866B9FF-1183-418C-82BF-FD8AE0C53C83}" dt="2023-09-08T09:26:41.648" v="789" actId="1035"/>
        <pc:sldMkLst>
          <pc:docMk/>
          <pc:sldMk cId="3151389114" sldId="283"/>
        </pc:sldMkLst>
        <pc:spChg chg="mod">
          <ac:chgData name="" userId="8540b05134c710b4" providerId="LiveId" clId="{3866B9FF-1183-418C-82BF-FD8AE0C53C83}" dt="2023-09-08T08:44:30.757" v="80" actId="20577"/>
          <ac:spMkLst>
            <pc:docMk/>
            <pc:sldMk cId="3151389114" sldId="283"/>
            <ac:spMk id="2" creationId="{6BE4E356-84B5-4D47-BD2D-7AB42F5D4D82}"/>
          </ac:spMkLst>
        </pc:spChg>
        <pc:spChg chg="del">
          <ac:chgData name="" userId="8540b05134c710b4" providerId="LiveId" clId="{3866B9FF-1183-418C-82BF-FD8AE0C53C83}" dt="2023-09-08T08:44:46.247" v="81"/>
          <ac:spMkLst>
            <pc:docMk/>
            <pc:sldMk cId="3151389114" sldId="283"/>
            <ac:spMk id="3" creationId="{08B4C0D4-EF74-49A6-976A-A67B32C2872D}"/>
          </ac:spMkLst>
        </pc:spChg>
        <pc:spChg chg="del">
          <ac:chgData name="" userId="8540b05134c710b4" providerId="LiveId" clId="{3866B9FF-1183-418C-82BF-FD8AE0C53C83}" dt="2023-09-08T08:48:08.078" v="89" actId="478"/>
          <ac:spMkLst>
            <pc:docMk/>
            <pc:sldMk cId="3151389114" sldId="283"/>
            <ac:spMk id="4" creationId="{D33EA524-6BA5-4203-A400-520AC0ACF671}"/>
          </ac:spMkLst>
        </pc:spChg>
        <pc:spChg chg="add del mod">
          <ac:chgData name="" userId="8540b05134c710b4" providerId="LiveId" clId="{3866B9FF-1183-418C-82BF-FD8AE0C53C83}" dt="2023-09-08T09:26:33.523" v="748" actId="478"/>
          <ac:spMkLst>
            <pc:docMk/>
            <pc:sldMk cId="3151389114" sldId="283"/>
            <ac:spMk id="7" creationId="{CE388C70-3808-4C54-8C6D-74773E209D37}"/>
          </ac:spMkLst>
        </pc:spChg>
        <pc:spChg chg="add mod">
          <ac:chgData name="" userId="8540b05134c710b4" providerId="LiveId" clId="{3866B9FF-1183-418C-82BF-FD8AE0C53C83}" dt="2023-09-08T09:26:22.312" v="742"/>
          <ac:spMkLst>
            <pc:docMk/>
            <pc:sldMk cId="3151389114" sldId="283"/>
            <ac:spMk id="10" creationId="{46C40002-C8AE-40B8-A38D-BB2071C28220}"/>
          </ac:spMkLst>
        </pc:spChg>
        <pc:picChg chg="add del mod">
          <ac:chgData name="" userId="8540b05134c710b4" providerId="LiveId" clId="{3866B9FF-1183-418C-82BF-FD8AE0C53C83}" dt="2023-09-08T08:47:58.032" v="85"/>
          <ac:picMkLst>
            <pc:docMk/>
            <pc:sldMk cId="3151389114" sldId="283"/>
            <ac:picMk id="6" creationId="{1F84BAEF-EEA3-4FDF-AFD3-B088D63AE066}"/>
          </ac:picMkLst>
        </pc:picChg>
        <pc:picChg chg="add del mod">
          <ac:chgData name="" userId="8540b05134c710b4" providerId="LiveId" clId="{3866B9FF-1183-418C-82BF-FD8AE0C53C83}" dt="2023-09-08T09:26:13.316" v="739" actId="478"/>
          <ac:picMkLst>
            <pc:docMk/>
            <pc:sldMk cId="3151389114" sldId="283"/>
            <ac:picMk id="8" creationId="{0F987179-A7BA-4DA5-9D30-92C9E4992AC0}"/>
          </ac:picMkLst>
        </pc:picChg>
        <pc:picChg chg="add mod">
          <ac:chgData name="" userId="8540b05134c710b4" providerId="LiveId" clId="{3866B9FF-1183-418C-82BF-FD8AE0C53C83}" dt="2023-09-08T09:26:41.648" v="789" actId="1035"/>
          <ac:picMkLst>
            <pc:docMk/>
            <pc:sldMk cId="3151389114" sldId="283"/>
            <ac:picMk id="9" creationId="{3E6BE905-9167-45C3-B0D0-635734088AB3}"/>
          </ac:picMkLst>
        </pc:picChg>
      </pc:sldChg>
      <pc:sldChg chg="addSp delSp modSp add">
        <pc:chgData name="" userId="8540b05134c710b4" providerId="LiveId" clId="{3866B9FF-1183-418C-82BF-FD8AE0C53C83}" dt="2023-09-08T09:27:48.907" v="801" actId="27636"/>
        <pc:sldMkLst>
          <pc:docMk/>
          <pc:sldMk cId="1945642981" sldId="284"/>
        </pc:sldMkLst>
        <pc:spChg chg="del">
          <ac:chgData name="" userId="8540b05134c710b4" providerId="LiveId" clId="{3866B9FF-1183-418C-82BF-FD8AE0C53C83}" dt="2023-09-08T09:03:25.594" v="525"/>
          <ac:spMkLst>
            <pc:docMk/>
            <pc:sldMk cId="1945642981" sldId="284"/>
            <ac:spMk id="2" creationId="{4B76297B-EBDC-4032-B62C-9C4A1BC97884}"/>
          </ac:spMkLst>
        </pc:spChg>
        <pc:spChg chg="del mod">
          <ac:chgData name="" userId="8540b05134c710b4" providerId="LiveId" clId="{3866B9FF-1183-418C-82BF-FD8AE0C53C83}" dt="2023-09-08T09:27:13.746" v="795" actId="931"/>
          <ac:spMkLst>
            <pc:docMk/>
            <pc:sldMk cId="1945642981" sldId="284"/>
            <ac:spMk id="3" creationId="{32584421-B028-4026-BD01-AE5DF4A41420}"/>
          </ac:spMkLst>
        </pc:spChg>
        <pc:spChg chg="del">
          <ac:chgData name="" userId="8540b05134c710b4" providerId="LiveId" clId="{3866B9FF-1183-418C-82BF-FD8AE0C53C83}" dt="2023-09-08T09:03:25.594" v="525"/>
          <ac:spMkLst>
            <pc:docMk/>
            <pc:sldMk cId="1945642981" sldId="284"/>
            <ac:spMk id="4" creationId="{FCB522A0-D15C-46C3-94C7-330F3B01F8E0}"/>
          </ac:spMkLst>
        </pc:spChg>
        <pc:spChg chg="add mod">
          <ac:chgData name="" userId="8540b05134c710b4" providerId="LiveId" clId="{3866B9FF-1183-418C-82BF-FD8AE0C53C83}" dt="2023-09-08T09:05:10.166" v="592" actId="20577"/>
          <ac:spMkLst>
            <pc:docMk/>
            <pc:sldMk cId="1945642981" sldId="284"/>
            <ac:spMk id="5" creationId="{77708FE9-DEF6-4B80-A6EF-74F361745FCB}"/>
          </ac:spMkLst>
        </pc:spChg>
        <pc:spChg chg="add mod">
          <ac:chgData name="" userId="8540b05134c710b4" providerId="LiveId" clId="{3866B9FF-1183-418C-82BF-FD8AE0C53C83}" dt="2023-09-08T09:27:48.907" v="801" actId="27636"/>
          <ac:spMkLst>
            <pc:docMk/>
            <pc:sldMk cId="1945642981" sldId="284"/>
            <ac:spMk id="6" creationId="{D2F89503-D334-4C9D-89E6-E35EBC792265}"/>
          </ac:spMkLst>
        </pc:spChg>
        <pc:picChg chg="add mod">
          <ac:chgData name="" userId="8540b05134c710b4" providerId="LiveId" clId="{3866B9FF-1183-418C-82BF-FD8AE0C53C83}" dt="2023-09-08T09:27:13.746" v="795" actId="931"/>
          <ac:picMkLst>
            <pc:docMk/>
            <pc:sldMk cId="1945642981" sldId="284"/>
            <ac:picMk id="8" creationId="{87A66564-1068-4ACA-A236-F2C8E79210A8}"/>
          </ac:picMkLst>
        </pc:picChg>
      </pc:sldChg>
      <pc:sldChg chg="addSp delSp modSp add">
        <pc:chgData name="" userId="8540b05134c710b4" providerId="LiveId" clId="{3866B9FF-1183-418C-82BF-FD8AE0C53C83}" dt="2023-09-11T08:25:05.599" v="3951" actId="20577"/>
        <pc:sldMkLst>
          <pc:docMk/>
          <pc:sldMk cId="2808877366" sldId="285"/>
        </pc:sldMkLst>
        <pc:spChg chg="del">
          <ac:chgData name="" userId="8540b05134c710b4" providerId="LiveId" clId="{3866B9FF-1183-418C-82BF-FD8AE0C53C83}" dt="2023-09-08T09:39:47.656" v="1060"/>
          <ac:spMkLst>
            <pc:docMk/>
            <pc:sldMk cId="2808877366" sldId="285"/>
            <ac:spMk id="2" creationId="{AC4D6D8A-2445-4CDA-A418-60553840658B}"/>
          </ac:spMkLst>
        </pc:spChg>
        <pc:spChg chg="del">
          <ac:chgData name="" userId="8540b05134c710b4" providerId="LiveId" clId="{3866B9FF-1183-418C-82BF-FD8AE0C53C83}" dt="2023-09-08T09:39:47.656" v="1060"/>
          <ac:spMkLst>
            <pc:docMk/>
            <pc:sldMk cId="2808877366" sldId="285"/>
            <ac:spMk id="3" creationId="{7375B401-392A-40C0-80A0-339FCDF7022C}"/>
          </ac:spMkLst>
        </pc:spChg>
        <pc:spChg chg="add mod">
          <ac:chgData name="" userId="8540b05134c710b4" providerId="LiveId" clId="{3866B9FF-1183-418C-82BF-FD8AE0C53C83}" dt="2023-09-08T09:39:51.187" v="1076" actId="20577"/>
          <ac:spMkLst>
            <pc:docMk/>
            <pc:sldMk cId="2808877366" sldId="285"/>
            <ac:spMk id="4" creationId="{2486A1E3-E7BB-461D-AFE4-522748F27BD8}"/>
          </ac:spMkLst>
        </pc:spChg>
        <pc:spChg chg="add mod">
          <ac:chgData name="" userId="8540b05134c710b4" providerId="LiveId" clId="{3866B9FF-1183-418C-82BF-FD8AE0C53C83}" dt="2023-09-11T08:25:05.599" v="3951" actId="20577"/>
          <ac:spMkLst>
            <pc:docMk/>
            <pc:sldMk cId="2808877366" sldId="285"/>
            <ac:spMk id="5" creationId="{B19CAF7F-ADAA-40D1-AE60-18E3F1B39BC1}"/>
          </ac:spMkLst>
        </pc:spChg>
      </pc:sldChg>
      <pc:sldChg chg="addSp delSp modSp add ord">
        <pc:chgData name="" userId="8540b05134c710b4" providerId="LiveId" clId="{3866B9FF-1183-418C-82BF-FD8AE0C53C83}" dt="2023-09-08T11:28:38.539" v="2309"/>
        <pc:sldMkLst>
          <pc:docMk/>
          <pc:sldMk cId="168823319" sldId="286"/>
        </pc:sldMkLst>
        <pc:spChg chg="del">
          <ac:chgData name="" userId="8540b05134c710b4" providerId="LiveId" clId="{3866B9FF-1183-418C-82BF-FD8AE0C53C83}" dt="2023-09-08T09:40:12.288" v="1116"/>
          <ac:spMkLst>
            <pc:docMk/>
            <pc:sldMk cId="168823319" sldId="286"/>
            <ac:spMk id="2" creationId="{92A0E9F2-E29A-432E-BBFA-F055B6D97794}"/>
          </ac:spMkLst>
        </pc:spChg>
        <pc:spChg chg="del">
          <ac:chgData name="" userId="8540b05134c710b4" providerId="LiveId" clId="{3866B9FF-1183-418C-82BF-FD8AE0C53C83}" dt="2023-09-08T09:40:12.288" v="1116"/>
          <ac:spMkLst>
            <pc:docMk/>
            <pc:sldMk cId="168823319" sldId="286"/>
            <ac:spMk id="3" creationId="{66D21249-7FD8-4926-876A-90D0D1215574}"/>
          </ac:spMkLst>
        </pc:spChg>
        <pc:spChg chg="add mod">
          <ac:chgData name="" userId="8540b05134c710b4" providerId="LiveId" clId="{3866B9FF-1183-418C-82BF-FD8AE0C53C83}" dt="2023-09-08T09:45:09.354" v="1652" actId="2710"/>
          <ac:spMkLst>
            <pc:docMk/>
            <pc:sldMk cId="168823319" sldId="286"/>
            <ac:spMk id="4" creationId="{E91939AE-4223-4186-AA8B-F5C208282D05}"/>
          </ac:spMkLst>
        </pc:spChg>
        <pc:spChg chg="add mod">
          <ac:chgData name="" userId="8540b05134c710b4" providerId="LiveId" clId="{3866B9FF-1183-418C-82BF-FD8AE0C53C83}" dt="2023-09-08T09:45:21.533" v="1658" actId="20577"/>
          <ac:spMkLst>
            <pc:docMk/>
            <pc:sldMk cId="168823319" sldId="286"/>
            <ac:spMk id="5" creationId="{65C39397-6C74-4ACE-9EE7-65353F050E6E}"/>
          </ac:spMkLst>
        </pc:spChg>
        <pc:spChg chg="add mod">
          <ac:chgData name="" userId="8540b05134c710b4" providerId="LiveId" clId="{3866B9FF-1183-418C-82BF-FD8AE0C53C83}" dt="2023-09-08T09:45:41.698" v="1678" actId="20577"/>
          <ac:spMkLst>
            <pc:docMk/>
            <pc:sldMk cId="168823319" sldId="286"/>
            <ac:spMk id="6" creationId="{31661ACD-6372-4D42-A59D-D89AF66E3368}"/>
          </ac:spMkLst>
        </pc:spChg>
        <pc:spChg chg="add mod">
          <ac:chgData name="" userId="8540b05134c710b4" providerId="LiveId" clId="{3866B9FF-1183-418C-82BF-FD8AE0C53C83}" dt="2023-09-08T09:45:09.354" v="1652" actId="2710"/>
          <ac:spMkLst>
            <pc:docMk/>
            <pc:sldMk cId="168823319" sldId="286"/>
            <ac:spMk id="7" creationId="{65A97F91-B2F3-478E-A4AD-62E74A8DF942}"/>
          </ac:spMkLst>
        </pc:spChg>
        <pc:spChg chg="add mod">
          <ac:chgData name="" userId="8540b05134c710b4" providerId="LiveId" clId="{3866B9FF-1183-418C-82BF-FD8AE0C53C83}" dt="2023-09-08T09:45:09.354" v="1652" actId="2710"/>
          <ac:spMkLst>
            <pc:docMk/>
            <pc:sldMk cId="168823319" sldId="286"/>
            <ac:spMk id="8" creationId="{0627DFEC-3F10-4A89-A74E-C8D8BFDFC5CA}"/>
          </ac:spMkLst>
        </pc:spChg>
      </pc:sldChg>
      <pc:sldChg chg="modSp add ord">
        <pc:chgData name="" userId="8540b05134c710b4" providerId="LiveId" clId="{3866B9FF-1183-418C-82BF-FD8AE0C53C83}" dt="2023-09-08T11:28:40.514" v="2310"/>
        <pc:sldMkLst>
          <pc:docMk/>
          <pc:sldMk cId="1073989190" sldId="288"/>
        </pc:sldMkLst>
        <pc:spChg chg="mod">
          <ac:chgData name="" userId="8540b05134c710b4" providerId="LiveId" clId="{3866B9FF-1183-418C-82BF-FD8AE0C53C83}" dt="2023-09-08T09:47:36.554" v="1858" actId="20577"/>
          <ac:spMkLst>
            <pc:docMk/>
            <pc:sldMk cId="1073989190" sldId="288"/>
            <ac:spMk id="4" creationId="{E91939AE-4223-4186-AA8B-F5C208282D05}"/>
          </ac:spMkLst>
        </pc:spChg>
        <pc:spChg chg="mod">
          <ac:chgData name="" userId="8540b05134c710b4" providerId="LiveId" clId="{3866B9FF-1183-418C-82BF-FD8AE0C53C83}" dt="2023-09-08T09:46:42.965" v="1805" actId="20577"/>
          <ac:spMkLst>
            <pc:docMk/>
            <pc:sldMk cId="1073989190" sldId="288"/>
            <ac:spMk id="6" creationId="{31661ACD-6372-4D42-A59D-D89AF66E3368}"/>
          </ac:spMkLst>
        </pc:spChg>
        <pc:spChg chg="mod">
          <ac:chgData name="" userId="8540b05134c710b4" providerId="LiveId" clId="{3866B9FF-1183-418C-82BF-FD8AE0C53C83}" dt="2023-09-08T10:12:48.427" v="1874" actId="20577"/>
          <ac:spMkLst>
            <pc:docMk/>
            <pc:sldMk cId="1073989190" sldId="288"/>
            <ac:spMk id="8" creationId="{0627DFEC-3F10-4A89-A74E-C8D8BFDFC5CA}"/>
          </ac:spMkLst>
        </pc:spChg>
      </pc:sldChg>
      <pc:sldChg chg="addSp delSp modSp add modAnim">
        <pc:chgData name="" userId="8540b05134c710b4" providerId="LiveId" clId="{3866B9FF-1183-418C-82BF-FD8AE0C53C83}" dt="2023-09-08T11:26:40.670" v="2204" actId="20577"/>
        <pc:sldMkLst>
          <pc:docMk/>
          <pc:sldMk cId="2310627875" sldId="289"/>
        </pc:sldMkLst>
        <pc:spChg chg="del">
          <ac:chgData name="" userId="8540b05134c710b4" providerId="LiveId" clId="{3866B9FF-1183-418C-82BF-FD8AE0C53C83}" dt="2023-09-08T11:22:44.181" v="1918"/>
          <ac:spMkLst>
            <pc:docMk/>
            <pc:sldMk cId="2310627875" sldId="289"/>
            <ac:spMk id="2" creationId="{08AFD725-31EF-4EEA-A8EC-5218D1F6CFD9}"/>
          </ac:spMkLst>
        </pc:spChg>
        <pc:spChg chg="del">
          <ac:chgData name="" userId="8540b05134c710b4" providerId="LiveId" clId="{3866B9FF-1183-418C-82BF-FD8AE0C53C83}" dt="2023-09-08T11:22:44.181" v="1918"/>
          <ac:spMkLst>
            <pc:docMk/>
            <pc:sldMk cId="2310627875" sldId="289"/>
            <ac:spMk id="3" creationId="{92754D10-1C75-43A2-94C4-5A305AADA758}"/>
          </ac:spMkLst>
        </pc:spChg>
        <pc:spChg chg="del">
          <ac:chgData name="" userId="8540b05134c710b4" providerId="LiveId" clId="{3866B9FF-1183-418C-82BF-FD8AE0C53C83}" dt="2023-09-08T11:22:44.181" v="1918"/>
          <ac:spMkLst>
            <pc:docMk/>
            <pc:sldMk cId="2310627875" sldId="289"/>
            <ac:spMk id="4" creationId="{1821DCC3-7F94-424B-BCA0-802022406B67}"/>
          </ac:spMkLst>
        </pc:spChg>
        <pc:spChg chg="del">
          <ac:chgData name="" userId="8540b05134c710b4" providerId="LiveId" clId="{3866B9FF-1183-418C-82BF-FD8AE0C53C83}" dt="2023-09-08T11:22:44.181" v="1918"/>
          <ac:spMkLst>
            <pc:docMk/>
            <pc:sldMk cId="2310627875" sldId="289"/>
            <ac:spMk id="5" creationId="{084ACD8D-5C63-4926-9E87-FA2DC8E5EF1D}"/>
          </ac:spMkLst>
        </pc:spChg>
        <pc:spChg chg="del">
          <ac:chgData name="" userId="8540b05134c710b4" providerId="LiveId" clId="{3866B9FF-1183-418C-82BF-FD8AE0C53C83}" dt="2023-09-08T11:22:44.181" v="1918"/>
          <ac:spMkLst>
            <pc:docMk/>
            <pc:sldMk cId="2310627875" sldId="289"/>
            <ac:spMk id="6" creationId="{C1E2AADB-8B37-4FDA-BE71-67497D1D0FC4}"/>
          </ac:spMkLst>
        </pc:spChg>
        <pc:spChg chg="add mod">
          <ac:chgData name="" userId="8540b05134c710b4" providerId="LiveId" clId="{3866B9FF-1183-418C-82BF-FD8AE0C53C83}" dt="2023-09-08T11:26:00.521" v="2016" actId="313"/>
          <ac:spMkLst>
            <pc:docMk/>
            <pc:sldMk cId="2310627875" sldId="289"/>
            <ac:spMk id="7" creationId="{61F6B0DF-AFFA-42A2-A5C1-92FCCAC1B74C}"/>
          </ac:spMkLst>
        </pc:spChg>
        <pc:spChg chg="add del mod">
          <ac:chgData name="" userId="8540b05134c710b4" providerId="LiveId" clId="{3866B9FF-1183-418C-82BF-FD8AE0C53C83}" dt="2023-09-08T11:22:49.890" v="1919" actId="931"/>
          <ac:spMkLst>
            <pc:docMk/>
            <pc:sldMk cId="2310627875" sldId="289"/>
            <ac:spMk id="8" creationId="{B974C431-EEBC-4B62-BB00-389ADC79FCEE}"/>
          </ac:spMkLst>
        </pc:spChg>
        <pc:spChg chg="add mod">
          <ac:chgData name="" userId="8540b05134c710b4" providerId="LiveId" clId="{3866B9FF-1183-418C-82BF-FD8AE0C53C83}" dt="2023-09-08T11:26:40.670" v="2204" actId="20577"/>
          <ac:spMkLst>
            <pc:docMk/>
            <pc:sldMk cId="2310627875" sldId="289"/>
            <ac:spMk id="9" creationId="{714B4DD2-4100-412B-930C-4D348F7D2015}"/>
          </ac:spMkLst>
        </pc:spChg>
        <pc:picChg chg="add mod">
          <ac:chgData name="" userId="8540b05134c710b4" providerId="LiveId" clId="{3866B9FF-1183-418C-82BF-FD8AE0C53C83}" dt="2023-09-08T11:22:49.890" v="1919" actId="931"/>
          <ac:picMkLst>
            <pc:docMk/>
            <pc:sldMk cId="2310627875" sldId="289"/>
            <ac:picMk id="11" creationId="{144F83FC-1309-47B8-AAC0-34600E87CA11}"/>
          </ac:picMkLst>
        </pc:picChg>
        <pc:picChg chg="add del mod">
          <ac:chgData name="" userId="8540b05134c710b4" providerId="LiveId" clId="{3866B9FF-1183-418C-82BF-FD8AE0C53C83}" dt="2023-09-08T11:23:12.442" v="1923" actId="478"/>
          <ac:picMkLst>
            <pc:docMk/>
            <pc:sldMk cId="2310627875" sldId="289"/>
            <ac:picMk id="13" creationId="{615D6CFA-2CD8-486B-95BB-C37108710D51}"/>
          </ac:picMkLst>
        </pc:picChg>
        <pc:picChg chg="add mod">
          <ac:chgData name="" userId="8540b05134c710b4" providerId="LiveId" clId="{3866B9FF-1183-418C-82BF-FD8AE0C53C83}" dt="2023-09-08T11:23:26.297" v="1927" actId="14100"/>
          <ac:picMkLst>
            <pc:docMk/>
            <pc:sldMk cId="2310627875" sldId="289"/>
            <ac:picMk id="15" creationId="{58830DC1-CD62-4F94-AF44-46EB3BFC4D4C}"/>
          </ac:picMkLst>
        </pc:picChg>
      </pc:sldChg>
      <pc:sldChg chg="addSp delSp modSp add">
        <pc:chgData name="" userId="8540b05134c710b4" providerId="LiveId" clId="{3866B9FF-1183-418C-82BF-FD8AE0C53C83}" dt="2023-09-08T11:26:33.193" v="2160" actId="20577"/>
        <pc:sldMkLst>
          <pc:docMk/>
          <pc:sldMk cId="4091102484" sldId="290"/>
        </pc:sldMkLst>
        <pc:spChg chg="mod">
          <ac:chgData name="" userId="8540b05134c710b4" providerId="LiveId" clId="{3866B9FF-1183-418C-82BF-FD8AE0C53C83}" dt="2023-09-08T11:26:10.222" v="2028" actId="20577"/>
          <ac:spMkLst>
            <pc:docMk/>
            <pc:sldMk cId="4091102484" sldId="290"/>
            <ac:spMk id="2" creationId="{540E70AB-E24A-4A3A-9A68-70FC9B62D2A0}"/>
          </ac:spMkLst>
        </pc:spChg>
        <pc:spChg chg="del">
          <ac:chgData name="" userId="8540b05134c710b4" providerId="LiveId" clId="{3866B9FF-1183-418C-82BF-FD8AE0C53C83}" dt="2023-09-08T11:22:57.238" v="1921" actId="931"/>
          <ac:spMkLst>
            <pc:docMk/>
            <pc:sldMk cId="4091102484" sldId="290"/>
            <ac:spMk id="3" creationId="{A0D5BFC1-3EF3-481D-8DBA-2D76916D1B40}"/>
          </ac:spMkLst>
        </pc:spChg>
        <pc:spChg chg="mod">
          <ac:chgData name="" userId="8540b05134c710b4" providerId="LiveId" clId="{3866B9FF-1183-418C-82BF-FD8AE0C53C83}" dt="2023-09-08T11:26:33.193" v="2160" actId="20577"/>
          <ac:spMkLst>
            <pc:docMk/>
            <pc:sldMk cId="4091102484" sldId="290"/>
            <ac:spMk id="4" creationId="{E901A1F3-BFA4-462D-A801-22A66F49D967}"/>
          </ac:spMkLst>
        </pc:spChg>
        <pc:spChg chg="add del mod">
          <ac:chgData name="" userId="8540b05134c710b4" providerId="LiveId" clId="{3866B9FF-1183-418C-82BF-FD8AE0C53C83}" dt="2023-09-08T11:24:04.184" v="1935"/>
          <ac:spMkLst>
            <pc:docMk/>
            <pc:sldMk cId="4091102484" sldId="290"/>
            <ac:spMk id="10" creationId="{93FC354C-68F9-40AC-9FFF-D309032138FB}"/>
          </ac:spMkLst>
        </pc:spChg>
        <pc:picChg chg="add del mod">
          <ac:chgData name="" userId="8540b05134c710b4" providerId="LiveId" clId="{3866B9FF-1183-418C-82BF-FD8AE0C53C83}" dt="2023-09-08T11:24:01.055" v="1932" actId="478"/>
          <ac:picMkLst>
            <pc:docMk/>
            <pc:sldMk cId="4091102484" sldId="290"/>
            <ac:picMk id="6" creationId="{30C67089-39FC-4291-8AB5-106921851B09}"/>
          </ac:picMkLst>
        </pc:picChg>
        <pc:picChg chg="add del mod">
          <ac:chgData name="" userId="8540b05134c710b4" providerId="LiveId" clId="{3866B9FF-1183-418C-82BF-FD8AE0C53C83}" dt="2023-09-08T11:24:03.516" v="1934"/>
          <ac:picMkLst>
            <pc:docMk/>
            <pc:sldMk cId="4091102484" sldId="290"/>
            <ac:picMk id="8" creationId="{283B995A-0997-4CE2-A481-B51AC93A95EF}"/>
          </ac:picMkLst>
        </pc:picChg>
        <pc:picChg chg="add mod">
          <ac:chgData name="" userId="8540b05134c710b4" providerId="LiveId" clId="{3866B9FF-1183-418C-82BF-FD8AE0C53C83}" dt="2023-09-08T11:24:04.184" v="1935"/>
          <ac:picMkLst>
            <pc:docMk/>
            <pc:sldMk cId="4091102484" sldId="290"/>
            <ac:picMk id="11" creationId="{07EEAB4E-A8F4-4597-9A81-7B6D6797A1AF}"/>
          </ac:picMkLst>
        </pc:picChg>
        <pc:picChg chg="add mod modCrop">
          <ac:chgData name="" userId="8540b05134c710b4" providerId="LiveId" clId="{3866B9FF-1183-418C-82BF-FD8AE0C53C83}" dt="2023-09-08T11:25:24.513" v="1967" actId="14100"/>
          <ac:picMkLst>
            <pc:docMk/>
            <pc:sldMk cId="4091102484" sldId="290"/>
            <ac:picMk id="13" creationId="{BB6E07AF-5238-48D0-93A8-A11469C2EBE5}"/>
          </ac:picMkLst>
        </pc:picChg>
      </pc:sldChg>
      <pc:sldChg chg="addSp delSp modSp add">
        <pc:chgData name="" userId="8540b05134c710b4" providerId="LiveId" clId="{3866B9FF-1183-418C-82BF-FD8AE0C53C83}" dt="2023-09-08T11:28:07.860" v="2307" actId="20577"/>
        <pc:sldMkLst>
          <pc:docMk/>
          <pc:sldMk cId="2143524075" sldId="291"/>
        </pc:sldMkLst>
        <pc:spChg chg="del">
          <ac:chgData name="" userId="8540b05134c710b4" providerId="LiveId" clId="{3866B9FF-1183-418C-82BF-FD8AE0C53C83}" dt="2023-09-08T11:26:54.078" v="2206"/>
          <ac:spMkLst>
            <pc:docMk/>
            <pc:sldMk cId="2143524075" sldId="291"/>
            <ac:spMk id="2" creationId="{E28ED25F-2E36-423E-A21C-AD885BF1A408}"/>
          </ac:spMkLst>
        </pc:spChg>
        <pc:spChg chg="del">
          <ac:chgData name="" userId="8540b05134c710b4" providerId="LiveId" clId="{3866B9FF-1183-418C-82BF-FD8AE0C53C83}" dt="2023-09-08T11:26:54.078" v="2206"/>
          <ac:spMkLst>
            <pc:docMk/>
            <pc:sldMk cId="2143524075" sldId="291"/>
            <ac:spMk id="3" creationId="{F0B31D4B-225B-418D-A8FF-83E84B1CEFB3}"/>
          </ac:spMkLst>
        </pc:spChg>
        <pc:spChg chg="del">
          <ac:chgData name="" userId="8540b05134c710b4" providerId="LiveId" clId="{3866B9FF-1183-418C-82BF-FD8AE0C53C83}" dt="2023-09-08T11:26:54.078" v="2206"/>
          <ac:spMkLst>
            <pc:docMk/>
            <pc:sldMk cId="2143524075" sldId="291"/>
            <ac:spMk id="4" creationId="{37EB52F2-F14F-4A27-BD01-D5B3871E1E52}"/>
          </ac:spMkLst>
        </pc:spChg>
        <pc:spChg chg="del">
          <ac:chgData name="" userId="8540b05134c710b4" providerId="LiveId" clId="{3866B9FF-1183-418C-82BF-FD8AE0C53C83}" dt="2023-09-08T11:26:54.078" v="2206"/>
          <ac:spMkLst>
            <pc:docMk/>
            <pc:sldMk cId="2143524075" sldId="291"/>
            <ac:spMk id="5" creationId="{0BEE10E7-9107-4A49-B353-092FC79FDA80}"/>
          </ac:spMkLst>
        </pc:spChg>
        <pc:spChg chg="del">
          <ac:chgData name="" userId="8540b05134c710b4" providerId="LiveId" clId="{3866B9FF-1183-418C-82BF-FD8AE0C53C83}" dt="2023-09-08T11:26:54.078" v="2206"/>
          <ac:spMkLst>
            <pc:docMk/>
            <pc:sldMk cId="2143524075" sldId="291"/>
            <ac:spMk id="6" creationId="{150A4579-5E7A-42BA-B0CC-2EA355B6AAC1}"/>
          </ac:spMkLst>
        </pc:spChg>
        <pc:spChg chg="add mod">
          <ac:chgData name="" userId="8540b05134c710b4" providerId="LiveId" clId="{3866B9FF-1183-418C-82BF-FD8AE0C53C83}" dt="2023-09-08T11:27:13.298" v="2232" actId="20577"/>
          <ac:spMkLst>
            <pc:docMk/>
            <pc:sldMk cId="2143524075" sldId="291"/>
            <ac:spMk id="7" creationId="{37DAD282-F44E-496D-8C1D-EC2DF2E67939}"/>
          </ac:spMkLst>
        </pc:spChg>
        <pc:spChg chg="add del mod">
          <ac:chgData name="" userId="8540b05134c710b4" providerId="LiveId" clId="{3866B9FF-1183-418C-82BF-FD8AE0C53C83}" dt="2023-09-08T11:27:37.162" v="2233"/>
          <ac:spMkLst>
            <pc:docMk/>
            <pc:sldMk cId="2143524075" sldId="291"/>
            <ac:spMk id="8" creationId="{8AC77BB9-4E42-4E32-8B6E-D940AC4D46AE}"/>
          </ac:spMkLst>
        </pc:spChg>
        <pc:spChg chg="add mod">
          <ac:chgData name="" userId="8540b05134c710b4" providerId="LiveId" clId="{3866B9FF-1183-418C-82BF-FD8AE0C53C83}" dt="2023-09-08T11:28:07.860" v="2307" actId="20577"/>
          <ac:spMkLst>
            <pc:docMk/>
            <pc:sldMk cId="2143524075" sldId="291"/>
            <ac:spMk id="9" creationId="{4B6397A8-D9A6-418C-80CB-CCE25B0E2489}"/>
          </ac:spMkLst>
        </pc:spChg>
        <pc:picChg chg="add mod modCrop">
          <ac:chgData name="" userId="8540b05134c710b4" providerId="LiveId" clId="{3866B9FF-1183-418C-82BF-FD8AE0C53C83}" dt="2023-09-08T11:27:49.074" v="2234" actId="18131"/>
          <ac:picMkLst>
            <pc:docMk/>
            <pc:sldMk cId="2143524075" sldId="291"/>
            <ac:picMk id="10" creationId="{94CB2458-AEE3-48A5-B9AA-2486396368DB}"/>
          </ac:picMkLst>
        </pc:picChg>
      </pc:sldChg>
      <pc:sldChg chg="addSp delSp modSp add">
        <pc:chgData name="" userId="8540b05134c710b4" providerId="LiveId" clId="{3866B9FF-1183-418C-82BF-FD8AE0C53C83}" dt="2023-09-11T06:32:27.726" v="3274" actId="20577"/>
        <pc:sldMkLst>
          <pc:docMk/>
          <pc:sldMk cId="2320662052" sldId="293"/>
        </pc:sldMkLst>
        <pc:spChg chg="del">
          <ac:chgData name="" userId="8540b05134c710b4" providerId="LiveId" clId="{3866B9FF-1183-418C-82BF-FD8AE0C53C83}" dt="2023-09-08T11:28:49.582" v="2312"/>
          <ac:spMkLst>
            <pc:docMk/>
            <pc:sldMk cId="2320662052" sldId="293"/>
            <ac:spMk id="2" creationId="{C9759CA9-FE48-4238-9FA4-41DDDCF55AD0}"/>
          </ac:spMkLst>
        </pc:spChg>
        <pc:spChg chg="del">
          <ac:chgData name="" userId="8540b05134c710b4" providerId="LiveId" clId="{3866B9FF-1183-418C-82BF-FD8AE0C53C83}" dt="2023-09-08T11:28:49.582" v="2312"/>
          <ac:spMkLst>
            <pc:docMk/>
            <pc:sldMk cId="2320662052" sldId="293"/>
            <ac:spMk id="3" creationId="{F93DF06B-2910-45F5-AED5-48A30EE31963}"/>
          </ac:spMkLst>
        </pc:spChg>
        <pc:spChg chg="del">
          <ac:chgData name="" userId="8540b05134c710b4" providerId="LiveId" clId="{3866B9FF-1183-418C-82BF-FD8AE0C53C83}" dt="2023-09-08T11:28:49.582" v="2312"/>
          <ac:spMkLst>
            <pc:docMk/>
            <pc:sldMk cId="2320662052" sldId="293"/>
            <ac:spMk id="4" creationId="{A561BB00-C636-408F-811D-D38AFFFD5D7C}"/>
          </ac:spMkLst>
        </pc:spChg>
        <pc:spChg chg="del">
          <ac:chgData name="" userId="8540b05134c710b4" providerId="LiveId" clId="{3866B9FF-1183-418C-82BF-FD8AE0C53C83}" dt="2023-09-08T11:28:49.582" v="2312"/>
          <ac:spMkLst>
            <pc:docMk/>
            <pc:sldMk cId="2320662052" sldId="293"/>
            <ac:spMk id="5" creationId="{980DC7F1-4687-4A61-AD85-5C7B95A6C542}"/>
          </ac:spMkLst>
        </pc:spChg>
        <pc:spChg chg="del">
          <ac:chgData name="" userId="8540b05134c710b4" providerId="LiveId" clId="{3866B9FF-1183-418C-82BF-FD8AE0C53C83}" dt="2023-09-08T11:28:49.582" v="2312"/>
          <ac:spMkLst>
            <pc:docMk/>
            <pc:sldMk cId="2320662052" sldId="293"/>
            <ac:spMk id="6" creationId="{78D73592-12CC-4286-AD7C-2F78D3930C71}"/>
          </ac:spMkLst>
        </pc:spChg>
        <pc:spChg chg="add mod">
          <ac:chgData name="" userId="8540b05134c710b4" providerId="LiveId" clId="{3866B9FF-1183-418C-82BF-FD8AE0C53C83}" dt="2023-09-08T11:33:31.015" v="2824" actId="2710"/>
          <ac:spMkLst>
            <pc:docMk/>
            <pc:sldMk cId="2320662052" sldId="293"/>
            <ac:spMk id="7" creationId="{A8A5123C-99C1-43C2-B8CA-BD0A8BBC0C0C}"/>
          </ac:spMkLst>
        </pc:spChg>
        <pc:spChg chg="add mod">
          <ac:chgData name="" userId="8540b05134c710b4" providerId="LiveId" clId="{3866B9FF-1183-418C-82BF-FD8AE0C53C83}" dt="2023-09-11T06:32:27.726" v="3274" actId="20577"/>
          <ac:spMkLst>
            <pc:docMk/>
            <pc:sldMk cId="2320662052" sldId="293"/>
            <ac:spMk id="8" creationId="{F2B2B4EA-AF9B-417F-A7DD-DA6EFBD5E425}"/>
          </ac:spMkLst>
        </pc:spChg>
      </pc:sldChg>
      <pc:sldChg chg="addSp delSp modSp add">
        <pc:chgData name="" userId="8540b05134c710b4" providerId="LiveId" clId="{3866B9FF-1183-418C-82BF-FD8AE0C53C83}" dt="2023-09-08T11:36:25.081" v="3095" actId="20577"/>
        <pc:sldMkLst>
          <pc:docMk/>
          <pc:sldMk cId="298862673" sldId="294"/>
        </pc:sldMkLst>
        <pc:spChg chg="mod">
          <ac:chgData name="" userId="8540b05134c710b4" providerId="LiveId" clId="{3866B9FF-1183-418C-82BF-FD8AE0C53C83}" dt="2023-09-08T11:35:55.018" v="2959" actId="20577"/>
          <ac:spMkLst>
            <pc:docMk/>
            <pc:sldMk cId="298862673" sldId="294"/>
            <ac:spMk id="2" creationId="{85FBD59B-8835-4A2D-B7D3-5FB793105E73}"/>
          </ac:spMkLst>
        </pc:spChg>
        <pc:spChg chg="del">
          <ac:chgData name="" userId="8540b05134c710b4" providerId="LiveId" clId="{3866B9FF-1183-418C-82BF-FD8AE0C53C83}" dt="2023-09-08T11:35:46.619" v="2945"/>
          <ac:spMkLst>
            <pc:docMk/>
            <pc:sldMk cId="298862673" sldId="294"/>
            <ac:spMk id="3" creationId="{BDCE514A-4E23-45E9-93C1-A1A152DEB10E}"/>
          </ac:spMkLst>
        </pc:spChg>
        <pc:spChg chg="mod">
          <ac:chgData name="" userId="8540b05134c710b4" providerId="LiveId" clId="{3866B9FF-1183-418C-82BF-FD8AE0C53C83}" dt="2023-09-08T11:36:25.081" v="3095" actId="20577"/>
          <ac:spMkLst>
            <pc:docMk/>
            <pc:sldMk cId="298862673" sldId="294"/>
            <ac:spMk id="4" creationId="{78E380AB-EF02-4360-8A79-AA94EC2CD5AA}"/>
          </ac:spMkLst>
        </pc:spChg>
        <pc:picChg chg="add mod">
          <ac:chgData name="" userId="8540b05134c710b4" providerId="LiveId" clId="{3866B9FF-1183-418C-82BF-FD8AE0C53C83}" dt="2023-09-08T11:35:49.761" v="2946" actId="14100"/>
          <ac:picMkLst>
            <pc:docMk/>
            <pc:sldMk cId="298862673" sldId="294"/>
            <ac:picMk id="5" creationId="{33D0765A-249D-4D00-929A-FAD9DABAF94D}"/>
          </ac:picMkLst>
        </pc:picChg>
      </pc:sldChg>
      <pc:sldChg chg="addSp delSp modSp add">
        <pc:chgData name="" userId="8540b05134c710b4" providerId="LiveId" clId="{3866B9FF-1183-418C-82BF-FD8AE0C53C83}" dt="2023-09-11T08:24:30.646" v="3924"/>
        <pc:sldMkLst>
          <pc:docMk/>
          <pc:sldMk cId="836385873" sldId="295"/>
        </pc:sldMkLst>
        <pc:spChg chg="del">
          <ac:chgData name="" userId="8540b05134c710b4" providerId="LiveId" clId="{3866B9FF-1183-418C-82BF-FD8AE0C53C83}" dt="2023-09-08T11:37:49.054" v="3123"/>
          <ac:spMkLst>
            <pc:docMk/>
            <pc:sldMk cId="836385873" sldId="295"/>
            <ac:spMk id="2" creationId="{E4FA01CC-8D1E-4D43-ACA5-B505C81E1F59}"/>
          </ac:spMkLst>
        </pc:spChg>
        <pc:spChg chg="del">
          <ac:chgData name="" userId="8540b05134c710b4" providerId="LiveId" clId="{3866B9FF-1183-418C-82BF-FD8AE0C53C83}" dt="2023-09-08T11:37:49.054" v="3123"/>
          <ac:spMkLst>
            <pc:docMk/>
            <pc:sldMk cId="836385873" sldId="295"/>
            <ac:spMk id="3" creationId="{F048B9E5-59A8-4D76-9305-CC7E26399A45}"/>
          </ac:spMkLst>
        </pc:spChg>
        <pc:spChg chg="add mod">
          <ac:chgData name="" userId="8540b05134c710b4" providerId="LiveId" clId="{3866B9FF-1183-418C-82BF-FD8AE0C53C83}" dt="2023-09-08T11:37:55.237" v="3132" actId="2710"/>
          <ac:spMkLst>
            <pc:docMk/>
            <pc:sldMk cId="836385873" sldId="295"/>
            <ac:spMk id="4" creationId="{2E17A1FB-D9E0-4990-9DD5-7CA3E15D5CF4}"/>
          </ac:spMkLst>
        </pc:spChg>
        <pc:spChg chg="add mod">
          <ac:chgData name="" userId="8540b05134c710b4" providerId="LiveId" clId="{3866B9FF-1183-418C-82BF-FD8AE0C53C83}" dt="2023-09-11T08:24:30.646" v="3924"/>
          <ac:spMkLst>
            <pc:docMk/>
            <pc:sldMk cId="836385873" sldId="295"/>
            <ac:spMk id="5" creationId="{5F17C89D-70E5-427A-A8AC-63539CA4BC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C2F01-F7E7-47EB-B969-4F195A15118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F1532-A372-4DED-9991-EF8098AEF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3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KNN </a:t>
            </a:r>
            <a:r>
              <a:rPr lang="ko-KR" altLang="en-US" dirty="0"/>
              <a:t>알고리즘 소수 </a:t>
            </a:r>
            <a:r>
              <a:rPr lang="en-US" altLang="ko-KR" dirty="0"/>
              <a:t>/ </a:t>
            </a:r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이웃 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82A24-9E8D-444C-A9B6-48E15FDD9C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0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2-class</a:t>
            </a:r>
          </a:p>
          <a:p>
            <a:r>
              <a:rPr lang="en-US" altLang="ko-KR" dirty="0" err="1"/>
              <a:t>Ir</a:t>
            </a:r>
            <a:r>
              <a:rPr lang="en-US" altLang="ko-KR" dirty="0"/>
              <a:t>: </a:t>
            </a:r>
            <a:r>
              <a:rPr lang="ko-KR" altLang="en-US" dirty="0"/>
              <a:t>불균형 비율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82A24-9E8D-444C-A9B6-48E15FDD9C3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4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로 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82A24-9E8D-444C-A9B6-48E15FDD9C3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0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8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1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8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0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2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3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3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6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6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7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F0496-647C-4DDF-AD5D-08590AE4839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6504F-2008-4347-8BB8-18D9EC815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0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yKong/PPSN202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24409-FD65-49D8-83DA-0BE5E1613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Article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B63CB8-0348-440E-A90F-9E7D5992A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Improving Imbalanced Classification by Anomaly Detection</a:t>
            </a:r>
          </a:p>
          <a:p>
            <a:r>
              <a:rPr lang="ko-KR" altLang="en-US" dirty="0"/>
              <a:t>증강지능 연구실 황승현</a:t>
            </a:r>
            <a:endParaRPr lang="en-US" altLang="ko-KR" dirty="0"/>
          </a:p>
          <a:p>
            <a:r>
              <a:rPr lang="en-US" altLang="ko-KR"/>
              <a:t>2023-09-13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61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4EFE1-B58E-42D9-976B-06EE45C6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접근법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8688C-1A01-4C3D-8096-354DDCE6A8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데이터셋의 </a:t>
            </a:r>
            <a:r>
              <a:rPr lang="ko-KR" altLang="en-US" dirty="0" err="1"/>
              <a:t>튜플을</a:t>
            </a:r>
            <a:r>
              <a:rPr lang="ko-KR" altLang="en-US" dirty="0"/>
              <a:t> 늘리지 말고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Rows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데이터셋의 속성을 늘리자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Columns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추가 속성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outlier score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safe, borderline, rare, outlier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46EE645-AF59-4A8E-996E-295A0499A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63785"/>
            <a:ext cx="5181600" cy="3275017"/>
          </a:xfrm>
        </p:spPr>
      </p:pic>
    </p:spTree>
    <p:extLst>
      <p:ext uri="{BB962C8B-B14F-4D97-AF65-F5344CB8AC3E}">
        <p14:creationId xmlns:p14="http://schemas.microsoft.com/office/powerpoint/2010/main" val="340820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3EAD13D-5517-4DD0-9B46-07C4B79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outlier score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AAF6E-3066-4531-928E-98FA3B72AE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이상치 점수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샘플이 </a:t>
            </a:r>
            <a:r>
              <a:rPr lang="ko-KR" altLang="en-US" dirty="0" err="1"/>
              <a:t>이상치인지</a:t>
            </a:r>
            <a:r>
              <a:rPr lang="ko-KR" altLang="en-US" dirty="0"/>
              <a:t> 아닌지 판단하는 지표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Local Outlier Factor(LOF)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5932DD6-1E79-4496-9628-35A8F17DC2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933577"/>
            <a:ext cx="5181600" cy="4135433"/>
          </a:xfrm>
        </p:spPr>
      </p:pic>
    </p:spTree>
    <p:extLst>
      <p:ext uri="{BB962C8B-B14F-4D97-AF65-F5344CB8AC3E}">
        <p14:creationId xmlns:p14="http://schemas.microsoft.com/office/powerpoint/2010/main" val="238691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4E356-84B5-4D47-BD2D-7AB42F5D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LOF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6C40002-C8AE-40B8-A38D-BB2071C2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주변 데이터에서 크게 벗어난 데이터 식별</a:t>
            </a:r>
            <a:endParaRPr lang="en-US" altLang="ko-KR" dirty="0"/>
          </a:p>
          <a:p>
            <a:pPr lvl="1"/>
            <a:r>
              <a:rPr lang="ko-KR" altLang="en-US" dirty="0"/>
              <a:t>이웃에서 크게 떨어져 있다면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이상치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E6BE905-9167-45C3-B0D0-635734088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46" y="1562100"/>
            <a:ext cx="5597603" cy="413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7708FE9-DEF6-4B80-A6EF-74F36174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LOF</a:t>
            </a:r>
            <a:r>
              <a:rPr lang="ko-KR" altLang="en-US" dirty="0"/>
              <a:t> 구하는 과정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7A66564-1068-4ACA-A236-F2C8E7921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97" y="987425"/>
            <a:ext cx="4252781" cy="4873625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2F89503-D334-4C9D-89E6-E35EBC79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Local Density Estimation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데이터 포인트 주변의 로컬 밀도 추정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포인트와 </a:t>
            </a:r>
            <a:r>
              <a:rPr lang="en-US" altLang="ko-KR" dirty="0"/>
              <a:t>K-Nearest Neighbors</a:t>
            </a:r>
            <a:r>
              <a:rPr lang="ko-KR" altLang="en-US" dirty="0"/>
              <a:t> 사이의 거리 계산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Reachability Distance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도달 가능 거리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한 포인트가 이웃 포인트와 얼마나 멀리 떨어져 있는지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가장 가까운 </a:t>
            </a:r>
            <a:r>
              <a:rPr lang="en-US" altLang="ko-KR" dirty="0"/>
              <a:t>k</a:t>
            </a:r>
            <a:r>
              <a:rPr lang="ko-KR" altLang="en-US" dirty="0"/>
              <a:t>번째 이웃까지의 거리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LOF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가장 가까운 </a:t>
            </a:r>
            <a:r>
              <a:rPr lang="en-US" altLang="ko-KR" dirty="0"/>
              <a:t>k</a:t>
            </a:r>
            <a:r>
              <a:rPr lang="ko-KR" altLang="en-US" dirty="0"/>
              <a:t>개 이웃의 평균 도달 가능 거리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자신의 도달 가능 거리의 비율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6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27492-E1C4-441A-8AC7-7403188C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094412" cy="1600200"/>
          </a:xfrm>
        </p:spPr>
        <p:txBody>
          <a:bodyPr/>
          <a:lstStyle/>
          <a:p>
            <a:r>
              <a:rPr lang="en-US" altLang="ko-KR" dirty="0"/>
              <a:t>safe, borderline, rare, outlier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4876197-1023-4F24-B78E-3437CB1FC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05" y="2604134"/>
            <a:ext cx="7558166" cy="1640206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91ACE-CD8B-42F5-965E-0FACD799B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44632" cy="3811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Napierala</a:t>
            </a:r>
            <a:r>
              <a:rPr lang="en-US" altLang="ko-KR" dirty="0"/>
              <a:t> and </a:t>
            </a:r>
            <a:r>
              <a:rPr lang="en-US" altLang="ko-KR" dirty="0" err="1"/>
              <a:t>Stefanowski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i="1" dirty="0"/>
              <a:t>k</a:t>
            </a:r>
            <a:r>
              <a:rPr lang="en-US" altLang="ko-KR" dirty="0"/>
              <a:t>-</a:t>
            </a:r>
            <a:r>
              <a:rPr lang="en-US" altLang="ko-KR" dirty="0" err="1"/>
              <a:t>neighbourhood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K:</a:t>
            </a:r>
            <a:r>
              <a:rPr lang="ko-KR" altLang="en-US" dirty="0"/>
              <a:t> </a:t>
            </a:r>
            <a:r>
              <a:rPr lang="en-US" altLang="ko-KR" dirty="0"/>
              <a:t>KNN </a:t>
            </a:r>
            <a:r>
              <a:rPr lang="ko-KR" altLang="en-US" dirty="0"/>
              <a:t>파라미터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R</a:t>
            </a:r>
            <a:r>
              <a:rPr lang="en-US" altLang="ko-KR" baseline="-25000" dirty="0" err="1"/>
              <a:t>min</a:t>
            </a:r>
            <a:r>
              <a:rPr lang="en-US" altLang="ko-KR" baseline="-25000" dirty="0"/>
              <a:t>/all</a:t>
            </a:r>
            <a:br>
              <a:rPr lang="en-US" altLang="ko-KR" baseline="-25000" dirty="0"/>
            </a:br>
            <a:r>
              <a:rPr lang="ko-KR" altLang="en-US" dirty="0"/>
              <a:t>희귀한 이웃의 수 </a:t>
            </a:r>
            <a:r>
              <a:rPr lang="en-US" altLang="ko-KR" dirty="0"/>
              <a:t>/ </a:t>
            </a:r>
            <a:r>
              <a:rPr lang="ko-KR" altLang="en-US" dirty="0"/>
              <a:t>전체 이웃의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114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6DDDF95-7B51-4DFE-906E-C46720C8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B77481-290B-44A6-AB43-FAB925BC4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52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01E3A-4A75-4AC5-B583-A51296D8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BBDB3-FB1C-4EE2-820E-705E8BC9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시나리오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아무 것도 안 한 원본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Resampling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Resampling + </a:t>
            </a:r>
            <a:r>
              <a:rPr lang="ko-KR" altLang="en-US" dirty="0"/>
              <a:t>추가 속성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추가 속성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t-tests</a:t>
            </a:r>
            <a:r>
              <a:rPr lang="ko-KR" altLang="en-US" dirty="0"/>
              <a:t>로 데이터셋 유사하게 조정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K-fold 5</a:t>
            </a:r>
          </a:p>
        </p:txBody>
      </p:sp>
    </p:spTree>
    <p:extLst>
      <p:ext uri="{BB962C8B-B14F-4D97-AF65-F5344CB8AC3E}">
        <p14:creationId xmlns:p14="http://schemas.microsoft.com/office/powerpoint/2010/main" val="384411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DC2DEFF-3F73-4BA4-AF64-C5B40C6D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7C63B3C-97CD-4452-8414-8C2C770B8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1396"/>
            <a:ext cx="10515600" cy="2839796"/>
          </a:xfrm>
        </p:spPr>
      </p:pic>
    </p:spTree>
    <p:extLst>
      <p:ext uri="{BB962C8B-B14F-4D97-AF65-F5344CB8AC3E}">
        <p14:creationId xmlns:p14="http://schemas.microsoft.com/office/powerpoint/2010/main" val="113821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6F9069-A68A-4936-8F74-7CB4B305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0A9E46C-BA79-464D-B98C-C3481D765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170345"/>
            <a:ext cx="5127626" cy="6507786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7E6D121-2115-4B5C-8F85-CB6146D0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experiment with the two additional attributes outperforms the experiment with the classical resampling technique SMOTE.</a:t>
            </a:r>
          </a:p>
          <a:p>
            <a:endParaRPr lang="en-US" altLang="ko-KR" dirty="0"/>
          </a:p>
          <a:p>
            <a:r>
              <a:rPr lang="ko-KR" altLang="en-US" dirty="0"/>
              <a:t>두 가지 속성 추가 </a:t>
            </a:r>
            <a:r>
              <a:rPr lang="en-US" altLang="ko-KR" dirty="0"/>
              <a:t>&gt;&gt;&gt;&gt; SMOTE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773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6F9069-A68A-4936-8F74-7CB4B305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- </a:t>
            </a:r>
            <a:r>
              <a:rPr lang="ko-KR" altLang="en-US" dirty="0"/>
              <a:t>자세히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0A9E46C-BA79-464D-B98C-C3481D765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170345"/>
            <a:ext cx="5127626" cy="6507786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7E6D121-2115-4B5C-8F85-CB6146D0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2D chess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None + yes : 0.9771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no : 0.8584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yes : 0.9704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Yeast4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None + yes : 0.8647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no : 0.7320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yes : 0.9115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Wine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None + yes : 0.9790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no : 0.5597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yes : 0.9685</a:t>
            </a:r>
          </a:p>
        </p:txBody>
      </p:sp>
    </p:spTree>
    <p:extLst>
      <p:ext uri="{BB962C8B-B14F-4D97-AF65-F5344CB8AC3E}">
        <p14:creationId xmlns:p14="http://schemas.microsoft.com/office/powerpoint/2010/main" val="219064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3481AB-6FF5-47D8-849E-4B1D76B5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AEDA0CCD-2F13-4206-ABFD-D1BA66AC87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7721" r="13989" b="37015"/>
          <a:stretch/>
        </p:blipFill>
        <p:spPr>
          <a:xfrm>
            <a:off x="5469466" y="753534"/>
            <a:ext cx="5207001" cy="5748865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C79A6A-1DDA-4877-85C8-062F4048C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PPSN 2020: Parallel Problem Solving from Nature</a:t>
            </a:r>
          </a:p>
          <a:p>
            <a:endParaRPr lang="en-US" altLang="ko-KR" dirty="0"/>
          </a:p>
          <a:p>
            <a:r>
              <a:rPr lang="en-US" altLang="ko-KR" dirty="0" err="1"/>
              <a:t>Jiawen</a:t>
            </a:r>
            <a:r>
              <a:rPr lang="en-US" altLang="ko-KR" dirty="0"/>
              <a:t> Kong 1</a:t>
            </a:r>
          </a:p>
          <a:p>
            <a:r>
              <a:rPr lang="en-US" altLang="ko-KR" dirty="0"/>
              <a:t>Wojtek Kowalczyk 1</a:t>
            </a:r>
          </a:p>
          <a:p>
            <a:r>
              <a:rPr lang="en-US" altLang="ko-KR" dirty="0"/>
              <a:t>Stefan Menzel 2</a:t>
            </a:r>
          </a:p>
          <a:p>
            <a:r>
              <a:rPr lang="en-US" altLang="ko-KR" dirty="0"/>
              <a:t>Thomas </a:t>
            </a:r>
            <a:r>
              <a:rPr lang="en-US" altLang="ko-KR" dirty="0" err="1"/>
              <a:t>Bäck</a:t>
            </a:r>
            <a:r>
              <a:rPr lang="en-US" altLang="ko-KR" dirty="0"/>
              <a:t> 1</a:t>
            </a:r>
          </a:p>
          <a:p>
            <a:endParaRPr lang="en-US" altLang="ko-KR" dirty="0"/>
          </a:p>
          <a:p>
            <a:r>
              <a:rPr lang="en-US" altLang="ko-KR" dirty="0"/>
              <a:t>[1] Leiden University, Leiden, The Netherlands</a:t>
            </a:r>
          </a:p>
          <a:p>
            <a:r>
              <a:rPr lang="en-US" altLang="ko-KR" dirty="0"/>
              <a:t>[2] Honda Research Institute Europe GmbH, Offenbach, Germany</a:t>
            </a:r>
          </a:p>
        </p:txBody>
      </p:sp>
    </p:spTree>
    <p:extLst>
      <p:ext uri="{BB962C8B-B14F-4D97-AF65-F5344CB8AC3E}">
        <p14:creationId xmlns:p14="http://schemas.microsoft.com/office/powerpoint/2010/main" val="1212348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D8B4F-5B25-456E-B717-34A1061E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50D59BE-F346-4015-9B35-BD39F1F47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273776"/>
            <a:ext cx="8423276" cy="6300924"/>
          </a:xfr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65BD825-B0A8-4E40-BCF3-645C208E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846261" cy="3811588"/>
          </a:xfrm>
        </p:spPr>
        <p:txBody>
          <a:bodyPr/>
          <a:lstStyle/>
          <a:p>
            <a:r>
              <a:rPr lang="ko-KR" altLang="en-US" dirty="0"/>
              <a:t>시각화</a:t>
            </a:r>
            <a:endParaRPr lang="en-US" altLang="ko-KR" dirty="0"/>
          </a:p>
          <a:p>
            <a:r>
              <a:rPr lang="ko-KR" altLang="en-US" dirty="0"/>
              <a:t>빨간색 동그라미</a:t>
            </a:r>
            <a:r>
              <a:rPr lang="en-US" altLang="ko-KR" dirty="0"/>
              <a:t>: </a:t>
            </a:r>
            <a:r>
              <a:rPr lang="ko-KR" altLang="en-US" dirty="0"/>
              <a:t>잘못 분류된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2</a:t>
            </a:r>
            <a:r>
              <a:rPr lang="ko-KR" altLang="en-US"/>
              <a:t>개 비교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66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9683-68AB-44D2-95E9-80C81529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4E2859-00E3-48CB-ACBF-CCC9FDB31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343177"/>
            <a:ext cx="8499476" cy="616212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CE93D-A03F-400E-9617-0F9D73C33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227262" cy="3811588"/>
          </a:xfrm>
        </p:spPr>
        <p:txBody>
          <a:bodyPr/>
          <a:lstStyle/>
          <a:p>
            <a:r>
              <a:rPr lang="en-US" altLang="ko-KR" dirty="0"/>
              <a:t>Feature Importance</a:t>
            </a:r>
          </a:p>
          <a:p>
            <a:r>
              <a:rPr lang="ko-KR" altLang="en-US" dirty="0"/>
              <a:t>추가된 속성이 분류할 때 유의미하게 쓰임</a:t>
            </a:r>
          </a:p>
        </p:txBody>
      </p:sp>
    </p:spTree>
    <p:extLst>
      <p:ext uri="{BB962C8B-B14F-4D97-AF65-F5344CB8AC3E}">
        <p14:creationId xmlns:p14="http://schemas.microsoft.com/office/powerpoint/2010/main" val="3865712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98625A6-45FD-4829-8637-8CF6079C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89EB77-76CC-4FF3-BF9B-FDF877B0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 most cases, introducing these two additional attributes can improve the class imbalance classification performance. For some datasets, only introducing additional attributes gives better classification results than only performing resampling techniques.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An analysis of the experimental results also illustrates that the proposed method has a better ability to handle samples in the overlapping region</a:t>
            </a:r>
          </a:p>
        </p:txBody>
      </p:sp>
    </p:spTree>
    <p:extLst>
      <p:ext uri="{BB962C8B-B14F-4D97-AF65-F5344CB8AC3E}">
        <p14:creationId xmlns:p14="http://schemas.microsoft.com/office/powerpoint/2010/main" val="139837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98625A6-45FD-4829-8637-8CF6079C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3</a:t>
            </a:r>
            <a:r>
              <a:rPr lang="ko-KR" altLang="en-US" dirty="0"/>
              <a:t>줄 요약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89EB77-76CC-4FF3-BF9B-FDF877B0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ko-KR" altLang="en-US" dirty="0"/>
              <a:t>추가 속성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en-US" altLang="ko-KR" dirty="0" err="1"/>
              <a:t>Outliar</a:t>
            </a:r>
            <a:r>
              <a:rPr lang="en-US" altLang="ko-KR" dirty="0"/>
              <a:t> score, 4 Type)</a:t>
            </a:r>
            <a:r>
              <a:rPr lang="ko-KR" altLang="en-US" dirty="0"/>
              <a:t> 넣으면</a:t>
            </a:r>
            <a:br>
              <a:rPr lang="en-US" altLang="ko-KR" dirty="0"/>
            </a:br>
            <a:r>
              <a:rPr lang="en-US" altLang="ko-KR" dirty="0"/>
              <a:t>Resampling</a:t>
            </a:r>
            <a:r>
              <a:rPr lang="ko-KR" altLang="en-US" dirty="0"/>
              <a:t>보다 더 성능 향상한다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/>
              <a:t>overlapping region(</a:t>
            </a:r>
            <a:r>
              <a:rPr lang="ko-KR" altLang="en-US" dirty="0"/>
              <a:t>중복 영역</a:t>
            </a:r>
            <a:r>
              <a:rPr lang="en-US" altLang="ko-KR" dirty="0"/>
              <a:t>)</a:t>
            </a:r>
            <a:r>
              <a:rPr lang="ko-KR" altLang="en-US" dirty="0"/>
              <a:t>에서도 더 우수하다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ko-KR" altLang="en-US" dirty="0"/>
              <a:t>꼭 넣어라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9541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486A1E3-E7BB-461D-AFE4-522748F2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의문점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CAF7F-ADAA-40D1-AE60-18E3F1B39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실험의 의문점</a:t>
            </a:r>
            <a:r>
              <a:rPr lang="en-US" altLang="ko-KR" dirty="0"/>
              <a:t>. </a:t>
            </a:r>
            <a:r>
              <a:rPr lang="ko-KR" altLang="en-US" dirty="0"/>
              <a:t>이상치를 어떻게 구하나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87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7DAD282-F44E-496D-8C1D-EC2DF2E6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 분석</a:t>
            </a:r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94CB2458-AEE3-48A5-B9AA-2486396368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18" t="-163" r="28981" b="163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B6397A8-D9A6-418C-80CB-CCE25B0E2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https://github.com/FayKong/PPSN2020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논문에서 사용한 소스코드 공개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24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1F6B0DF-AFFA-42A2-A5C1-92FCCAC1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Outlier score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44F83FC-1309-47B8-AAC0-34600E87C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15343"/>
            <a:ext cx="6172200" cy="3817788"/>
          </a:xfr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14B4DD2-4100-412B-930C-4D348F7D2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전체 데이터를 기준으로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830DC1-CD62-4F94-AF44-46EB3BFC4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1524870"/>
            <a:ext cx="6129431" cy="37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2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E70AB-E24A-4A3A-9A68-70FC9B62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type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1A1F3-BFA4-462D-A801-22A66F49D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전체데이터를 기준으로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7EEAB4E-A8F4-4597-9A81-7B6D6797A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15" y="987425"/>
            <a:ext cx="2817146" cy="4873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6E07AF-5238-48D0-93A8-A11469C2EB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57" b="5203"/>
          <a:stretch/>
        </p:blipFill>
        <p:spPr>
          <a:xfrm>
            <a:off x="5341620" y="2012540"/>
            <a:ext cx="5855336" cy="18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0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BD59B-8835-4A2D-B7D3-5FB79310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D0765A-249D-4D00-929A-FAD9DABAF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7181" y="1682114"/>
            <a:ext cx="4044214" cy="3484246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380AB-EF02-4360-8A79-AA94EC2CD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Decision tree, SVM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Train, test </a:t>
            </a:r>
            <a:r>
              <a:rPr lang="ko-KR" altLang="en-US" dirty="0"/>
              <a:t>나누지 않고 모델 학습</a:t>
            </a:r>
          </a:p>
        </p:txBody>
      </p:sp>
    </p:spTree>
    <p:extLst>
      <p:ext uri="{BB962C8B-B14F-4D97-AF65-F5344CB8AC3E}">
        <p14:creationId xmlns:p14="http://schemas.microsoft.com/office/powerpoint/2010/main" val="298862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1939AE-4223-4186-AA8B-F5C20828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일반적인 </a:t>
            </a:r>
            <a:r>
              <a:rPr lang="ko-KR" altLang="en-US" dirty="0" err="1"/>
              <a:t>머신러닝</a:t>
            </a:r>
            <a:r>
              <a:rPr lang="ko-KR" altLang="en-US" dirty="0"/>
              <a:t> 모델 학습 과정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A97F91-B2F3-478E-A4AD-62E74A8DF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전체 데이터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C39397-6C74-4ACE-9EE7-65353F050E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Train: 80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Train: 64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Validation: 16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Test: 20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627DFEC-3F10-4A89-A74E-C8D8BFDFC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전체 데이터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61ACD-6372-4D42-A59D-D89AF66E33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모델 학습할 때 쓰는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모델 학습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모델 검증 </a:t>
            </a:r>
            <a:r>
              <a:rPr lang="en-US" altLang="ko-KR" dirty="0"/>
              <a:t>(</a:t>
            </a:r>
            <a:r>
              <a:rPr lang="ko-KR" altLang="en-US" dirty="0" err="1"/>
              <a:t>과적합</a:t>
            </a:r>
            <a:r>
              <a:rPr lang="ko-KR" altLang="en-US" dirty="0"/>
              <a:t> 방지 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학습완료한 모델의 성능 테스트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2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11DF0-DA95-45C1-962F-FD16C4CF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454A7-2B4B-4BA6-AEB5-E6E062C4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Imbalanced data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새로운 접근법 </a:t>
            </a:r>
            <a:r>
              <a:rPr lang="en-US" altLang="ko-KR" dirty="0"/>
              <a:t>– anomaly score, 4type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실험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454921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1939AE-4223-4186-AA8B-F5C20828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모델 학습 과정 중에 이상치는 어떻게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A97F91-B2F3-478E-A4AD-62E74A8DF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전체 데이터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C39397-6C74-4ACE-9EE7-65353F050E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Train: 80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Train: 64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Validation: 16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Test: 20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627DFEC-3F10-4A89-A74E-C8D8BFDFC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전체 데이터의 이상치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61ACD-6372-4D42-A59D-D89AF66E33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Train</a:t>
            </a:r>
            <a:r>
              <a:rPr lang="ko-KR" altLang="en-US" dirty="0"/>
              <a:t>의 이상치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Train</a:t>
            </a:r>
            <a:r>
              <a:rPr lang="ko-KR" altLang="en-US" dirty="0"/>
              <a:t>의 이상치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Validation</a:t>
            </a:r>
            <a:r>
              <a:rPr lang="ko-KR" altLang="en-US" dirty="0"/>
              <a:t>의 이상치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Test</a:t>
            </a:r>
            <a:r>
              <a:rPr lang="ko-KR" altLang="en-US" dirty="0"/>
              <a:t>의 이상치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3989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8A5123C-99C1-43C2-B8CA-BD0A8BBC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전체 데이터를 기준으로 했을 때의 문제점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2B2B4EA-AF9B-417F-A7DD-DA6EFBD5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과적합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학습한 모델에 새로운 데이터가 들어오면 잘 판단할 수 있을까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의미있는</a:t>
            </a:r>
            <a:r>
              <a:rPr lang="ko-KR" altLang="en-US" dirty="0"/>
              <a:t> 실험인가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애초에 </a:t>
            </a:r>
            <a:r>
              <a:rPr lang="en-US" altLang="ko-KR" dirty="0" err="1"/>
              <a:t>Outliar</a:t>
            </a:r>
            <a:r>
              <a:rPr lang="en-US" altLang="ko-KR" dirty="0"/>
              <a:t> score, type</a:t>
            </a:r>
            <a:r>
              <a:rPr lang="ko-KR" altLang="en-US" dirty="0"/>
              <a:t>을 제공하고 학습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정답을 보여주는 것과 다름 없지 않나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662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A3206C6-53CE-4D05-BB21-4C20ABFB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A6B3A63-6DE3-400E-BB74-B80FBC0D9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r>
              <a:rPr lang="en-US" altLang="ko-KR" dirty="0"/>
              <a:t>, </a:t>
            </a:r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71326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17A1FB-D9E0-4990-9DD5-7CA3E15D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결론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F17C89D-70E5-427A-A8AC-63539CA4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논문을 잘못 잡았다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논문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이상치 점수를 요소로 추가하여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내가 원했던 논문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기존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알고리즘을 안 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이상치 탐지 알고리즘을 이용하여 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385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6FDD1-54EC-4CEE-AEAE-B76C478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47278-D974-4870-B617-3A1802C702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전통적인 </a:t>
            </a:r>
            <a:r>
              <a:rPr lang="en-US" altLang="ko-KR" sz="2000" dirty="0"/>
              <a:t>Outlier detection method </a:t>
            </a:r>
            <a:r>
              <a:rPr lang="ko-KR" altLang="en-US" sz="2000" dirty="0"/>
              <a:t>연구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Tukey's IQR method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Standard deviation method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Z-score method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Isolation Forest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DBSCAN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딥러닝</a:t>
            </a:r>
            <a:r>
              <a:rPr lang="ko-KR" altLang="en-US" sz="2000" dirty="0"/>
              <a:t> </a:t>
            </a:r>
            <a:r>
              <a:rPr lang="en-US" altLang="ko-KR" sz="2000" dirty="0"/>
              <a:t>Outlier detection method </a:t>
            </a:r>
            <a:r>
              <a:rPr lang="ko-KR" altLang="en-US" sz="2000" dirty="0"/>
              <a:t>연구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Anomaly transformer </a:t>
            </a:r>
            <a:r>
              <a:rPr lang="ko-KR" altLang="en-US" sz="1800" dirty="0"/>
              <a:t>등등</a:t>
            </a:r>
            <a:endParaRPr lang="en-US" altLang="ko-KR" sz="1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779341-24DF-4F25-9D40-B591C7213F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2000" dirty="0"/>
              <a:t>현재 보유중인 데이터셋 활용 방안 탐구</a:t>
            </a:r>
            <a:endParaRPr lang="en-US" altLang="ko-KR" sz="2000" dirty="0"/>
          </a:p>
          <a:p>
            <a:pPr lvl="1">
              <a:lnSpc>
                <a:spcPct val="160000"/>
              </a:lnSpc>
            </a:pPr>
            <a:r>
              <a:rPr lang="ko-KR" altLang="en-US" sz="1800" dirty="0"/>
              <a:t>실험에 활용된 데이터셋 분석</a:t>
            </a:r>
            <a:endParaRPr lang="en-US" altLang="ko-KR" sz="1800" dirty="0"/>
          </a:p>
          <a:p>
            <a:pPr lvl="1">
              <a:lnSpc>
                <a:spcPct val="160000"/>
              </a:lnSpc>
            </a:pPr>
            <a:r>
              <a:rPr lang="ko-KR" altLang="en-US" sz="1800" dirty="0"/>
              <a:t>유사한 데이터셋에 적용</a:t>
            </a:r>
            <a:endParaRPr lang="en-US" altLang="ko-KR" sz="18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671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7BAC7A3-27BB-4569-8D14-46B09B1C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Imbalanced data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D7982-1C60-4F4C-8121-850E5779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Imbalanced data</a:t>
            </a:r>
            <a:r>
              <a:rPr lang="ko-KR" altLang="en-US" dirty="0"/>
              <a:t>의 정의와 기존 접근법 소개</a:t>
            </a:r>
          </a:p>
        </p:txBody>
      </p:sp>
    </p:spTree>
    <p:extLst>
      <p:ext uri="{BB962C8B-B14F-4D97-AF65-F5344CB8AC3E}">
        <p14:creationId xmlns:p14="http://schemas.microsoft.com/office/powerpoint/2010/main" val="234617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97D5C-CA76-4E0D-9346-9A2BD202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Imbalanced classification</a:t>
            </a:r>
            <a:endParaRPr lang="ko-KR" altLang="en-US" dirty="0"/>
          </a:p>
        </p:txBody>
      </p:sp>
      <p:pic>
        <p:nvPicPr>
          <p:cNvPr id="7" name="Picture 2" descr="https://miro.medium.com/v2/resize:fit:450/1*zsyN08VVrgHbAEdvv27Pyw.png">
            <a:extLst>
              <a:ext uri="{FF2B5EF4-FFF2-40B4-BE49-F238E27FC236}">
                <a16:creationId xmlns:a16="http://schemas.microsoft.com/office/drawing/2014/main" id="{84026782-98B3-4207-B418-0BCBA1D9B2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196" y="1862667"/>
            <a:ext cx="6598184" cy="312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B142E5A-B1F8-44E8-8917-87EB848E4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불균형 분류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클래스 비율 크게 차이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고혈압 분류</a:t>
            </a:r>
            <a:r>
              <a:rPr lang="en-US" altLang="ko-KR" dirty="0"/>
              <a:t>: </a:t>
            </a:r>
            <a:r>
              <a:rPr lang="ko-KR" altLang="en-US" dirty="0"/>
              <a:t>정상 </a:t>
            </a:r>
            <a:r>
              <a:rPr lang="en-US" altLang="ko-KR" dirty="0"/>
              <a:t>95</a:t>
            </a:r>
            <a:r>
              <a:rPr lang="ko-KR" altLang="en-US" dirty="0"/>
              <a:t>명 비정상 </a:t>
            </a:r>
            <a:r>
              <a:rPr lang="en-US" altLang="ko-KR" dirty="0"/>
              <a:t>5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골다공증 분류</a:t>
            </a:r>
            <a:r>
              <a:rPr lang="en-US" altLang="ko-KR" dirty="0"/>
              <a:t>: </a:t>
            </a:r>
            <a:r>
              <a:rPr lang="ko-KR" altLang="en-US" dirty="0"/>
              <a:t>정상 </a:t>
            </a:r>
            <a:r>
              <a:rPr lang="en-US" altLang="ko-KR" dirty="0"/>
              <a:t>80</a:t>
            </a:r>
            <a:r>
              <a:rPr lang="ko-KR" altLang="en-US" dirty="0"/>
              <a:t>명 비정상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Rare class : </a:t>
            </a:r>
            <a:r>
              <a:rPr lang="ko-KR" altLang="en-US" dirty="0"/>
              <a:t>소수 </a:t>
            </a:r>
            <a:r>
              <a:rPr lang="en-US" altLang="ko-KR" dirty="0"/>
              <a:t>(</a:t>
            </a:r>
            <a:r>
              <a:rPr lang="ko-KR" altLang="en-US" dirty="0"/>
              <a:t>환자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Abundant class : </a:t>
            </a:r>
            <a:r>
              <a:rPr lang="ko-KR" altLang="en-US" dirty="0"/>
              <a:t>다수 </a:t>
            </a:r>
            <a:r>
              <a:rPr lang="en-US" altLang="ko-KR" dirty="0"/>
              <a:t>(</a:t>
            </a:r>
            <a:r>
              <a:rPr lang="ko-KR" altLang="en-US" dirty="0"/>
              <a:t>정상인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7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97D5C-CA76-4E0D-9346-9A2BD202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Imbalanced classification </a:t>
            </a:r>
            <a:r>
              <a:rPr lang="ko-KR" altLang="en-US" dirty="0">
                <a:latin typeface="+mj-ea"/>
              </a:rPr>
              <a:t>문제점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DA842-B440-416E-9898-5C220B52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대충 만들어도 </a:t>
            </a:r>
            <a:r>
              <a:rPr lang="en-US" altLang="ko-KR" dirty="0"/>
              <a:t>Accuracy </a:t>
            </a:r>
            <a:r>
              <a:rPr lang="ko-KR" altLang="en-US" dirty="0"/>
              <a:t>가 높게 나온다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모델이 모두 정상이라고 판단하면 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정상인 </a:t>
            </a:r>
            <a:r>
              <a:rPr lang="en-US" altLang="ko-KR" dirty="0"/>
              <a:t>90</a:t>
            </a:r>
            <a:r>
              <a:rPr lang="ko-KR" altLang="en-US" dirty="0"/>
              <a:t>명 환자 </a:t>
            </a:r>
            <a:r>
              <a:rPr lang="en-US" altLang="ko-KR" dirty="0"/>
              <a:t>10</a:t>
            </a:r>
            <a:r>
              <a:rPr lang="ko-KR" altLang="en-US" dirty="0"/>
              <a:t>명을 분류할 때</a:t>
            </a:r>
            <a:r>
              <a:rPr lang="en-US" altLang="ko-KR" dirty="0"/>
              <a:t>, </a:t>
            </a:r>
            <a:r>
              <a:rPr lang="ko-KR" altLang="en-US" dirty="0"/>
              <a:t>모두 정상인이라고 분류하면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정확도 </a:t>
            </a:r>
            <a:r>
              <a:rPr lang="en-US" altLang="ko-KR" dirty="0"/>
              <a:t>80%</a:t>
            </a:r>
          </a:p>
        </p:txBody>
      </p:sp>
      <p:pic>
        <p:nvPicPr>
          <p:cNvPr id="2054" name="Picture 6" descr="https://img1.daumcdn.net/thumb/R1280x0/?scode=mtistory2&amp;fname=https%3A%2F%2Fblog.kakaocdn.net%2Fdn%2FbqpDEA%2FbtqUSqrglWU%2F6ZbPkfMiguwNZsL70GXkqk%2Fimg.png">
            <a:extLst>
              <a:ext uri="{FF2B5EF4-FFF2-40B4-BE49-F238E27FC236}">
                <a16:creationId xmlns:a16="http://schemas.microsoft.com/office/drawing/2014/main" id="{C4EEB5B2-F2F4-4E20-A6B7-670F126D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014913"/>
            <a:ext cx="57150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15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B17AA-53D2-45D0-BB98-A1B626B5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접근법 </a:t>
            </a:r>
            <a:r>
              <a:rPr lang="en-US" altLang="ko-KR" dirty="0"/>
              <a:t>: Resampling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194B324-3C95-4599-9B56-4B13DB124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Oversampling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5099E5B-EDA6-4C71-9071-07BEB77522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Rare class</a:t>
            </a:r>
            <a:r>
              <a:rPr lang="ko-KR" altLang="en-US" dirty="0"/>
              <a:t> 늘리기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소수를 복제하여 다수에 맞춤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SMOTE, ADASYN </a:t>
            </a:r>
            <a:r>
              <a:rPr lang="ko-KR" altLang="en-US" dirty="0"/>
              <a:t>등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DD335CF-03CF-444B-9670-9F2E1A103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Undersampling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A402236-89AA-4115-84C7-57F475D5ED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Abundant class</a:t>
            </a:r>
            <a:r>
              <a:rPr lang="ko-KR" altLang="en-US" dirty="0"/>
              <a:t> 줄이기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다수를 소수에 맞게 자름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NCL, OSS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95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722163F-1BBD-4527-9A1F-E501E7FD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접근법의 문제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94987A2-F4A4-4E35-AD8B-924A991637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Oversampling : Overfitting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Undersampling : </a:t>
            </a:r>
            <a:r>
              <a:rPr lang="ko-KR" altLang="en-US" dirty="0"/>
              <a:t>데이터 수↓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학습 효율 떨어짐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합성</a:t>
            </a:r>
            <a:r>
              <a:rPr lang="en-US" altLang="ko-KR" dirty="0"/>
              <a:t>”</a:t>
            </a:r>
            <a:r>
              <a:rPr lang="ko-KR" altLang="en-US" dirty="0"/>
              <a:t>된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원본 데이터 보장 </a:t>
            </a:r>
            <a:r>
              <a:rPr lang="en-US" altLang="ko-KR" dirty="0"/>
              <a:t>x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D4A1643-9D70-4346-8DBC-EF24AB18C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63785"/>
            <a:ext cx="5181600" cy="3275017"/>
          </a:xfrm>
        </p:spPr>
      </p:pic>
    </p:spTree>
    <p:extLst>
      <p:ext uri="{BB962C8B-B14F-4D97-AF65-F5344CB8AC3E}">
        <p14:creationId xmlns:p14="http://schemas.microsoft.com/office/powerpoint/2010/main" val="326468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7F02EE6-D5CF-4887-8BAD-7CFE0DE4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접근법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A2A2581-1DF1-4D15-AD53-C41E7C855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논문에서 소개하는 접근법</a:t>
            </a:r>
            <a:endParaRPr lang="en-US" altLang="ko-KR" dirty="0"/>
          </a:p>
          <a:p>
            <a:r>
              <a:rPr lang="en-US" altLang="ko-KR" dirty="0"/>
              <a:t>Anomaly Detection</a:t>
            </a:r>
            <a:r>
              <a:rPr lang="ko-KR" altLang="en-US" dirty="0"/>
              <a:t>을 이용한 </a:t>
            </a:r>
            <a:r>
              <a:rPr lang="en-US" altLang="ko-KR" dirty="0"/>
              <a:t>Imbalanced Classification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725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네오 Bold"/>
        <a:ea typeface="나눔스퀘어 네오 Bold"/>
        <a:cs typeface=""/>
      </a:majorFont>
      <a:minorFont>
        <a:latin typeface="나눔스퀘어 네오 Regular"/>
        <a:ea typeface="나눔스퀘어 네오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e9754f-87cb-4c60-ba3a-d728542057c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3D24DD88D62124884740DB8F95D8DD2" ma:contentTypeVersion="13" ma:contentTypeDescription="새 문서를 만듭니다." ma:contentTypeScope="" ma:versionID="38dfcec3cd07c64edf59fd639ed11560">
  <xsd:schema xmlns:xsd="http://www.w3.org/2001/XMLSchema" xmlns:xs="http://www.w3.org/2001/XMLSchema" xmlns:p="http://schemas.microsoft.com/office/2006/metadata/properties" xmlns:ns3="91e9754f-87cb-4c60-ba3a-d728542057c6" targetNamespace="http://schemas.microsoft.com/office/2006/metadata/properties" ma:root="true" ma:fieldsID="17b7d1407e52d94cc7392bb668cc89bf" ns3:_="">
    <xsd:import namespace="91e9754f-87cb-4c60-ba3a-d728542057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9754f-87cb-4c60-ba3a-d72854205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27859-7191-4E24-A28F-408802112EA5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91e9754f-87cb-4c60-ba3a-d728542057c6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91245F-ECDB-449D-A297-20CF23A48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9754f-87cb-4c60-ba3a-d728542057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34BF9B-6B04-47C1-B54A-49F8DAC593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817</Words>
  <Application>Microsoft Office PowerPoint</Application>
  <PresentationFormat>와이드스크린</PresentationFormat>
  <Paragraphs>194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나눔스퀘어 네오 Bold</vt:lpstr>
      <vt:lpstr>나눔스퀘어 네오 Regular</vt:lpstr>
      <vt:lpstr>맑은 고딕</vt:lpstr>
      <vt:lpstr>Arial</vt:lpstr>
      <vt:lpstr>Office Theme</vt:lpstr>
      <vt:lpstr>Article Review</vt:lpstr>
      <vt:lpstr>논문 소개</vt:lpstr>
      <vt:lpstr>목차</vt:lpstr>
      <vt:lpstr>Imbalanced data란?</vt:lpstr>
      <vt:lpstr>Imbalanced classification</vt:lpstr>
      <vt:lpstr>Imbalanced classification 문제점</vt:lpstr>
      <vt:lpstr>접근법 : Resampling</vt:lpstr>
      <vt:lpstr>기존 접근법의 문제</vt:lpstr>
      <vt:lpstr>새로운 접근법</vt:lpstr>
      <vt:lpstr>새로운 접근법</vt:lpstr>
      <vt:lpstr>outlier score</vt:lpstr>
      <vt:lpstr>LOF</vt:lpstr>
      <vt:lpstr>LOF 구하는 과정</vt:lpstr>
      <vt:lpstr>safe, borderline, rare, outlier</vt:lpstr>
      <vt:lpstr>실험</vt:lpstr>
      <vt:lpstr>메소드</vt:lpstr>
      <vt:lpstr>데이터셋</vt:lpstr>
      <vt:lpstr>결과</vt:lpstr>
      <vt:lpstr>결과 - 자세히</vt:lpstr>
      <vt:lpstr>결과</vt:lpstr>
      <vt:lpstr>결과</vt:lpstr>
      <vt:lpstr>결론</vt:lpstr>
      <vt:lpstr>결론 3줄 요약</vt:lpstr>
      <vt:lpstr>의문점</vt:lpstr>
      <vt:lpstr>소스코드 분석</vt:lpstr>
      <vt:lpstr>Outlier score</vt:lpstr>
      <vt:lpstr>4 type</vt:lpstr>
      <vt:lpstr>메소드</vt:lpstr>
      <vt:lpstr>일반적인 머신러닝 모델 학습 과정</vt:lpstr>
      <vt:lpstr>모델 학습 과정 중에 이상치는 어떻게..?</vt:lpstr>
      <vt:lpstr>전체 데이터를 기준으로 했을 때의 문제점</vt:lpstr>
      <vt:lpstr>마무리</vt:lpstr>
      <vt:lpstr>결론</vt:lpstr>
      <vt:lpstr>향후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Review</dc:title>
  <dc:creator>sh22h</dc:creator>
  <cp:lastModifiedBy>sh22h</cp:lastModifiedBy>
  <cp:revision>4</cp:revision>
  <dcterms:created xsi:type="dcterms:W3CDTF">2023-09-07T09:45:31Z</dcterms:created>
  <dcterms:modified xsi:type="dcterms:W3CDTF">2023-09-11T08:25:22Z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0x01010003D24DD88D62124884740DB8F95D8DD2</vt:lpwstr>
  </property>
</Properties>
</file>