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2123" y="4098078"/>
            <a:ext cx="17799916" cy="16035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4630" y="5735544"/>
            <a:ext cx="7753137" cy="6822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9926" y="690630"/>
            <a:ext cx="3202002" cy="9047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6114" y="1677216"/>
            <a:ext cx="4387549" cy="66374"/>
            <a:chOff x="816114" y="1677216"/>
            <a:chExt cx="4387549" cy="663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114" y="1677216"/>
              <a:ext cx="4387549" cy="663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6114" y="2043034"/>
            <a:ext cx="5896010" cy="7511355"/>
            <a:chOff x="816114" y="2043034"/>
            <a:chExt cx="5896010" cy="75113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6114" y="2043034"/>
              <a:ext cx="5896010" cy="75113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07937" y="2261526"/>
            <a:ext cx="6171429" cy="4238853"/>
            <a:chOff x="7707937" y="2261526"/>
            <a:chExt cx="6171429" cy="423885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07937" y="2261526"/>
              <a:ext cx="6171429" cy="423885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46190" y="1460219"/>
            <a:ext cx="6106183" cy="65580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46193" y="6889523"/>
            <a:ext cx="7389202" cy="72106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46193" y="7585372"/>
            <a:ext cx="9698287" cy="7131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9926" y="690630"/>
            <a:ext cx="3202002" cy="9047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6114" y="1677216"/>
            <a:ext cx="4387549" cy="66374"/>
            <a:chOff x="816114" y="1677216"/>
            <a:chExt cx="4387549" cy="663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114" y="1677216"/>
              <a:ext cx="4387549" cy="6637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9838" y="3247876"/>
            <a:ext cx="6474173" cy="73447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838" y="7895781"/>
            <a:ext cx="9474468" cy="7265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6114" y="2376414"/>
            <a:ext cx="14339532" cy="650422"/>
            <a:chOff x="816114" y="2376414"/>
            <a:chExt cx="14339532" cy="6504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6114" y="2376414"/>
              <a:ext cx="14339532" cy="6504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6114" y="4119560"/>
            <a:ext cx="13982384" cy="3294279"/>
            <a:chOff x="816114" y="4119560"/>
            <a:chExt cx="13982384" cy="329427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6114" y="4119560"/>
              <a:ext cx="13982384" cy="32942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2123" y="4686202"/>
            <a:ext cx="11585611" cy="9037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9926" y="690630"/>
            <a:ext cx="4456983" cy="9037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6114" y="1677216"/>
            <a:ext cx="4387549" cy="66374"/>
            <a:chOff x="816114" y="1677216"/>
            <a:chExt cx="4387549" cy="663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114" y="1677216"/>
              <a:ext cx="4387549" cy="6637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63323" y="3068155"/>
            <a:ext cx="8233020" cy="112695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63323" y="4360662"/>
            <a:ext cx="7848097" cy="112696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63323" y="5690814"/>
            <a:ext cx="7157516" cy="6766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3323" y="6582766"/>
            <a:ext cx="3119630" cy="7340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6114" y="2520198"/>
            <a:ext cx="7330419" cy="6437855"/>
            <a:chOff x="816114" y="2520198"/>
            <a:chExt cx="7330419" cy="64378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6114" y="2520198"/>
              <a:ext cx="7330419" cy="64378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87562" y="774293"/>
            <a:ext cx="6082145" cy="16214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4885" y="830569"/>
            <a:ext cx="10190476" cy="8624576"/>
            <a:chOff x="294885" y="830569"/>
            <a:chExt cx="10190476" cy="862457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94885" y="1940859"/>
              <a:ext cx="10184580" cy="7505012"/>
              <a:chOff x="294885" y="1940859"/>
              <a:chExt cx="10184580" cy="7505012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94885" y="1940859"/>
                <a:ext cx="10184580" cy="7505012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94885" y="830569"/>
              <a:ext cx="10184580" cy="891870"/>
              <a:chOff x="294885" y="830569"/>
              <a:chExt cx="10184580" cy="891870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94885" y="830569"/>
                <a:ext cx="10184580" cy="891870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87533" y="2371504"/>
            <a:ext cx="6012668" cy="25138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87533" y="5058361"/>
            <a:ext cx="6069840" cy="245650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9445" y="1854895"/>
            <a:ext cx="9964744" cy="6575924"/>
            <a:chOff x="929445" y="1854895"/>
            <a:chExt cx="9964744" cy="65759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445" y="1854895"/>
              <a:ext cx="9964744" cy="65759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17143" y="0"/>
            <a:ext cx="7251429" cy="10285714"/>
            <a:chOff x="5517143" y="0"/>
            <a:chExt cx="7251429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17143" y="0"/>
              <a:ext cx="7251429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9926" y="690630"/>
            <a:ext cx="2525583" cy="8810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6114" y="1677216"/>
            <a:ext cx="4387549" cy="66374"/>
            <a:chOff x="816114" y="1677216"/>
            <a:chExt cx="4387549" cy="663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114" y="1677216"/>
              <a:ext cx="4387549" cy="663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0940" y="2649094"/>
            <a:ext cx="463099" cy="372750"/>
            <a:chOff x="770940" y="2649094"/>
            <a:chExt cx="463099" cy="3727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770940" y="2649094"/>
              <a:ext cx="463099" cy="37275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5058" y="2556302"/>
            <a:ext cx="5249633" cy="5526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6114" y="3852886"/>
            <a:ext cx="2386672" cy="463099"/>
            <a:chOff x="816114" y="3852886"/>
            <a:chExt cx="2386672" cy="46309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70940" y="3898060"/>
              <a:ext cx="463099" cy="372750"/>
              <a:chOff x="770940" y="3898060"/>
              <a:chExt cx="463099" cy="37275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770940" y="3898060"/>
                <a:ext cx="463099" cy="372750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5058" y="3805273"/>
              <a:ext cx="2027109" cy="5472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0940" y="5157472"/>
            <a:ext cx="463099" cy="372750"/>
            <a:chOff x="770940" y="5157472"/>
            <a:chExt cx="463099" cy="37275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770940" y="5157472"/>
              <a:ext cx="463099" cy="37275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65058" y="5102778"/>
            <a:ext cx="2797023" cy="5520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2123" y="4686202"/>
            <a:ext cx="13546897" cy="9047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9926" y="690630"/>
            <a:ext cx="8380354" cy="9047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6114" y="1677216"/>
            <a:ext cx="4387549" cy="66374"/>
            <a:chOff x="816114" y="1677216"/>
            <a:chExt cx="4387549" cy="663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114" y="1677216"/>
              <a:ext cx="4387549" cy="6637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62322" y="3194631"/>
            <a:ext cx="3779935" cy="112658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62322" y="4528885"/>
            <a:ext cx="5857430" cy="118623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762322" y="6009085"/>
            <a:ext cx="4978126" cy="11843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88648" y="2673817"/>
            <a:ext cx="11115872" cy="5761578"/>
            <a:chOff x="288648" y="2673817"/>
            <a:chExt cx="11115872" cy="57615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8648" y="2673817"/>
              <a:ext cx="11115872" cy="57615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9926" y="690630"/>
            <a:ext cx="8380354" cy="9047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6114" y="1677216"/>
            <a:ext cx="4387549" cy="66374"/>
            <a:chOff x="816114" y="1677216"/>
            <a:chExt cx="4387549" cy="663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114" y="1677216"/>
              <a:ext cx="4387549" cy="663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2988" y="1743590"/>
            <a:ext cx="11342491" cy="8542125"/>
            <a:chOff x="782988" y="1743590"/>
            <a:chExt cx="11342491" cy="854212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2988" y="1743590"/>
              <a:ext cx="11342491" cy="85421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9926" y="690630"/>
            <a:ext cx="8380354" cy="9047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6114" y="1677216"/>
            <a:ext cx="4387549" cy="66374"/>
            <a:chOff x="816114" y="1677216"/>
            <a:chExt cx="4387549" cy="663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114" y="1677216"/>
              <a:ext cx="4387549" cy="663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6114" y="2293016"/>
            <a:ext cx="13010312" cy="6980419"/>
            <a:chOff x="816114" y="2293016"/>
            <a:chExt cx="13010312" cy="69804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6114" y="2293016"/>
              <a:ext cx="13010312" cy="69804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2123" y="4686202"/>
            <a:ext cx="10953011" cy="9066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9926" y="690630"/>
            <a:ext cx="3202002" cy="9047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6114" y="1677216"/>
            <a:ext cx="4387549" cy="66374"/>
            <a:chOff x="816114" y="1677216"/>
            <a:chExt cx="4387549" cy="663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114" y="1677216"/>
              <a:ext cx="4387549" cy="6637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99283" y="2339211"/>
            <a:ext cx="7226802" cy="6558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253091" y="3949178"/>
            <a:ext cx="7470353" cy="2661554"/>
            <a:chOff x="7253091" y="3949178"/>
            <a:chExt cx="7470353" cy="26615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53091" y="3949178"/>
              <a:ext cx="7470353" cy="26615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70642" y="6870309"/>
            <a:ext cx="7470353" cy="2588864"/>
            <a:chOff x="7270642" y="6870309"/>
            <a:chExt cx="7470353" cy="258886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70642" y="6870309"/>
              <a:ext cx="7470353" cy="25888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38881" y="2052659"/>
            <a:ext cx="2312945" cy="7408127"/>
            <a:chOff x="3538881" y="2052659"/>
            <a:chExt cx="2312945" cy="740812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38881" y="2052659"/>
              <a:ext cx="2312945" cy="740812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95051" y="2939609"/>
            <a:ext cx="7155163" cy="6766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2023-03-22T10:01:44Z</dcterms:created>
  <dcterms:modified xsi:type="dcterms:W3CDTF">2023-03-22T10:01:44Z</dcterms:modified>
</cp:coreProperties>
</file>