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78" r:id="rId3"/>
    <p:sldId id="280" r:id="rId4"/>
    <p:sldId id="279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</p:sldIdLst>
  <p:sldSz cx="12192000" cy="6858000"/>
  <p:notesSz cx="6858000" cy="9144000"/>
  <p:embeddedFontLs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AA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1236" autoAdjust="0"/>
  </p:normalViewPr>
  <p:slideViewPr>
    <p:cSldViewPr snapToGrid="0">
      <p:cViewPr>
        <p:scale>
          <a:sx n="100" d="100"/>
          <a:sy n="100" d="100"/>
        </p:scale>
        <p:origin x="948" y="-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64C6C-C9AF-4CD0-BC4C-9093A8D124E7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9030B-D3FF-4F0D-BC24-E08B403A0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5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Scene graph generation -&gt; zero</a:t>
            </a:r>
            <a:r>
              <a:rPr lang="ko-KR" altLang="en-US" dirty="0"/>
              <a:t> </a:t>
            </a:r>
            <a:r>
              <a:rPr lang="en-US" altLang="ko-KR" dirty="0"/>
              <a:t>shot</a:t>
            </a:r>
            <a:r>
              <a:rPr lang="ko-KR" altLang="en-US" dirty="0"/>
              <a:t> </a:t>
            </a:r>
            <a:r>
              <a:rPr lang="en-US" altLang="ko-KR" dirty="0"/>
              <a:t>learning -&gt; self-supervised learning, </a:t>
            </a:r>
            <a:r>
              <a:rPr lang="ko-KR" altLang="en-US" dirty="0" err="1"/>
              <a:t>뇌피셜</a:t>
            </a:r>
            <a:r>
              <a:rPr lang="ko-KR" altLang="en-US" dirty="0"/>
              <a:t> 주의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0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348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195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972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481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933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61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10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887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926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890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425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BDEF8-C9A9-18F4-88AD-B268D2E1E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4A3E25-8770-E47B-A08F-2C0C7B064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C26E4B-A501-C473-5980-EF77287E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A0425-D63F-5B7B-4343-78AD4679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67345-73FB-F127-BC8B-47BF6B62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07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1C21B-42FD-857E-D22C-394A47093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30A3DE-F48E-7748-257B-5FB0BEAF6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1AEF3-D1B1-22E5-A146-E817D705F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CE920-4438-16A1-25AE-1ACEF862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770AEC-FEFA-AAAB-F29B-69C6083A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06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C58DCC-22F6-3371-9F17-ED40D7AE5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912B3D-2F81-29B2-EE42-B68D0075B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9DDF8E-AA64-CE8B-1639-5AA4A233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772E03-E006-466A-A4CC-17591E12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A54F2-4DAA-BA74-3B22-9C9925CE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6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90031-8C73-F815-7600-93A7981B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7C535D-B8D1-81B1-0B42-6AF4A1448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87D7E0-3108-07F4-2D35-31C6F079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8025A-D24A-200F-816A-88D0F124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2FCCD-63A5-35E6-042E-5AF9899E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66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C5E79-368C-D10B-123F-115976B4A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6C67C1-D94A-6356-6BD7-9B0282978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9901E3-FABD-A61C-E296-9F9EFD6D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B5843C-491A-FE66-DDAA-19D66E7D8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1CF01-FA14-C722-66F9-2130609D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48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E936C-C461-4BE4-F1D5-2FBC74FB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2B633-C4A8-F8D3-6DCD-FD3E92364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5115F-535A-4ABF-6694-74C7675D8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22A205-25AF-E79D-45F6-EA3BDDDC9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DD23CC-DDF0-AF0B-446D-7C6F47830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CAA4AC-8F5F-76AA-6AB0-514220F8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89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7FE54-BE92-A159-18FC-A8B96EB39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1078F0-FD3F-2CA5-0B95-0F526B6C9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173DEC-DA5C-0BDA-587A-CB7D23A1B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A67CAC-4222-EE4E-0576-65C222465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61601F-95A6-0D0C-1FD9-BAB6B3F5A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FDB6E4-6F85-6C2A-19B4-FCAB0276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13D072-4073-96CC-EE5B-4FED0594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4912B8-2FA2-35A7-954C-28250C3B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92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FDBF3-C3F1-0B61-792D-8397AFE3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9FF1EF-B3D9-280D-A874-481F731CB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2036B8-AAAD-7C57-DD94-46879198D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9D2444-BFAD-B0E5-31D5-3AFD865C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62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632383-0CCE-B5D3-34D9-02775F16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EEBAA7-0EAD-E9FD-E444-584D2986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7AFDFF-049F-8FA2-E2BE-FBE119D0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90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6C543-9F8A-2E87-260C-71EE96A20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DF3F67-310E-51DE-8C82-A74BE6B6A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288BB4-83D1-E89A-38AC-F070F13C6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9C537D-74F6-9E6A-7704-18C723FB8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CAA5DA-CEB0-5D77-D14A-A7C391C59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845892-CB2E-A89C-4D24-ABB1C3C9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90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BC483-D765-9212-F961-030F15FA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23ABA6-6552-20A6-7627-5F2F7800F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72B290-FCB4-A495-4CBA-AA0287187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511EF1-5BE9-8D43-5D6A-EEC97AAD9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59C061-6193-440C-1AF2-5269FDA9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728986-A242-5A1B-9E0B-BAE39A30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43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9E9DA0-8528-2D71-7032-33345D51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0159BB-B375-E34F-6614-21724295A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EB1549-D60C-399F-B5B4-CBC8CFCED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B2493-FCD1-4848-AF8D-273DD0DF172F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FA6253-8E72-D3D6-C166-F2A8A0F10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1521A7-8C0B-3075-1670-B814C8CA4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72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CBB3C-5C0D-F882-B46E-D52EDB966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762251"/>
            <a:ext cx="9144000" cy="6751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2100"/>
              </a:spcAft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you create a General Facial Representation?</a:t>
            </a:r>
            <a:endParaRPr lang="ko-KR" altLang="en-US" sz="3200" kern="500" dirty="0">
              <a:latin typeface="Times New Roman" panose="02020603050405020304" pitchFamily="18" charset="0"/>
              <a:ea typeface="D2Coding" panose="020B0609020101020101" pitchFamily="49" charset="-127"/>
              <a:cs typeface="Times New Roman" panose="02020603050405020304" pitchFamily="18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5160B22-3ACB-5B30-7A71-FC0A1B3CC027}"/>
              </a:ext>
            </a:extLst>
          </p:cNvPr>
          <p:cNvCxnSpPr/>
          <p:nvPr/>
        </p:nvCxnSpPr>
        <p:spPr>
          <a:xfrm>
            <a:off x="1057835" y="3429000"/>
            <a:ext cx="1008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CA525B0D-45C7-B59A-630E-3CE249718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2853" y="5165851"/>
            <a:ext cx="926293" cy="400110"/>
          </a:xfrm>
        </p:spPr>
        <p:txBody>
          <a:bodyPr>
            <a:noAutofit/>
          </a:bodyPr>
          <a:lstStyle/>
          <a:p>
            <a:r>
              <a:rPr lang="ko-KR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배지호</a:t>
            </a:r>
            <a:endParaRPr lang="en-US" altLang="ko-KR" sz="1800" dirty="0">
              <a:latin typeface="Times New Roman" panose="02020603050405020304" pitchFamily="18" charset="0"/>
              <a:ea typeface="D2Coding" panose="020B0609020101020101" pitchFamily="49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47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4028FE-E1A1-1EF2-FA45-B256D78EFB7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E747FE2E-F42B-BDD6-6361-AA76EA07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5FA2D-2364-DFE1-AF23-2EEC9FF65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0" y="980896"/>
            <a:ext cx="10515600" cy="91211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Self-Supervised Facial Representation Learning with Facial Region Awareness (CVPR 2024)</a:t>
            </a:r>
          </a:p>
          <a:p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F97B65E-5D17-9DB3-CC3A-54E471070D76}"/>
              </a:ext>
            </a:extLst>
          </p:cNvPr>
          <p:cNvSpPr txBox="1">
            <a:spLocks/>
          </p:cNvSpPr>
          <p:nvPr/>
        </p:nvSpPr>
        <p:spPr>
          <a:xfrm>
            <a:off x="421340" y="1981921"/>
            <a:ext cx="10515600" cy="1008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얼굴인식에서 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정보와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정보를 활용함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your own latent: A new approach to self-supervised Learning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논문을 기반으로 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9B02DE-F41C-0031-D5C9-60B4E6916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306" y="2990850"/>
            <a:ext cx="8335538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15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4028FE-E1A1-1EF2-FA45-B256D78EFB7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E747FE2E-F42B-BDD6-6361-AA76EA07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F97B65E-5D17-9DB3-CC3A-54E471070D76}"/>
              </a:ext>
            </a:extLst>
          </p:cNvPr>
          <p:cNvSpPr txBox="1">
            <a:spLocks/>
          </p:cNvSpPr>
          <p:nvPr/>
        </p:nvSpPr>
        <p:spPr>
          <a:xfrm>
            <a:off x="421340" y="1343024"/>
            <a:ext cx="11675410" cy="564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연구가 덜 된 분야여서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SOTA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도전 가능성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난이도 최상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방법적인 어려움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딥러닝 자원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task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에서 중요한 모델 경량화를 위한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pretext task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제안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난이도 상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모델 경량화이기 때문에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SOTA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근접한 성능을 보여주면 됨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덜 유명한 데이터셋에서 모델성능 향상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난이도 중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하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SCUT-FBP5500 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와 같은 덜 유명한 데이터에서 모델성능 달성을 할 수 있음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SOTA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가 아니더라도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self-supervised learning </a:t>
            </a:r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방법중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가장 좋은 성능을 달성 하면 됨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777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4028FE-E1A1-1EF2-FA45-B256D78EFB7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E747FE2E-F42B-BDD6-6361-AA76EA07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F97B65E-5D17-9DB3-CC3A-54E471070D76}"/>
              </a:ext>
            </a:extLst>
          </p:cNvPr>
          <p:cNvSpPr txBox="1">
            <a:spLocks/>
          </p:cNvSpPr>
          <p:nvPr/>
        </p:nvSpPr>
        <p:spPr>
          <a:xfrm>
            <a:off x="273042" y="1114688"/>
            <a:ext cx="11675410" cy="447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덜 유명한 데이터셋에서 모델성능 향상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난이도 중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하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40F8097-148A-4537-C907-8FAC70302339}"/>
              </a:ext>
            </a:extLst>
          </p:cNvPr>
          <p:cNvSpPr txBox="1">
            <a:spLocks/>
          </p:cNvSpPr>
          <p:nvPr/>
        </p:nvSpPr>
        <p:spPr>
          <a:xfrm>
            <a:off x="421340" y="1561840"/>
            <a:ext cx="11675410" cy="564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:vggface2  3.3M</a:t>
            </a:r>
          </a:p>
          <a:p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SCUT-FBP5500 dataset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에서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vggface2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 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방식으로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pretrain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한 신경망은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SOTA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근접한 성능을 보여줌</a:t>
            </a: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simCLR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MOCO, BYOL  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등의 유명한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self-supervised learning 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방법만으로도 좋은 성능을 보여줄 가능성이 있다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Anchor-Net v2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와 결합한다면 더 좋을 수도 있다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lvl="1"/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51F40FA-01B0-A350-EB8A-33C7943D8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716" y="3143024"/>
            <a:ext cx="5782482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59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4028FE-E1A1-1EF2-FA45-B256D78EFB7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E747FE2E-F42B-BDD6-6361-AA76EA07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Future plans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F97B65E-5D17-9DB3-CC3A-54E471070D76}"/>
              </a:ext>
            </a:extLst>
          </p:cNvPr>
          <p:cNvSpPr txBox="1">
            <a:spLocks/>
          </p:cNvSpPr>
          <p:nvPr/>
        </p:nvSpPr>
        <p:spPr>
          <a:xfrm>
            <a:off x="273042" y="1114688"/>
            <a:ext cx="11675410" cy="6105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최신의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self-supervised learning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논문 학습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task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에서 적용된 사례 추가 조사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다양한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task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조사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딥러닝 모델링 학습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580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4028FE-E1A1-1EF2-FA45-B256D78EFB7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E747FE2E-F42B-BDD6-6361-AA76EA07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목차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302D60B-2F27-62C5-1C03-C343AE1A8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42" y="980896"/>
            <a:ext cx="8597914" cy="5567685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Motivation</a:t>
            </a:r>
          </a:p>
          <a:p>
            <a:pPr lvl="1"/>
            <a:r>
              <a:rPr lang="en-US" altLang="ko-KR" sz="1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Self-supervised learning</a:t>
            </a:r>
          </a:p>
          <a:p>
            <a:pPr marL="457200" lvl="1" indent="0">
              <a:buNone/>
            </a:pPr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  <a:p>
            <a:pPr lvl="1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facial representation learning in a visual-linguistic manner (CVPR 2020)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Self-Supervised Facial Representation Learning with Facial Region Awareness (CVPR 2024)</a:t>
            </a:r>
          </a:p>
          <a:p>
            <a:pPr marL="0" indent="0">
              <a:buNone/>
            </a:pPr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Idea</a:t>
            </a:r>
          </a:p>
          <a:p>
            <a:pPr marL="0" indent="0">
              <a:buNone/>
            </a:pPr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Future plans</a:t>
            </a: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08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4028FE-E1A1-1EF2-FA45-B256D78EFB7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E747FE2E-F42B-BDD6-6361-AA76EA07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Motivation</a:t>
            </a:r>
            <a:endParaRPr lang="ko-KR" altLang="en-US" sz="2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AC54012-A752-FB41-24E8-3A0F48BF51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64"/>
          <a:stretch/>
        </p:blipFill>
        <p:spPr>
          <a:xfrm>
            <a:off x="599115" y="1459740"/>
            <a:ext cx="9779052" cy="3131307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C87E24D-FEF4-49B1-13CB-02E155248711}"/>
              </a:ext>
            </a:extLst>
          </p:cNvPr>
          <p:cNvSpPr txBox="1">
            <a:spLocks/>
          </p:cNvSpPr>
          <p:nvPr/>
        </p:nvSpPr>
        <p:spPr>
          <a:xfrm>
            <a:off x="273042" y="4765810"/>
            <a:ext cx="9568542" cy="488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기존 </a:t>
            </a:r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target based </a:t>
            </a:r>
            <a:r>
              <a:rPr lang="ko-KR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딥러닝 모델이 데이터에 대한 올바른 </a:t>
            </a:r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representation</a:t>
            </a:r>
            <a:r>
              <a:rPr lang="ko-KR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을 보여줄까 </a:t>
            </a:r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?</a:t>
            </a:r>
          </a:p>
          <a:p>
            <a:endParaRPr lang="en-US" altLang="ko-KR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i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i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i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1302D60B-2F27-62C5-1C03-C343AE1A8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42" y="911350"/>
            <a:ext cx="9568542" cy="5762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Self-supervised learning</a:t>
            </a: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b="0" i="1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i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b="0" i="1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91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4028FE-E1A1-1EF2-FA45-B256D78EFB7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E747FE2E-F42B-BDD6-6361-AA76EA07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Self-supervised learning</a:t>
            </a:r>
          </a:p>
        </p:txBody>
      </p:sp>
      <p:pic>
        <p:nvPicPr>
          <p:cNvPr id="1026" name="Picture 2" descr="Self-Supervised Learning (SSL) - GeeksforGeeks">
            <a:extLst>
              <a:ext uri="{FF2B5EF4-FFF2-40B4-BE49-F238E27FC236}">
                <a16:creationId xmlns:a16="http://schemas.microsoft.com/office/drawing/2014/main" id="{DF531AED-2AF8-2B2B-1DEF-8D25C80416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89"/>
          <a:stretch/>
        </p:blipFill>
        <p:spPr bwMode="auto">
          <a:xfrm>
            <a:off x="364189" y="1381369"/>
            <a:ext cx="10252083" cy="477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C4FB15F-4F2E-DBF2-5BA0-09F9BFBE7186}"/>
              </a:ext>
            </a:extLst>
          </p:cNvPr>
          <p:cNvSpPr txBox="1">
            <a:spLocks/>
          </p:cNvSpPr>
          <p:nvPr/>
        </p:nvSpPr>
        <p:spPr>
          <a:xfrm>
            <a:off x="529087" y="1527426"/>
            <a:ext cx="1556888" cy="384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Pretext Task</a:t>
            </a: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i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i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i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A26ECB7-EC70-870C-1221-08208ED20494}"/>
              </a:ext>
            </a:extLst>
          </p:cNvPr>
          <p:cNvSpPr txBox="1">
            <a:spLocks/>
          </p:cNvSpPr>
          <p:nvPr/>
        </p:nvSpPr>
        <p:spPr>
          <a:xfrm>
            <a:off x="529087" y="3871989"/>
            <a:ext cx="2617135" cy="384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Downstream Task</a:t>
            </a: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i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i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i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62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4028FE-E1A1-1EF2-FA45-B256D78EFB7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E747FE2E-F42B-BDD6-6361-AA76EA07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Self-supervised learning</a:t>
            </a:r>
            <a:endParaRPr lang="ko-KR" altLang="en-US" sz="28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302D60B-2F27-62C5-1C03-C343AE1A8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42" y="911350"/>
            <a:ext cx="8061333" cy="57628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ko-KR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보편적인 분류문제에 대한 </a:t>
            </a:r>
            <a:r>
              <a:rPr lang="en-US" altLang="ko-KR" sz="18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Reprosentation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을 찾기 위한 연구는 많다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  <a:r>
              <a:rPr lang="ko-KR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simCLR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</a:t>
            </a:r>
            <a:r>
              <a:rPr lang="ko-KR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논문 제출당시 </a:t>
            </a:r>
            <a:r>
              <a:rPr lang="en-US" altLang="ko-KR" sz="18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Imagenet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CIFAR10, CIFAR100</a:t>
            </a:r>
            <a:r>
              <a:rPr lang="ko-KR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에서 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SOTA</a:t>
            </a: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VQ-VAE :Neural Discrete Representation Learning (NIPS 2017)</a:t>
            </a:r>
          </a:p>
          <a:p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CPC v1:  Representation Learning with Contrastive Predictive Coding (NIPS 2018)</a:t>
            </a:r>
          </a:p>
          <a:p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Momentum Contrast for Unsupervised Visual Representation Learning (CVPR 2020)</a:t>
            </a:r>
          </a:p>
          <a:p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Simple Framework for Contrastive Learning of Visual Representations (ICML 2020)</a:t>
            </a: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b="0" i="1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i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b="0" i="1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050" name="Picture 2" descr="Review — SimCLR: A Simple Framework for Contrastive Learning of Visual  Representations | by Sik-Ho Tsang | Medium">
            <a:extLst>
              <a:ext uri="{FF2B5EF4-FFF2-40B4-BE49-F238E27FC236}">
                <a16:creationId xmlns:a16="http://schemas.microsoft.com/office/drawing/2014/main" id="{76191D8B-8FC5-7331-0777-844B56609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852" y="980896"/>
            <a:ext cx="4233024" cy="435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19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4028FE-E1A1-1EF2-FA45-B256D78EFB7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E747FE2E-F42B-BDD6-6361-AA76EA07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Self-supervised learning</a:t>
            </a:r>
            <a:endParaRPr lang="ko-KR" altLang="en-US" sz="28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302D60B-2F27-62C5-1C03-C343AE1A8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42" y="911350"/>
            <a:ext cx="8061333" cy="5762827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다양한 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facial task </a:t>
            </a:r>
            <a:r>
              <a:rPr lang="ko-KR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에 대한 일반화된 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representation</a:t>
            </a:r>
            <a:r>
              <a:rPr lang="ko-KR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을 만들 수 없을까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?</a:t>
            </a: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b="0" i="1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i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b="0" i="1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074" name="Picture 2" descr="DeepFace - Most Popular Deep Face Recognition in 2024 (Guide) - viso.ai">
            <a:extLst>
              <a:ext uri="{FF2B5EF4-FFF2-40B4-BE49-F238E27FC236}">
                <a16:creationId xmlns:a16="http://schemas.microsoft.com/office/drawing/2014/main" id="{2BBC8E87-9CFF-A4E4-8ADB-74EB8BC93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0" y="1421397"/>
            <a:ext cx="10913411" cy="481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398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4028FE-E1A1-1EF2-FA45-B256D78EFB7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E747FE2E-F42B-BDD6-6361-AA76EA07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5FA2D-2364-DFE1-AF23-2EEC9FF65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0" y="1253331"/>
            <a:ext cx="10515600" cy="4351338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facial representation learning in a visual-linguistic manner (CVPR 2020)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Self-Supervised Facial Representation Learning with Facial Region Awareness (CVPR 2024)</a:t>
            </a:r>
          </a:p>
          <a:p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510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4028FE-E1A1-1EF2-FA45-B256D78EFB7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E747FE2E-F42B-BDD6-6361-AA76EA07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5FA2D-2364-DFE1-AF23-2EEC9FF65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0" y="980896"/>
            <a:ext cx="10515600" cy="8232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facial representation learning in a visual-linguistic manner (CVPR 2020)</a:t>
            </a:r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B1FC58-4FC5-2655-78FA-FF4E8A687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245" y="1804105"/>
            <a:ext cx="5315692" cy="40391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0DC245-FDFF-39FB-8B88-E809918E9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063" y="2643078"/>
            <a:ext cx="4010585" cy="15718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E7929D9-A2E6-37E8-C4E5-750CE26BC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887" y="4615684"/>
            <a:ext cx="3410426" cy="876422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7C5BC85-AEBD-5420-5C20-EBD29A3DDE5B}"/>
              </a:ext>
            </a:extLst>
          </p:cNvPr>
          <p:cNvSpPr txBox="1">
            <a:spLocks/>
          </p:cNvSpPr>
          <p:nvPr/>
        </p:nvSpPr>
        <p:spPr>
          <a:xfrm>
            <a:off x="843063" y="5465499"/>
            <a:ext cx="5427010" cy="377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variational autoencoder</a:t>
            </a:r>
          </a:p>
          <a:p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53251047-FD5A-F502-DEAD-3076563E8926}"/>
              </a:ext>
            </a:extLst>
          </p:cNvPr>
          <p:cNvSpPr txBox="1">
            <a:spLocks/>
          </p:cNvSpPr>
          <p:nvPr/>
        </p:nvSpPr>
        <p:spPr>
          <a:xfrm>
            <a:off x="421340" y="1815601"/>
            <a:ext cx="5427010" cy="377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Pretaxt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</a:t>
            </a:r>
          </a:p>
          <a:p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0380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4028FE-E1A1-1EF2-FA45-B256D78EFB7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E747FE2E-F42B-BDD6-6361-AA76EA07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5FA2D-2364-DFE1-AF23-2EEC9FF65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0" y="980896"/>
            <a:ext cx="10515600" cy="8232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facial representation learning in a visual-linguistic manner (CVPR 2020)</a:t>
            </a:r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7C5BC85-AEBD-5420-5C20-EBD29A3DDE5B}"/>
              </a:ext>
            </a:extLst>
          </p:cNvPr>
          <p:cNvSpPr txBox="1">
            <a:spLocks/>
          </p:cNvSpPr>
          <p:nvPr/>
        </p:nvSpPr>
        <p:spPr>
          <a:xfrm>
            <a:off x="509688" y="1804105"/>
            <a:ext cx="5427010" cy="377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Downstream Task</a:t>
            </a:r>
          </a:p>
          <a:p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342C57AE-6F72-C2CD-D881-BBCB77E320F2}"/>
              </a:ext>
            </a:extLst>
          </p:cNvPr>
          <p:cNvSpPr txBox="1">
            <a:spLocks/>
          </p:cNvSpPr>
          <p:nvPr/>
        </p:nvSpPr>
        <p:spPr>
          <a:xfrm>
            <a:off x="1737375" y="2325640"/>
            <a:ext cx="1550335" cy="377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parsing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288FE6A-0CE1-9DA2-98F2-91BD93E6DBD1}"/>
              </a:ext>
            </a:extLst>
          </p:cNvPr>
          <p:cNvSpPr txBox="1">
            <a:spLocks/>
          </p:cNvSpPr>
          <p:nvPr/>
        </p:nvSpPr>
        <p:spPr>
          <a:xfrm>
            <a:off x="5072160" y="2325640"/>
            <a:ext cx="2162176" cy="377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alignment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2991750-42B5-2498-0991-DF2FA2A5BCD0}"/>
              </a:ext>
            </a:extLst>
          </p:cNvPr>
          <p:cNvSpPr txBox="1">
            <a:spLocks/>
          </p:cNvSpPr>
          <p:nvPr/>
        </p:nvSpPr>
        <p:spPr>
          <a:xfrm>
            <a:off x="8609053" y="2299606"/>
            <a:ext cx="3071814" cy="3777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attributes recognition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jonathandinu/face-parsing · Hugging Face">
            <a:extLst>
              <a:ext uri="{FF2B5EF4-FFF2-40B4-BE49-F238E27FC236}">
                <a16:creationId xmlns:a16="http://schemas.microsoft.com/office/drawing/2014/main" id="{E45AD34E-BD01-1064-46CD-D23F820B08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2" t="13558" r="1822" b="13717"/>
          <a:stretch/>
        </p:blipFill>
        <p:spPr bwMode="auto">
          <a:xfrm>
            <a:off x="273042" y="2699380"/>
            <a:ext cx="3802920" cy="207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 face image alignment example. The original image is shown in (a); (b)...  | Download Scientific Diagram">
            <a:extLst>
              <a:ext uri="{FF2B5EF4-FFF2-40B4-BE49-F238E27FC236}">
                <a16:creationId xmlns:a16="http://schemas.microsoft.com/office/drawing/2014/main" id="{34F7B7A7-B922-DFB4-BCDE-9CA55F32A0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471" b="16883"/>
          <a:stretch/>
        </p:blipFill>
        <p:spPr bwMode="auto">
          <a:xfrm>
            <a:off x="4092389" y="2699380"/>
            <a:ext cx="4234697" cy="207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ace Attribute Recognition">
            <a:extLst>
              <a:ext uri="{FF2B5EF4-FFF2-40B4-BE49-F238E27FC236}">
                <a16:creationId xmlns:a16="http://schemas.microsoft.com/office/drawing/2014/main" id="{FC710FA3-DF83-14D8-5BA5-ACD43CE7C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513" y="2685361"/>
            <a:ext cx="3602895" cy="205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077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7488</TotalTime>
  <Words>429</Words>
  <Application>Microsoft Office PowerPoint</Application>
  <PresentationFormat>와이드스크린</PresentationFormat>
  <Paragraphs>196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Times New Roman</vt:lpstr>
      <vt:lpstr>Arial</vt:lpstr>
      <vt:lpstr>Office 테마</vt:lpstr>
      <vt:lpstr>How do you create a General Facial Representation?</vt:lpstr>
      <vt:lpstr>목차</vt:lpstr>
      <vt:lpstr>Motivation</vt:lpstr>
      <vt:lpstr>Self-supervised learning</vt:lpstr>
      <vt:lpstr>Self-supervised learning</vt:lpstr>
      <vt:lpstr>Self-supervised learning</vt:lpstr>
      <vt:lpstr>Related work</vt:lpstr>
      <vt:lpstr>Related work</vt:lpstr>
      <vt:lpstr>Related work</vt:lpstr>
      <vt:lpstr>Related work</vt:lpstr>
      <vt:lpstr>Idea</vt:lpstr>
      <vt:lpstr>Idea</vt:lpstr>
      <vt:lpstr>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LIME을 활용한 CNN 모델의  얼굴 아름다움 예측 분석</dc:title>
  <dc:creator>웅식 김</dc:creator>
  <cp:lastModifiedBy>배지호</cp:lastModifiedBy>
  <cp:revision>297</cp:revision>
  <dcterms:created xsi:type="dcterms:W3CDTF">2023-10-23T10:59:30Z</dcterms:created>
  <dcterms:modified xsi:type="dcterms:W3CDTF">2024-08-08T06:49:32Z</dcterms:modified>
</cp:coreProperties>
</file>