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56" r:id="rId4"/>
    <p:sldId id="258" r:id="rId5"/>
    <p:sldId id="259" r:id="rId6"/>
    <p:sldId id="260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2C7B6-7408-616B-6B0D-AAEFE5D6F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4CD1A6-B7E6-4653-0271-1946DB66E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868F5-F330-AFE7-7DF3-999F6C4E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C9277-674F-80B8-9F40-AA31D561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0E731-5B13-89A6-CEDA-D405AF76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2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4B1E2-22A1-945B-DA77-45A3860E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0B7187-91E0-7B5B-89EE-F5CD8E4D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7B553-F7C9-6E3A-C44C-8033D51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196D3-E53D-FEA0-0DDF-0EC04AAD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361C2-8D73-F066-753B-509852C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8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75170B-C465-DA86-4AB2-A74BC9506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14762C-CC38-8C5C-D044-C66F29ADA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2B1AF-1E92-BC97-6BB4-F082ECDC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A75BD-87CD-9E74-4001-254BBF6A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BA09D-BAA2-56F1-D695-0921D373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D3F1B-DD57-23F3-AEF6-505A1F8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F8E58-F3E4-A537-6D5A-0C9AED06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A8611-BAAB-E2E4-ADD7-F3ED8CD5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6E252-73EA-74DC-D233-A344F335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3D82-E3A9-9F76-8DC9-0A15329B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9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3924-D4C2-65A3-299E-A93531AE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D0A5C-2EA3-5980-D720-932608F9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B172B-24A6-C8A1-0E16-D304C4F4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66542-9430-D517-8627-C5D7E296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0C138-E6CA-474E-ADD0-C8CA1848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8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2EAB1-3344-5261-A6E1-33474B7B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03CF9-7FC8-3298-EC35-6205AAFC4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98C755-0796-DB6B-2F07-50EECEAC5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56CAA-8573-6B7E-C625-7B4935EC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BB6BD-E648-A351-70AC-F02E1E43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873F79-7BF1-D73D-8AC7-7096CA1F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1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5CE93-5CFE-4A48-B275-7F375544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BB845-3B05-E113-A830-60DD9F87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B43F6-9B9B-6BC2-1B0B-77D86390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A67787-D3E0-1C06-1756-530C8DA6C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C3B28-0F84-341B-5B11-859A4D6CC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55582A-BC7A-1761-B9E0-35D7BCFA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03E0BC-3C16-C9B9-B997-567CBD20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47B2AF-9C65-7DD6-7456-2DDB3051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9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568A2-C4B8-3083-8D31-E8C659E2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2A78DC-D1F7-3E9B-009C-C0905154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25039B-6A32-F9E2-D322-3B6708B5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FA1003-5633-9E77-E66D-1DFC5377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4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0E5C4-3B45-D4A5-2071-1CE9F1C9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330BB-D7E2-2BAA-579B-97F044F5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1FA12-97DE-2102-9D0B-66498BF9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1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A6DF3-2006-914A-A817-09F6D074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2F521-A80B-D00A-E2C8-308CC1B7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7725E5-26F7-0ED6-7F23-5162EA785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221B8-CD38-4000-19CF-0F7DC713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3AFA5-FAF1-2609-904D-3106F462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D3C4A-623C-CCEC-ED70-01D565CE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1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7304F-6C41-E906-00A3-3D34B9B5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8D9BE-C7BF-824B-3BE5-6428048E3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0A298-CA7E-B228-6F19-474485EF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FA45A-013F-78EA-7547-BE9E2303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F3D52-E155-765A-9DDD-3928BDEF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4F2FC-3C3A-5E12-3BE4-765F5D3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5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9C2B38-D216-0EF5-3370-6D83145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6E980-7600-94A0-44CD-71BAE7A6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589AC-AC6B-E78A-D0E8-E0788F607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013E2-0FAA-49A8-962A-8F49CD7F2CF0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4D766-50AE-4F05-FB72-E3C5BB900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01DDC-9873-29BD-8234-0AF606763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5805-F4B0-4ED4-8913-9B065FC1B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2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4EA5A-F49E-9062-E21A-937FCCA7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818" y="-105930"/>
            <a:ext cx="10515600" cy="1325563"/>
          </a:xfrm>
        </p:spPr>
        <p:txBody>
          <a:bodyPr/>
          <a:lstStyle/>
          <a:p>
            <a:r>
              <a:rPr lang="ko-KR" altLang="en-US" dirty="0"/>
              <a:t> 나의 논문은 왜 떨어지게 되었을까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655BDE-0D9F-C8C8-9407-F6874135C362}"/>
              </a:ext>
            </a:extLst>
          </p:cNvPr>
          <p:cNvCxnSpPr>
            <a:cxnSpLocks/>
          </p:cNvCxnSpPr>
          <p:nvPr/>
        </p:nvCxnSpPr>
        <p:spPr>
          <a:xfrm>
            <a:off x="452582" y="1034473"/>
            <a:ext cx="111462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CC31267-C5DE-03EC-F23D-B4310D6A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48" y="2360036"/>
            <a:ext cx="7278377" cy="25364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33066C-5572-FBE1-7F84-EEB8A2F5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684" y="3082282"/>
            <a:ext cx="3820704" cy="116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F69B9-2901-76AF-A210-6FF8AC55A3B6}"/>
              </a:ext>
            </a:extLst>
          </p:cNvPr>
          <p:cNvCxnSpPr>
            <a:cxnSpLocks/>
          </p:cNvCxnSpPr>
          <p:nvPr/>
        </p:nvCxnSpPr>
        <p:spPr>
          <a:xfrm>
            <a:off x="452582" y="1034473"/>
            <a:ext cx="111462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74" name="Picture 2" descr="소니 mocopi 모코피 모바일 모션 캡쳐 QM-SS1-모바일 11번가">
            <a:extLst>
              <a:ext uri="{FF2B5EF4-FFF2-40B4-BE49-F238E27FC236}">
                <a16:creationId xmlns:a16="http://schemas.microsoft.com/office/drawing/2014/main" id="{ED955C85-83E9-74B3-DAB7-0B104622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5" y="1870365"/>
            <a:ext cx="4350325" cy="43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2A596974-C055-05E2-92F2-65FB5F7BEF31}"/>
              </a:ext>
            </a:extLst>
          </p:cNvPr>
          <p:cNvSpPr/>
          <p:nvPr/>
        </p:nvSpPr>
        <p:spPr>
          <a:xfrm>
            <a:off x="5250873" y="3200400"/>
            <a:ext cx="1473200" cy="1500909"/>
          </a:xfrm>
          <a:prstGeom prst="mathPlu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더 강화된 혼합현실 구현, 마이크로소프트 홀로렌즈2">
            <a:extLst>
              <a:ext uri="{FF2B5EF4-FFF2-40B4-BE49-F238E27FC236}">
                <a16:creationId xmlns:a16="http://schemas.microsoft.com/office/drawing/2014/main" id="{34BB3FFF-4261-30B4-1F68-B441B76D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676" y="2609273"/>
            <a:ext cx="4350326" cy="278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18569-1295-EAEA-DB2C-0A9AF34D8DCF}"/>
              </a:ext>
            </a:extLst>
          </p:cNvPr>
          <p:cNvSpPr txBox="1"/>
          <p:nvPr/>
        </p:nvSpPr>
        <p:spPr>
          <a:xfrm>
            <a:off x="452581" y="501349"/>
            <a:ext cx="9014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Enhancing the user experience in MR multiplayer environment with </a:t>
            </a:r>
            <a:r>
              <a:rPr lang="en-US" altLang="ko-KR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mocopi</a:t>
            </a:r>
            <a:endParaRPr lang="ko-KR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0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F69B9-2901-76AF-A210-6FF8AC55A3B6}"/>
              </a:ext>
            </a:extLst>
          </p:cNvPr>
          <p:cNvCxnSpPr>
            <a:cxnSpLocks/>
          </p:cNvCxnSpPr>
          <p:nvPr/>
        </p:nvCxnSpPr>
        <p:spPr>
          <a:xfrm>
            <a:off x="452582" y="1034473"/>
            <a:ext cx="111462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098" name="Picture 2" descr="아바타가 총 맞으면 나도 아프다…메타버스 진화시킬 XR기술 | 한국경제">
            <a:extLst>
              <a:ext uri="{FF2B5EF4-FFF2-40B4-BE49-F238E27FC236}">
                <a16:creationId xmlns:a16="http://schemas.microsoft.com/office/drawing/2014/main" id="{EBBDA7CF-A925-5E42-ECBD-2D263989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042102"/>
            <a:ext cx="5905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F46D6-4853-7CAD-466A-DFEDEFDBD80A}"/>
              </a:ext>
            </a:extLst>
          </p:cNvPr>
          <p:cNvSpPr txBox="1"/>
          <p:nvPr/>
        </p:nvSpPr>
        <p:spPr>
          <a:xfrm>
            <a:off x="452581" y="501349"/>
            <a:ext cx="9014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Enhancing the user experience in MR multiplayer environment with </a:t>
            </a:r>
            <a:r>
              <a:rPr lang="en-US" altLang="ko-KR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mocopi</a:t>
            </a:r>
            <a:endParaRPr lang="ko-KR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1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21EA6-A586-3402-2E11-CAB5BBD06468}"/>
              </a:ext>
            </a:extLst>
          </p:cNvPr>
          <p:cNvSpPr txBox="1">
            <a:spLocks/>
          </p:cNvSpPr>
          <p:nvPr/>
        </p:nvSpPr>
        <p:spPr>
          <a:xfrm>
            <a:off x="593165" y="-291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 결과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E60685-141A-F344-0755-DC6C80476790}"/>
              </a:ext>
            </a:extLst>
          </p:cNvPr>
          <p:cNvCxnSpPr>
            <a:cxnSpLocks/>
          </p:cNvCxnSpPr>
          <p:nvPr/>
        </p:nvCxnSpPr>
        <p:spPr>
          <a:xfrm>
            <a:off x="452582" y="1034473"/>
            <a:ext cx="111462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B9BB978-BCA1-96F2-2AC5-C213FF96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65" y="1817497"/>
            <a:ext cx="4441886" cy="389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4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F69B9-2901-76AF-A210-6FF8AC55A3B6}"/>
              </a:ext>
            </a:extLst>
          </p:cNvPr>
          <p:cNvCxnSpPr>
            <a:cxnSpLocks/>
          </p:cNvCxnSpPr>
          <p:nvPr/>
        </p:nvCxnSpPr>
        <p:spPr>
          <a:xfrm>
            <a:off x="452582" y="1034473"/>
            <a:ext cx="111462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D0CED96-67DF-7AF1-9ED3-EB2D6D5E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5" y="1529158"/>
            <a:ext cx="7602011" cy="46679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349E49-568B-AAFD-7C8D-44F50E3DB19A}"/>
              </a:ext>
            </a:extLst>
          </p:cNvPr>
          <p:cNvSpPr txBox="1">
            <a:spLocks/>
          </p:cNvSpPr>
          <p:nvPr/>
        </p:nvSpPr>
        <p:spPr>
          <a:xfrm>
            <a:off x="593165" y="-291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Reviewer 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A6DDC-D4B6-95C7-A1CD-2DFAB49D9854}"/>
              </a:ext>
            </a:extLst>
          </p:cNvPr>
          <p:cNvSpPr txBox="1"/>
          <p:nvPr/>
        </p:nvSpPr>
        <p:spPr>
          <a:xfrm>
            <a:off x="8442036" y="1529158"/>
            <a:ext cx="3156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권총의 모양이 이미 컨트롤러와 유사하다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그런데 컨트롤러는 다중 모드 제어 방식에 더 적합하고 추적 정확도가 높다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재장전 시스템이 오히려 경험의 질을 떨어뜨린다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54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F69B9-2901-76AF-A210-6FF8AC55A3B6}"/>
              </a:ext>
            </a:extLst>
          </p:cNvPr>
          <p:cNvCxnSpPr>
            <a:cxnSpLocks/>
          </p:cNvCxnSpPr>
          <p:nvPr/>
        </p:nvCxnSpPr>
        <p:spPr>
          <a:xfrm>
            <a:off x="452582" y="1034473"/>
            <a:ext cx="111462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73B6814-1E8A-D558-9573-48768B561923}"/>
              </a:ext>
            </a:extLst>
          </p:cNvPr>
          <p:cNvSpPr txBox="1">
            <a:spLocks/>
          </p:cNvSpPr>
          <p:nvPr/>
        </p:nvSpPr>
        <p:spPr>
          <a:xfrm>
            <a:off x="593165" y="-291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Reviewer 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EE1211-CA34-4649-DAFB-96644B43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714261"/>
            <a:ext cx="7687748" cy="1714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D8FFA-5A04-A27C-FBA7-B25A7D8CD11A}"/>
              </a:ext>
            </a:extLst>
          </p:cNvPr>
          <p:cNvSpPr txBox="1"/>
          <p:nvPr/>
        </p:nvSpPr>
        <p:spPr>
          <a:xfrm>
            <a:off x="2252126" y="4108787"/>
            <a:ext cx="7687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사용자의 감각개선에 도움이 될 것 같다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 관절을 이용한 총 포즈 정확성이 살짝 의심된다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959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F69B9-2901-76AF-A210-6FF8AC55A3B6}"/>
              </a:ext>
            </a:extLst>
          </p:cNvPr>
          <p:cNvCxnSpPr>
            <a:cxnSpLocks/>
          </p:cNvCxnSpPr>
          <p:nvPr/>
        </p:nvCxnSpPr>
        <p:spPr>
          <a:xfrm>
            <a:off x="452582" y="1034473"/>
            <a:ext cx="111462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DF22343-B775-BC19-0D99-D155BDD19A3B}"/>
              </a:ext>
            </a:extLst>
          </p:cNvPr>
          <p:cNvSpPr txBox="1">
            <a:spLocks/>
          </p:cNvSpPr>
          <p:nvPr/>
        </p:nvSpPr>
        <p:spPr>
          <a:xfrm>
            <a:off x="593165" y="-291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Reviewer 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EB4839-C7CA-14B8-5025-E644DCB6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2" y="2648378"/>
            <a:ext cx="7716327" cy="2133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3964A1-022A-4B55-3965-A20584846B3B}"/>
              </a:ext>
            </a:extLst>
          </p:cNvPr>
          <p:cNvSpPr txBox="1"/>
          <p:nvPr/>
        </p:nvSpPr>
        <p:spPr>
          <a:xfrm>
            <a:off x="8442036" y="1529158"/>
            <a:ext cx="3156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장난감 총에서는 트리거와 버튼이 없어서 유연성이 제한된다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손의 골격을 이용해 총의 포즈를 추정하는 것의 정확성이 우려된다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탄약으로 인한 유한한 물리적 객체에 의존하는 것도 경험을 제한한다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56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F69B9-2901-76AF-A210-6FF8AC55A3B6}"/>
              </a:ext>
            </a:extLst>
          </p:cNvPr>
          <p:cNvCxnSpPr>
            <a:cxnSpLocks/>
          </p:cNvCxnSpPr>
          <p:nvPr/>
        </p:nvCxnSpPr>
        <p:spPr>
          <a:xfrm>
            <a:off x="452582" y="1034473"/>
            <a:ext cx="111462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E092A100-118A-83A3-DB8A-4CA04AD562E1}"/>
              </a:ext>
            </a:extLst>
          </p:cNvPr>
          <p:cNvSpPr txBox="1">
            <a:spLocks/>
          </p:cNvSpPr>
          <p:nvPr/>
        </p:nvSpPr>
        <p:spPr>
          <a:xfrm>
            <a:off x="593165" y="-291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Meta-Review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96E510-4EA9-8E27-242E-9ABAD732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71" y="2250847"/>
            <a:ext cx="7763958" cy="1333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E0060D-9995-DCEE-8D6D-F4379D5A9ED4}"/>
              </a:ext>
            </a:extLst>
          </p:cNvPr>
          <p:cNvSpPr txBox="1"/>
          <p:nvPr/>
        </p:nvSpPr>
        <p:spPr>
          <a:xfrm>
            <a:off x="997913" y="4800906"/>
            <a:ext cx="1034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ambria" panose="02040503050406030204" pitchFamily="18" charset="0"/>
              </a:rPr>
              <a:t>물리적 소품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ko-KR" altLang="en-US" dirty="0" err="1">
                <a:latin typeface="Cambria" panose="02040503050406030204" pitchFamily="18" charset="0"/>
              </a:rPr>
              <a:t>화약총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ko-KR" altLang="en-US" dirty="0">
                <a:latin typeface="Cambria" panose="02040503050406030204" pitchFamily="18" charset="0"/>
              </a:rPr>
              <a:t>의 더 나은 정당화와 트레이드오프 분석을 통해 제출물을 개선해야 할 것 같다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56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F69B9-2901-76AF-A210-6FF8AC55A3B6}"/>
              </a:ext>
            </a:extLst>
          </p:cNvPr>
          <p:cNvCxnSpPr>
            <a:cxnSpLocks/>
          </p:cNvCxnSpPr>
          <p:nvPr/>
        </p:nvCxnSpPr>
        <p:spPr>
          <a:xfrm>
            <a:off x="452582" y="1034473"/>
            <a:ext cx="111462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E092A100-118A-83A3-DB8A-4CA04AD562E1}"/>
              </a:ext>
            </a:extLst>
          </p:cNvPr>
          <p:cNvSpPr txBox="1">
            <a:spLocks/>
          </p:cNvSpPr>
          <p:nvPr/>
        </p:nvSpPr>
        <p:spPr>
          <a:xfrm>
            <a:off x="593165" y="-291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보완할 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4A44F-C414-9C8E-E30D-3233F8CBF3BF}"/>
              </a:ext>
            </a:extLst>
          </p:cNvPr>
          <p:cNvSpPr txBox="1"/>
          <p:nvPr/>
        </p:nvSpPr>
        <p:spPr>
          <a:xfrm>
            <a:off x="1252561" y="2259547"/>
            <a:ext cx="103462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Cambria" panose="02040503050406030204" pitchFamily="18" charset="0"/>
              </a:rPr>
              <a:t>화약총의 약점들을 덮을 수 있는 강점들에 대해 더욱 어필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ambria" panose="020405030504060302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latin typeface="Cambria" panose="02040503050406030204" pitchFamily="18" charset="0"/>
              </a:rPr>
              <a:t>제주 학회 </a:t>
            </a:r>
            <a:r>
              <a:rPr lang="en-US" altLang="ko-KR" sz="2000" dirty="0">
                <a:latin typeface="Cambria" panose="02040503050406030204" pitchFamily="18" charset="0"/>
              </a:rPr>
              <a:t>(</a:t>
            </a:r>
            <a:r>
              <a:rPr lang="ko-KR" altLang="en-US" sz="2000" dirty="0">
                <a:latin typeface="Cambria" panose="02040503050406030204" pitchFamily="18" charset="0"/>
              </a:rPr>
              <a:t>일반부</a:t>
            </a:r>
            <a:r>
              <a:rPr lang="en-US" altLang="ko-KR" sz="2000" dirty="0">
                <a:latin typeface="Cambria" panose="02040503050406030204" pitchFamily="18" charset="0"/>
              </a:rPr>
              <a:t>? </a:t>
            </a:r>
            <a:r>
              <a:rPr lang="ko-KR" altLang="en-US" sz="2000" dirty="0">
                <a:latin typeface="Cambria" panose="02040503050406030204" pitchFamily="18" charset="0"/>
              </a:rPr>
              <a:t>학생부</a:t>
            </a:r>
            <a:r>
              <a:rPr lang="en-US" altLang="ko-KR" sz="2000" dirty="0">
                <a:latin typeface="Cambria" panose="02040503050406030204" pitchFamily="18" charset="0"/>
              </a:rPr>
              <a:t>?)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ambria" panose="020405030504060302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latin typeface="Cambria" panose="02040503050406030204" pitchFamily="18" charset="0"/>
              </a:rPr>
              <a:t>실험으로 컨트롤러와 비교에 관한 설문조사를 추가하여 화약총의 정당성 강화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Cambria" panose="02040503050406030204" pitchFamily="18" charset="0"/>
              </a:rPr>
              <a:t>보완하여 </a:t>
            </a:r>
            <a:r>
              <a:rPr lang="en-US" altLang="ko-KR" sz="2000" dirty="0">
                <a:latin typeface="Cambria" panose="02040503050406030204" pitchFamily="18" charset="0"/>
              </a:rPr>
              <a:t>KCI</a:t>
            </a:r>
            <a:r>
              <a:rPr lang="ko-KR" altLang="en-US" sz="2000" dirty="0">
                <a:latin typeface="Cambria" panose="02040503050406030204" pitchFamily="18" charset="0"/>
              </a:rPr>
              <a:t>까지 목표하기</a:t>
            </a:r>
            <a:endParaRPr lang="en-US" altLang="ko-KR" sz="2000" dirty="0">
              <a:latin typeface="Cambria" panose="02040503050406030204" pitchFamily="18" charset="0"/>
            </a:endParaRPr>
          </a:p>
          <a:p>
            <a:endParaRPr lang="en-US" altLang="ko-KR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F69B9-2901-76AF-A210-6FF8AC55A3B6}"/>
              </a:ext>
            </a:extLst>
          </p:cNvPr>
          <p:cNvCxnSpPr>
            <a:cxnSpLocks/>
          </p:cNvCxnSpPr>
          <p:nvPr/>
        </p:nvCxnSpPr>
        <p:spPr>
          <a:xfrm>
            <a:off x="522873" y="3299692"/>
            <a:ext cx="111462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131F4C-A1C3-2BFA-A331-6D17AC84872B}"/>
              </a:ext>
            </a:extLst>
          </p:cNvPr>
          <p:cNvSpPr txBox="1"/>
          <p:nvPr/>
        </p:nvSpPr>
        <p:spPr>
          <a:xfrm>
            <a:off x="242184" y="2776472"/>
            <a:ext cx="11785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ambria" panose="02040503050406030204" pitchFamily="18" charset="0"/>
                <a:ea typeface="Cambria" panose="02040503050406030204" pitchFamily="18" charset="0"/>
              </a:rPr>
              <a:t>Enhancing the user experience in MR multiplayer environment with </a:t>
            </a:r>
            <a:r>
              <a:rPr lang="en-US" altLang="ko-KR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mocopi</a:t>
            </a:r>
            <a:endParaRPr lang="ko-KR" altLang="en-US" sz="2800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3665D-392F-9876-7CBE-7CF1F4997087}"/>
              </a:ext>
            </a:extLst>
          </p:cNvPr>
          <p:cNvSpPr txBox="1"/>
          <p:nvPr/>
        </p:nvSpPr>
        <p:spPr>
          <a:xfrm>
            <a:off x="810220" y="3307986"/>
            <a:ext cx="10649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Cambria" panose="02040503050406030204" pitchFamily="18" charset="0"/>
              </a:rPr>
              <a:t>모코피를</a:t>
            </a:r>
            <a:r>
              <a:rPr lang="ko-KR" altLang="en-US" sz="2800" dirty="0">
                <a:latin typeface="Cambria" panose="02040503050406030204" pitchFamily="18" charset="0"/>
              </a:rPr>
              <a:t> 활용해 </a:t>
            </a:r>
            <a:r>
              <a:rPr lang="en-US" altLang="ko-KR" sz="2800" dirty="0">
                <a:latin typeface="Cambria" panose="02040503050406030204" pitchFamily="18" charset="0"/>
              </a:rPr>
              <a:t>MR</a:t>
            </a:r>
            <a:r>
              <a:rPr lang="ko-KR" altLang="en-US" sz="2800" dirty="0">
                <a:latin typeface="Cambria" panose="02040503050406030204" pitchFamily="18" charset="0"/>
              </a:rPr>
              <a:t> 멀티플레이 환경에서 사용자 경험을 향상하기 </a:t>
            </a:r>
          </a:p>
        </p:txBody>
      </p:sp>
    </p:spTree>
    <p:extLst>
      <p:ext uri="{BB962C8B-B14F-4D97-AF65-F5344CB8AC3E}">
        <p14:creationId xmlns:p14="http://schemas.microsoft.com/office/powerpoint/2010/main" val="238642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F69B9-2901-76AF-A210-6FF8AC55A3B6}"/>
              </a:ext>
            </a:extLst>
          </p:cNvPr>
          <p:cNvCxnSpPr>
            <a:cxnSpLocks/>
          </p:cNvCxnSpPr>
          <p:nvPr/>
        </p:nvCxnSpPr>
        <p:spPr>
          <a:xfrm>
            <a:off x="452582" y="1034473"/>
            <a:ext cx="1114625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Decorative image of player avatars interacting with interactables in a scene.">
            <a:extLst>
              <a:ext uri="{FF2B5EF4-FFF2-40B4-BE49-F238E27FC236}">
                <a16:creationId xmlns:a16="http://schemas.microsoft.com/office/drawing/2014/main" id="{D1593E1C-C541-FFCC-C453-7BF3BAF1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77" y="2457280"/>
            <a:ext cx="6168965" cy="309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14D28F-85B4-8A3A-A2D9-3F55D2901A79}"/>
              </a:ext>
            </a:extLst>
          </p:cNvPr>
          <p:cNvSpPr txBox="1"/>
          <p:nvPr/>
        </p:nvSpPr>
        <p:spPr>
          <a:xfrm>
            <a:off x="452581" y="501349"/>
            <a:ext cx="9014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ambria" panose="02040503050406030204" pitchFamily="18" charset="0"/>
                <a:ea typeface="Cambria" panose="02040503050406030204" pitchFamily="18" charset="0"/>
              </a:rPr>
              <a:t>Enhancing the user experience in MR multiplayer environment with </a:t>
            </a:r>
            <a:r>
              <a:rPr lang="en-US" altLang="ko-KR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mocopi</a:t>
            </a:r>
            <a:endParaRPr lang="ko-KR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7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183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함초롬돋움</vt:lpstr>
      <vt:lpstr>Arial</vt:lpstr>
      <vt:lpstr>Cambria</vt:lpstr>
      <vt:lpstr>Office 테마</vt:lpstr>
      <vt:lpstr> 나의 논문은 왜 떨어지게 되었을까?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보규 최</dc:creator>
  <cp:lastModifiedBy>보규 최</cp:lastModifiedBy>
  <cp:revision>3</cp:revision>
  <dcterms:created xsi:type="dcterms:W3CDTF">2024-09-24T10:38:53Z</dcterms:created>
  <dcterms:modified xsi:type="dcterms:W3CDTF">2024-09-26T07:27:36Z</dcterms:modified>
</cp:coreProperties>
</file>