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4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5.png"/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image" Target="../media/image18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image" Target="../media/image21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36009" y="2279684"/>
            <a:ext cx="11259668" cy="623543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0278" y="3002835"/>
            <a:ext cx="16065175" cy="578350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2114286" y="-25906"/>
            <a:ext cx="6171429" cy="10336738"/>
            <a:chOff x="12114286" y="-25906"/>
            <a:chExt cx="6171429" cy="1033673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114286" y="-25906"/>
              <a:ext cx="6171429" cy="1033673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685029" y="-12373"/>
            <a:ext cx="7732743" cy="10310461"/>
            <a:chOff x="10685029" y="-12373"/>
            <a:chExt cx="7732743" cy="1031046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685029" y="-12373"/>
              <a:ext cx="7732743" cy="10310461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26664" y="3725502"/>
            <a:ext cx="7952212" cy="2886517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203317" y="5361517"/>
            <a:ext cx="6670149" cy="187715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107539" y="1097509"/>
            <a:ext cx="3650091" cy="3328025"/>
            <a:chOff x="1107539" y="1097509"/>
            <a:chExt cx="3650091" cy="332802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7539" y="1097509"/>
              <a:ext cx="3650091" cy="332802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795685" y="1097509"/>
            <a:ext cx="3752753" cy="2501836"/>
            <a:chOff x="7795685" y="1097509"/>
            <a:chExt cx="3752753" cy="250183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95685" y="1097509"/>
              <a:ext cx="3752753" cy="2501836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83736" y="4820070"/>
            <a:ext cx="16127207" cy="355412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56651" y="311670"/>
            <a:ext cx="14914359" cy="150316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310746" y="1703697"/>
            <a:ext cx="5788374" cy="6171429"/>
            <a:chOff x="1310746" y="1703697"/>
            <a:chExt cx="5788374" cy="6171429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10746" y="1703697"/>
              <a:ext cx="5788374" cy="617142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1355921" y="1500000"/>
            <a:ext cx="5613834" cy="7279061"/>
            <a:chOff x="11355921" y="1500000"/>
            <a:chExt cx="5613834" cy="727906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355921" y="1500000"/>
              <a:ext cx="5613834" cy="727906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943600" y="8364344"/>
            <a:ext cx="11955502" cy="1462817"/>
            <a:chOff x="1943600" y="8364344"/>
            <a:chExt cx="11955502" cy="1462817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43600" y="8364344"/>
              <a:ext cx="11955502" cy="146281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74169" y="475738"/>
            <a:ext cx="17948893" cy="970821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7158640" y="3820584"/>
            <a:ext cx="10263899" cy="2011579"/>
            <a:chOff x="7158640" y="3820584"/>
            <a:chExt cx="10263899" cy="2011579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58640" y="3820584"/>
              <a:ext cx="10263899" cy="201157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21269" y="0"/>
            <a:ext cx="12173119" cy="7416833"/>
            <a:chOff x="721269" y="0"/>
            <a:chExt cx="12173119" cy="741683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1269" y="0"/>
              <a:ext cx="12173119" cy="741683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923311" y="5815115"/>
            <a:ext cx="7362403" cy="4450907"/>
            <a:chOff x="10923311" y="5815115"/>
            <a:chExt cx="7362403" cy="445090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923311" y="5815115"/>
              <a:ext cx="7362403" cy="445090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511884" y="3117682"/>
            <a:ext cx="6171429" cy="2961039"/>
            <a:chOff x="2511884" y="3117682"/>
            <a:chExt cx="6171429" cy="296103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11884" y="3117682"/>
              <a:ext cx="6171429" cy="296103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877156" y="3082517"/>
            <a:ext cx="6330107" cy="2951099"/>
            <a:chOff x="8877156" y="3082517"/>
            <a:chExt cx="6330107" cy="295109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877156" y="3082517"/>
              <a:ext cx="6330107" cy="295109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511884" y="6307293"/>
            <a:ext cx="12695379" cy="1908991"/>
            <a:chOff x="2511884" y="6307293"/>
            <a:chExt cx="12695379" cy="1908991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11884" y="6307293"/>
              <a:ext cx="12695379" cy="190899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89011" y="200357"/>
            <a:ext cx="9338462" cy="2080785"/>
            <a:chOff x="289011" y="200357"/>
            <a:chExt cx="9338462" cy="208078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9011" y="200357"/>
              <a:ext cx="9338462" cy="2080785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251524" y="1122377"/>
            <a:ext cx="5382041" cy="855042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289011" y="2477396"/>
            <a:ext cx="12728501" cy="7243056"/>
            <a:chOff x="289011" y="2477396"/>
            <a:chExt cx="12728501" cy="7243056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89011" y="2477396"/>
              <a:ext cx="12728501" cy="724305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298606" y="620993"/>
            <a:ext cx="14844546" cy="4662524"/>
            <a:chOff x="1298606" y="620993"/>
            <a:chExt cx="14844546" cy="466252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98606" y="620993"/>
              <a:ext cx="14844546" cy="466252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8606" y="5828571"/>
            <a:ext cx="14844546" cy="663605"/>
            <a:chOff x="1298606" y="5828571"/>
            <a:chExt cx="14844546" cy="66360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98606" y="5828571"/>
              <a:ext cx="14844546" cy="663605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459003" y="7055755"/>
            <a:ext cx="13120807" cy="201380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1766814"/>
            <a:ext cx="18285714" cy="1473158"/>
            <a:chOff x="0" y="1766814"/>
            <a:chExt cx="18285714" cy="147315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766814"/>
              <a:ext cx="18285714" cy="147315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763014" y="5591121"/>
            <a:ext cx="11757273" cy="99257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2023-08-09T15:31:55Z</dcterms:created>
  <dcterms:modified xsi:type="dcterms:W3CDTF">2023-08-09T15:31:55Z</dcterms:modified>
</cp:coreProperties>
</file>