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8D6F0-B5F7-604A-744F-D703D9F2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C665A-F60F-A0CE-8585-84D4D6E9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0F5BB-DB5D-77E5-4E21-B2545D87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A022D-A9DF-D29A-EB55-989DD14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77238-2C27-471D-28EF-2060C449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59E9D-FD98-DF3E-AA38-211D505A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3840A-8878-4139-4ED0-FC91A37B3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FF83A-470C-279B-BE51-C9EC6A14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69598-1E00-F687-9EE9-0B5F1C6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F02C-E54C-C268-6DDE-F210B1F2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E3DFC-B743-3472-CAF5-FD9FACD4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8C734-337F-C29E-F3F4-D0CCA244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B4E18-A2C7-9D7B-0D90-9F177C65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9B527-3657-0F97-DEF1-98D8F571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F3CA8-002B-DC22-9173-E56DDE4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F5BB1-A6E5-53B8-C7D9-BCC3117B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89ADD-112C-8505-A744-F59020BE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40BF7-3F1B-4B7F-F55D-783C3B6A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28FCC-DE10-8F4E-11AE-A71D7BE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FA58E-94FF-2C4B-66FB-9DE24F39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1A9FC-8250-A45E-F304-26021E40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A95CC-66F0-F575-5426-C09F4F7E1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5C0EF-5E18-BD08-8508-90E7FFC9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346DC-C113-DED2-3C58-34AB6B36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7DAAD-2BD1-F6F7-52CB-07F1D04C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37A7-8E8F-6F8C-3FEE-227767F8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B4AA0-D35F-8CA3-F597-824D2CBB3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70193-F455-861F-500F-9F2E42098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20C5A-93C8-26CE-E1A5-F3BC263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0D622-B7F0-F4E6-26FF-9FC0F832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4BFD0-3D24-4B5D-223A-5B157DDF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3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2CDF-E59C-2249-B64B-42836EF2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A98C6-BD59-E289-E20E-66B0BA52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1624-7063-8A19-A388-1D717BF7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0B718F-0F3D-F476-5894-47746F964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30FEB1-DD68-95CE-C53D-90E180A38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1FCB66-E6B8-D75A-4234-BDD01252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2EB086-49A9-2557-CCB0-34709CE7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AC623-C7AC-2364-ABDC-342B5A8D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2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4CA73-9BD3-71AF-5B9F-7725595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CC490C-5B53-9970-7380-F7B154D5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1DF20D-59EE-5058-2C93-DE50EFE0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60627-5BCF-1C8D-6584-4E8D916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930A5-F59C-D271-7399-2E3D9F6E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4CB5C-2D21-81C1-6A20-4F428BF8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57AF0-B7F7-27FD-E991-02E67998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CDE7A-37EA-F5B0-B7CF-A624FA90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3C75-B688-21B9-E423-54691B89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2EA36-457B-49FE-25C5-F70EE509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98E97-E9F3-323E-A8B0-63AAB969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5A874-FB44-03A8-EFEA-7577147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13743-691D-63EB-D61B-29C8C104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25030-9698-132F-73EF-7B5EDF16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6FBC9-A6FC-5E33-EBF5-C9C30E6D4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01392-76D1-CD4A-752D-BEC828267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B39B8-826F-5D43-8DBC-FEC1828C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D7E1A-8DE1-6444-DD85-93BCE11C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2CB62-86EC-1146-3472-9AB1AD98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BEDB5-23A5-99C1-40AE-E11AB6CD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7A3E6-DF57-1062-0769-2C1F714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EB75-2E06-F0FB-8F6C-00D44DAC3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BC973-9A3D-0561-56B5-707A9BBE6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CB820-377E-30F7-7427-712F55CE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7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9B07E-DE95-A1B7-FDE5-6666331A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en-US" altLang="ko-KR" dirty="0" err="1"/>
              <a:t>sementic</a:t>
            </a:r>
            <a:r>
              <a:rPr lang="en-US" altLang="ko-KR" dirty="0"/>
              <a:t> SLAM</a:t>
            </a:r>
            <a:r>
              <a:rPr lang="ko-KR" altLang="en-US" dirty="0"/>
              <a:t>을 이용한 이상행동 </a:t>
            </a:r>
            <a:br>
              <a:rPr lang="en-US" altLang="ko-KR" dirty="0"/>
            </a:br>
            <a:r>
              <a:rPr lang="ko-KR" altLang="en-US" dirty="0"/>
              <a:t>감지기술 개발</a:t>
            </a:r>
          </a:p>
        </p:txBody>
      </p:sp>
    </p:spTree>
    <p:extLst>
      <p:ext uri="{BB962C8B-B14F-4D97-AF65-F5344CB8AC3E}">
        <p14:creationId xmlns:p14="http://schemas.microsoft.com/office/powerpoint/2010/main" val="29037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8F16-DE32-187B-823C-BE6AE1BD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0343" y="1551243"/>
            <a:ext cx="6096000" cy="5033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/>
              <a:t>Human Localization</a:t>
            </a:r>
            <a:endParaRPr lang="ko-KR" altLang="en-US" sz="4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9B84C-02E1-BE31-F63D-24AE74A8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43" y="1598147"/>
            <a:ext cx="6096000" cy="49398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Abnormal action detection</a:t>
            </a:r>
            <a:endParaRPr lang="ko-KR" altLang="en-US" sz="3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 descr="야외, 신발류, 의류, 지상이(가) 표시된 사진&#10;&#10;자동 생성된 설명">
            <a:extLst>
              <a:ext uri="{FF2B5EF4-FFF2-40B4-BE49-F238E27FC236}">
                <a16:creationId xmlns:a16="http://schemas.microsoft.com/office/drawing/2014/main" id="{5BD069AA-F901-2CB7-4DAF-E07A95E2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66" y="2550857"/>
            <a:ext cx="6083457" cy="3215091"/>
          </a:xfrm>
          <a:prstGeom prst="rect">
            <a:avLst/>
          </a:prstGeom>
        </p:spPr>
      </p:pic>
      <p:pic>
        <p:nvPicPr>
          <p:cNvPr id="14" name="그림 13" descr="텍스트, 벽, 신발류, 스포츠이(가) 표시된 사진&#10;&#10;자동 생성된 설명">
            <a:extLst>
              <a:ext uri="{FF2B5EF4-FFF2-40B4-BE49-F238E27FC236}">
                <a16:creationId xmlns:a16="http://schemas.microsoft.com/office/drawing/2014/main" id="{015EFFC1-6B26-66FF-CAAD-8D45B048E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" y="2550857"/>
            <a:ext cx="6103123" cy="360726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A361587-998A-11DB-DFAC-9D70AA06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16" y="136525"/>
            <a:ext cx="10515600" cy="1325563"/>
          </a:xfrm>
        </p:spPr>
        <p:txBody>
          <a:bodyPr/>
          <a:lstStyle/>
          <a:p>
            <a:r>
              <a:rPr lang="ko-KR" altLang="en-US" dirty="0"/>
              <a:t>흡연자의 흡연식별 및 흡연 위치 식별</a:t>
            </a:r>
          </a:p>
        </p:txBody>
      </p:sp>
    </p:spTree>
    <p:extLst>
      <p:ext uri="{BB962C8B-B14F-4D97-AF65-F5344CB8AC3E}">
        <p14:creationId xmlns:p14="http://schemas.microsoft.com/office/powerpoint/2010/main" val="399833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B75EC-CF24-3437-DC3D-E5D19DD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sz="4400" dirty="0"/>
              <a:t>Abnormal action detection</a:t>
            </a:r>
            <a:endParaRPr lang="ko-KR" altLang="en-US" dirty="0"/>
          </a:p>
        </p:txBody>
      </p:sp>
      <p:pic>
        <p:nvPicPr>
          <p:cNvPr id="5" name="내용 개체 틀 4" descr="안전모, 생산직 근로자, 작업복, 엔지니어이(가) 표시된 사진&#10;&#10;자동 생성된 설명">
            <a:extLst>
              <a:ext uri="{FF2B5EF4-FFF2-40B4-BE49-F238E27FC236}">
                <a16:creationId xmlns:a16="http://schemas.microsoft.com/office/drawing/2014/main" id="{B408B415-93F6-562D-0C84-1AA12A96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19838" cy="4473593"/>
          </a:xfrm>
        </p:spPr>
      </p:pic>
    </p:spTree>
    <p:extLst>
      <p:ext uri="{BB962C8B-B14F-4D97-AF65-F5344CB8AC3E}">
        <p14:creationId xmlns:p14="http://schemas.microsoft.com/office/powerpoint/2010/main" val="2774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7A61-A03A-2C1E-B2AC-8789504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altLang="ko-KR" sz="4400" dirty="0"/>
              <a:t>Human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FB7B-F3EB-CDE1-050C-B4893F17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human  segmentation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masking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의류, 사람, 스탠딩, 바지이(가) 표시된 사진">
            <a:extLst>
              <a:ext uri="{FF2B5EF4-FFF2-40B4-BE49-F238E27FC236}">
                <a16:creationId xmlns:a16="http://schemas.microsoft.com/office/drawing/2014/main" id="{242E2944-D3DE-E821-B819-9FE83510F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2" y="1717291"/>
            <a:ext cx="9927336" cy="47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7A61-A03A-2C1E-B2AC-8789504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altLang="ko-KR" sz="4400" dirty="0"/>
              <a:t>Human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FB7B-F3EB-CDE1-050C-B4893F17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이미지 </a:t>
            </a:r>
            <a:r>
              <a:rPr lang="en-US" altLang="ko-KR" dirty="0"/>
              <a:t>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 descr="목, 문신, 사람이(가) 표시된 사진&#10;&#10;자동 생성된 설명">
            <a:extLst>
              <a:ext uri="{FF2B5EF4-FFF2-40B4-BE49-F238E27FC236}">
                <a16:creationId xmlns:a16="http://schemas.microsoft.com/office/drawing/2014/main" id="{B34E41FA-C708-3A6B-FFC9-E9EE983B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1599285"/>
            <a:ext cx="12088687" cy="5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7A61-A03A-2C1E-B2AC-8789504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altLang="ko-KR" sz="4400" dirty="0"/>
              <a:t>Human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FB7B-F3EB-CDE1-050C-B4893F17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Visual slam</a:t>
            </a:r>
            <a:r>
              <a:rPr lang="ko-KR" altLang="en-US" dirty="0"/>
              <a:t>을 이용한 </a:t>
            </a:r>
            <a:r>
              <a:rPr lang="en-US" altLang="ko-KR" dirty="0"/>
              <a:t>3d</a:t>
            </a:r>
            <a:r>
              <a:rPr lang="ko-KR" altLang="en-US" dirty="0"/>
              <a:t>좌표 연산</a:t>
            </a:r>
            <a:endParaRPr lang="en-US" altLang="ko-KR" dirty="0"/>
          </a:p>
        </p:txBody>
      </p:sp>
      <p:pic>
        <p:nvPicPr>
          <p:cNvPr id="5" name="그림 4" descr="스크린샷, 회로이(가) 표시된 사진&#10;&#10;자동 생성된 설명">
            <a:extLst>
              <a:ext uri="{FF2B5EF4-FFF2-40B4-BE49-F238E27FC236}">
                <a16:creationId xmlns:a16="http://schemas.microsoft.com/office/drawing/2014/main" id="{CDC15243-977B-5295-2F6B-EC984598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911599"/>
            <a:ext cx="11382375" cy="41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787C-4036-8061-B6DD-AF0D658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B146-57D3-6A97-BAD4-E1E6B27D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c++</a:t>
            </a:r>
            <a:r>
              <a:rPr lang="ko-KR" altLang="en-US" sz="3600" dirty="0"/>
              <a:t>과 </a:t>
            </a:r>
            <a:r>
              <a:rPr lang="en-US" altLang="ko-KR" sz="3600" dirty="0"/>
              <a:t>python </a:t>
            </a:r>
            <a:r>
              <a:rPr lang="ko-KR" altLang="en-US" sz="3600" dirty="0"/>
              <a:t>연동 문제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dll</a:t>
            </a:r>
            <a:r>
              <a:rPr lang="en-US" altLang="ko-KR" sz="3600" dirty="0"/>
              <a:t> </a:t>
            </a:r>
            <a:r>
              <a:rPr lang="ko-KR" altLang="en-US" sz="3600" dirty="0"/>
              <a:t>사용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cpython</a:t>
            </a:r>
            <a:r>
              <a:rPr lang="en-US" altLang="ko-KR" sz="3600" dirty="0"/>
              <a:t>)</a:t>
            </a:r>
          </a:p>
          <a:p>
            <a:pPr lvl="1"/>
            <a:r>
              <a:rPr lang="ko-KR" altLang="en-US" sz="3200" dirty="0"/>
              <a:t>딥러닝 시스템과 </a:t>
            </a:r>
            <a:r>
              <a:rPr lang="en-US" altLang="ko-KR" sz="3200" dirty="0"/>
              <a:t>slam </a:t>
            </a:r>
            <a:r>
              <a:rPr lang="ko-KR" altLang="en-US" sz="3200" dirty="0"/>
              <a:t>연동</a:t>
            </a:r>
            <a:endParaRPr lang="en-US" altLang="ko-KR" sz="3200" dirty="0"/>
          </a:p>
          <a:p>
            <a:endParaRPr lang="en-US" altLang="ko-KR" sz="3600" dirty="0"/>
          </a:p>
          <a:p>
            <a:r>
              <a:rPr lang="en-US" altLang="ko-KR" sz="3600" dirty="0"/>
              <a:t>slam</a:t>
            </a:r>
            <a:r>
              <a:rPr lang="ko-KR" altLang="en-US" sz="3600" dirty="0"/>
              <a:t>코드 분석 및 수정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51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787C-4036-8061-B6DD-AF0D658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B146-57D3-6A97-BAD4-E1E6B27D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이상 행동 탐지 관련 딥러닝 모델 조사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C++ </a:t>
            </a:r>
            <a:r>
              <a:rPr lang="ko-KR" altLang="en-US" sz="4000" dirty="0"/>
              <a:t>학습 및 사용할 </a:t>
            </a:r>
            <a:r>
              <a:rPr lang="en-US" altLang="ko-KR" sz="4000" dirty="0"/>
              <a:t>slam </a:t>
            </a:r>
            <a:r>
              <a:rPr lang="ko-KR" altLang="en-US" sz="4000" dirty="0"/>
              <a:t>시스템 선정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Sematic SLAM </a:t>
            </a:r>
            <a:r>
              <a:rPr lang="ko-KR" altLang="en-US" sz="4000" dirty="0"/>
              <a:t>활용 방안 탐색</a:t>
            </a:r>
          </a:p>
        </p:txBody>
      </p:sp>
    </p:spTree>
    <p:extLst>
      <p:ext uri="{BB962C8B-B14F-4D97-AF65-F5344CB8AC3E}">
        <p14:creationId xmlns:p14="http://schemas.microsoft.com/office/powerpoint/2010/main" val="337173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94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딥러닝과 sementic SLAM을 이용한 이상행동  감지기술 개발</vt:lpstr>
      <vt:lpstr>흡연자의 흡연식별 및 흡연 위치 식별</vt:lpstr>
      <vt:lpstr>Abnormal action detection</vt:lpstr>
      <vt:lpstr>Human Localization</vt:lpstr>
      <vt:lpstr>Human Localization</vt:lpstr>
      <vt:lpstr>Human Localization</vt:lpstr>
      <vt:lpstr>Problem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딥러닝과 sementic SLAM을 이용한 이상행동  감지기술 개발</dc:title>
  <dc:creator>배지호</dc:creator>
  <cp:lastModifiedBy>배지호</cp:lastModifiedBy>
  <cp:revision>3</cp:revision>
  <dcterms:created xsi:type="dcterms:W3CDTF">2023-07-19T04:27:39Z</dcterms:created>
  <dcterms:modified xsi:type="dcterms:W3CDTF">2023-07-19T06:52:31Z</dcterms:modified>
</cp:coreProperties>
</file>