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81" r:id="rId21"/>
    <p:sldId id="279" r:id="rId22"/>
    <p:sldId id="280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29DB1-A019-4BE6-9786-7E51D1492C5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4A890E-4F70-484C-8D9E-2B9324820836}">
      <dgm:prSet phldrT="[텍스트]"/>
      <dgm:spPr/>
      <dgm:t>
        <a:bodyPr/>
        <a:lstStyle/>
        <a:p>
          <a:pPr latinLnBrk="1"/>
          <a:r>
            <a:rPr lang="en-US" altLang="ko-KR" dirty="0"/>
            <a:t>1. </a:t>
          </a:r>
          <a:r>
            <a:rPr lang="ko-KR" altLang="en-US" dirty="0"/>
            <a:t>소개</a:t>
          </a:r>
        </a:p>
      </dgm:t>
    </dgm:pt>
    <dgm:pt modelId="{A74663DC-4133-4B32-82A1-75C7C9157695}" type="parTrans" cxnId="{ECABC4E1-F2E4-4758-B137-33ED8A1629C1}">
      <dgm:prSet/>
      <dgm:spPr/>
      <dgm:t>
        <a:bodyPr/>
        <a:lstStyle/>
        <a:p>
          <a:pPr latinLnBrk="1"/>
          <a:endParaRPr lang="ko-KR" altLang="en-US"/>
        </a:p>
      </dgm:t>
    </dgm:pt>
    <dgm:pt modelId="{F9875CC1-B1BF-4DE3-ADF9-4A4CFEFE96DE}" type="sibTrans" cxnId="{ECABC4E1-F2E4-4758-B137-33ED8A1629C1}">
      <dgm:prSet/>
      <dgm:spPr/>
      <dgm:t>
        <a:bodyPr/>
        <a:lstStyle/>
        <a:p>
          <a:pPr latinLnBrk="1"/>
          <a:endParaRPr lang="ko-KR" altLang="en-US"/>
        </a:p>
      </dgm:t>
    </dgm:pt>
    <dgm:pt modelId="{245A3CA2-AB5F-459F-9B41-8EDBDB77EA24}">
      <dgm:prSet phldrT="[텍스트]"/>
      <dgm:spPr/>
      <dgm:t>
        <a:bodyPr/>
        <a:lstStyle/>
        <a:p>
          <a:pPr latinLnBrk="1"/>
          <a:r>
            <a:rPr lang="en-US" altLang="ko-KR" dirty="0"/>
            <a:t>2. </a:t>
          </a:r>
          <a:r>
            <a:rPr lang="ko-KR" altLang="en-US" dirty="0" err="1"/>
            <a:t>홀로렌즈</a:t>
          </a:r>
          <a:r>
            <a:rPr lang="en-US" altLang="ko-KR" dirty="0"/>
            <a:t>2</a:t>
          </a:r>
          <a:endParaRPr lang="ko-KR" altLang="en-US" dirty="0"/>
        </a:p>
      </dgm:t>
    </dgm:pt>
    <dgm:pt modelId="{1B0AEA3D-B15E-474A-A847-206CD285508F}" type="parTrans" cxnId="{25D72C26-7AAC-498A-86DF-B1F63AA70F60}">
      <dgm:prSet/>
      <dgm:spPr/>
      <dgm:t>
        <a:bodyPr/>
        <a:lstStyle/>
        <a:p>
          <a:pPr latinLnBrk="1"/>
          <a:endParaRPr lang="ko-KR" altLang="en-US"/>
        </a:p>
      </dgm:t>
    </dgm:pt>
    <dgm:pt modelId="{393EC49A-E6A5-43AD-A099-4D146DFB1D85}" type="sibTrans" cxnId="{25D72C26-7AAC-498A-86DF-B1F63AA70F60}">
      <dgm:prSet/>
      <dgm:spPr/>
      <dgm:t>
        <a:bodyPr/>
        <a:lstStyle/>
        <a:p>
          <a:pPr latinLnBrk="1"/>
          <a:endParaRPr lang="ko-KR" altLang="en-US"/>
        </a:p>
      </dgm:t>
    </dgm:pt>
    <dgm:pt modelId="{A2CA6862-95EC-4FCC-883D-FC451E830167}">
      <dgm:prSet phldrT="[텍스트]"/>
      <dgm:spPr/>
      <dgm:t>
        <a:bodyPr/>
        <a:lstStyle/>
        <a:p>
          <a:pPr latinLnBrk="1"/>
          <a:r>
            <a:rPr lang="en-US" altLang="ko-KR" dirty="0"/>
            <a:t>3. Research Mode API</a:t>
          </a:r>
          <a:endParaRPr lang="ko-KR" altLang="en-US" dirty="0"/>
        </a:p>
      </dgm:t>
    </dgm:pt>
    <dgm:pt modelId="{59DD5491-9C4D-41DF-AD0E-DBC1A7DE6234}" type="parTrans" cxnId="{09C6DF22-4901-42B8-9672-67DFFE59BE2A}">
      <dgm:prSet/>
      <dgm:spPr/>
      <dgm:t>
        <a:bodyPr/>
        <a:lstStyle/>
        <a:p>
          <a:pPr latinLnBrk="1"/>
          <a:endParaRPr lang="ko-KR" altLang="en-US"/>
        </a:p>
      </dgm:t>
    </dgm:pt>
    <dgm:pt modelId="{314E760F-C6A5-4556-9F94-0D8703007D4A}" type="sibTrans" cxnId="{09C6DF22-4901-42B8-9672-67DFFE59BE2A}">
      <dgm:prSet/>
      <dgm:spPr/>
      <dgm:t>
        <a:bodyPr/>
        <a:lstStyle/>
        <a:p>
          <a:pPr latinLnBrk="1"/>
          <a:endParaRPr lang="ko-KR" altLang="en-US"/>
        </a:p>
      </dgm:t>
    </dgm:pt>
    <dgm:pt modelId="{50DC96A4-D26B-46C8-8434-E6E7FBDEFF45}">
      <dgm:prSet phldrT="[텍스트]"/>
      <dgm:spPr/>
      <dgm:t>
        <a:bodyPr/>
        <a:lstStyle/>
        <a:p>
          <a:pPr latinLnBrk="1"/>
          <a:r>
            <a:rPr lang="en-US" altLang="ko-KR" dirty="0"/>
            <a:t>3.1 </a:t>
          </a:r>
          <a:r>
            <a:rPr lang="ko-KR" altLang="en-US" dirty="0"/>
            <a:t>주 센서 루프</a:t>
          </a:r>
        </a:p>
      </dgm:t>
    </dgm:pt>
    <dgm:pt modelId="{0AE0A57A-0AA8-4F19-B561-86EC60D72CAD}" type="parTrans" cxnId="{FE5C3F38-2DDC-4650-844C-E828D3BBC9CA}">
      <dgm:prSet/>
      <dgm:spPr/>
      <dgm:t>
        <a:bodyPr/>
        <a:lstStyle/>
        <a:p>
          <a:pPr latinLnBrk="1"/>
          <a:endParaRPr lang="ko-KR" altLang="en-US"/>
        </a:p>
      </dgm:t>
    </dgm:pt>
    <dgm:pt modelId="{CD59BE79-6D84-4F33-BD93-9B0F610BFDF9}" type="sibTrans" cxnId="{FE5C3F38-2DDC-4650-844C-E828D3BBC9CA}">
      <dgm:prSet/>
      <dgm:spPr/>
      <dgm:t>
        <a:bodyPr/>
        <a:lstStyle/>
        <a:p>
          <a:pPr latinLnBrk="1"/>
          <a:endParaRPr lang="ko-KR" altLang="en-US"/>
        </a:p>
      </dgm:t>
    </dgm:pt>
    <dgm:pt modelId="{6888EB1C-D803-4E30-A146-C6EB1D5C5F3D}">
      <dgm:prSet phldrT="[텍스트]"/>
      <dgm:spPr/>
      <dgm:t>
        <a:bodyPr/>
        <a:lstStyle/>
        <a:p>
          <a:pPr latinLnBrk="1"/>
          <a:r>
            <a:rPr lang="en-US" altLang="ko-KR" dirty="0"/>
            <a:t>3.2 </a:t>
          </a:r>
          <a:r>
            <a:rPr lang="ko-KR" altLang="en-US" dirty="0"/>
            <a:t>센서 및 센서 프레임</a:t>
          </a:r>
        </a:p>
      </dgm:t>
    </dgm:pt>
    <dgm:pt modelId="{FF766620-00F0-4B02-8DB0-4210304A79D0}" type="parTrans" cxnId="{E6B43429-53A7-4441-A695-87E3D1A65FE5}">
      <dgm:prSet/>
      <dgm:spPr/>
      <dgm:t>
        <a:bodyPr/>
        <a:lstStyle/>
        <a:p>
          <a:pPr latinLnBrk="1"/>
          <a:endParaRPr lang="ko-KR" altLang="en-US"/>
        </a:p>
      </dgm:t>
    </dgm:pt>
    <dgm:pt modelId="{6CC53C86-3E99-4BB3-904F-985C169BEF5C}" type="sibTrans" cxnId="{E6B43429-53A7-4441-A695-87E3D1A65FE5}">
      <dgm:prSet/>
      <dgm:spPr/>
      <dgm:t>
        <a:bodyPr/>
        <a:lstStyle/>
        <a:p>
          <a:pPr latinLnBrk="1"/>
          <a:endParaRPr lang="ko-KR" altLang="en-US"/>
        </a:p>
      </dgm:t>
    </dgm:pt>
    <dgm:pt modelId="{D58E49A1-BDC3-4458-9449-150B232E698F}">
      <dgm:prSet phldrT="[텍스트]"/>
      <dgm:spPr/>
      <dgm:t>
        <a:bodyPr/>
        <a:lstStyle/>
        <a:p>
          <a:pPr latinLnBrk="1"/>
          <a:r>
            <a:rPr lang="en-US" altLang="ko-KR" dirty="0"/>
            <a:t>4. Hololens2ForCV </a:t>
          </a:r>
          <a:r>
            <a:rPr lang="ko-KR" altLang="en-US" dirty="0"/>
            <a:t>저장소</a:t>
          </a:r>
        </a:p>
      </dgm:t>
    </dgm:pt>
    <dgm:pt modelId="{816EB19D-71DD-49D1-A71C-F0A3DA6681FA}" type="parTrans" cxnId="{3F0A2BCA-CD5D-42BF-9BAA-4A229FE0106C}">
      <dgm:prSet/>
      <dgm:spPr/>
      <dgm:t>
        <a:bodyPr/>
        <a:lstStyle/>
        <a:p>
          <a:pPr latinLnBrk="1"/>
          <a:endParaRPr lang="ko-KR" altLang="en-US"/>
        </a:p>
      </dgm:t>
    </dgm:pt>
    <dgm:pt modelId="{2EC21C19-C7D0-461E-9C83-41CFFED92C00}" type="sibTrans" cxnId="{3F0A2BCA-CD5D-42BF-9BAA-4A229FE0106C}">
      <dgm:prSet/>
      <dgm:spPr/>
      <dgm:t>
        <a:bodyPr/>
        <a:lstStyle/>
        <a:p>
          <a:pPr latinLnBrk="1"/>
          <a:endParaRPr lang="ko-KR" altLang="en-US"/>
        </a:p>
      </dgm:t>
    </dgm:pt>
    <dgm:pt modelId="{B8881D3E-0C1C-4A4F-AA47-A67339F91470}">
      <dgm:prSet phldrT="[텍스트]"/>
      <dgm:spPr/>
      <dgm:t>
        <a:bodyPr/>
        <a:lstStyle/>
        <a:p>
          <a:pPr latinLnBrk="1"/>
          <a:r>
            <a:rPr lang="en-US" altLang="ko-KR" dirty="0"/>
            <a:t>4.1 </a:t>
          </a:r>
          <a:r>
            <a:rPr lang="ko-KR" altLang="en-US" dirty="0"/>
            <a:t>앱 샘플</a:t>
          </a:r>
        </a:p>
      </dgm:t>
    </dgm:pt>
    <dgm:pt modelId="{7542BF55-3913-420E-A7EC-73B2C846DE3E}" type="parTrans" cxnId="{8DAA21B1-ABE4-4CC4-A0D3-7D5CBC9E2181}">
      <dgm:prSet/>
      <dgm:spPr/>
      <dgm:t>
        <a:bodyPr/>
        <a:lstStyle/>
        <a:p>
          <a:pPr latinLnBrk="1"/>
          <a:endParaRPr lang="ko-KR" altLang="en-US"/>
        </a:p>
      </dgm:t>
    </dgm:pt>
    <dgm:pt modelId="{BA9BB29D-1684-4806-9BB4-F39C2E9F62DB}" type="sibTrans" cxnId="{8DAA21B1-ABE4-4CC4-A0D3-7D5CBC9E2181}">
      <dgm:prSet/>
      <dgm:spPr/>
      <dgm:t>
        <a:bodyPr/>
        <a:lstStyle/>
        <a:p>
          <a:pPr latinLnBrk="1"/>
          <a:endParaRPr lang="ko-KR" altLang="en-US"/>
        </a:p>
      </dgm:t>
    </dgm:pt>
    <dgm:pt modelId="{AD5CDD59-7544-4744-9DB9-643E49F964CF}">
      <dgm:prSet phldrT="[텍스트]"/>
      <dgm:spPr/>
      <dgm:t>
        <a:bodyPr/>
        <a:lstStyle/>
        <a:p>
          <a:pPr latinLnBrk="1"/>
          <a:r>
            <a:rPr lang="en-US" altLang="ko-KR" dirty="0"/>
            <a:t>4.2 </a:t>
          </a:r>
          <a:r>
            <a:rPr lang="ko-KR" altLang="en-US" dirty="0"/>
            <a:t>연구 모드의 컴퓨터 비전</a:t>
          </a:r>
        </a:p>
      </dgm:t>
    </dgm:pt>
    <dgm:pt modelId="{C75FADC6-F803-4D24-96C3-B7F54E3CFD4F}" type="parTrans" cxnId="{C075CAA9-2ABB-4BDE-8773-E5FF16ED1946}">
      <dgm:prSet/>
      <dgm:spPr/>
      <dgm:t>
        <a:bodyPr/>
        <a:lstStyle/>
        <a:p>
          <a:pPr latinLnBrk="1"/>
          <a:endParaRPr lang="ko-KR" altLang="en-US"/>
        </a:p>
      </dgm:t>
    </dgm:pt>
    <dgm:pt modelId="{6642E48A-4C36-4ED7-A627-F4D3B5897A73}" type="sibTrans" cxnId="{C075CAA9-2ABB-4BDE-8773-E5FF16ED1946}">
      <dgm:prSet/>
      <dgm:spPr/>
      <dgm:t>
        <a:bodyPr/>
        <a:lstStyle/>
        <a:p>
          <a:pPr latinLnBrk="1"/>
          <a:endParaRPr lang="ko-KR" altLang="en-US"/>
        </a:p>
      </dgm:t>
    </dgm:pt>
    <dgm:pt modelId="{CE588E37-FC12-4F95-9D43-512D8C1121DA}">
      <dgm:prSet phldrT="[텍스트]"/>
      <dgm:spPr/>
      <dgm:t>
        <a:bodyPr/>
        <a:lstStyle/>
        <a:p>
          <a:pPr latinLnBrk="1"/>
          <a:r>
            <a:rPr lang="en-US" altLang="ko-KR" dirty="0"/>
            <a:t>5. </a:t>
          </a:r>
          <a:r>
            <a:rPr lang="ko-KR" altLang="en-US" dirty="0"/>
            <a:t>결론</a:t>
          </a:r>
        </a:p>
      </dgm:t>
    </dgm:pt>
    <dgm:pt modelId="{832E5216-7D73-4DCE-A0D1-A7C05BD6E4FA}" type="parTrans" cxnId="{5796CEEB-95BC-48C8-A02C-3DA3F4A947AE}">
      <dgm:prSet/>
      <dgm:spPr/>
      <dgm:t>
        <a:bodyPr/>
        <a:lstStyle/>
        <a:p>
          <a:pPr latinLnBrk="1"/>
          <a:endParaRPr lang="ko-KR" altLang="en-US"/>
        </a:p>
      </dgm:t>
    </dgm:pt>
    <dgm:pt modelId="{F7FAF113-AB7E-44A0-8943-FCD5BE90C6B1}" type="sibTrans" cxnId="{5796CEEB-95BC-48C8-A02C-3DA3F4A947AE}">
      <dgm:prSet/>
      <dgm:spPr/>
      <dgm:t>
        <a:bodyPr/>
        <a:lstStyle/>
        <a:p>
          <a:pPr latinLnBrk="1"/>
          <a:endParaRPr lang="ko-KR" altLang="en-US"/>
        </a:p>
      </dgm:t>
    </dgm:pt>
    <dgm:pt modelId="{808D49BF-2EDB-434E-94F9-1302A0CEC64A}">
      <dgm:prSet phldrT="[텍스트]"/>
      <dgm:spPr/>
      <dgm:t>
        <a:bodyPr/>
        <a:lstStyle/>
        <a:p>
          <a:pPr latinLnBrk="1"/>
          <a:r>
            <a:rPr lang="en-US" altLang="ko-KR" dirty="0"/>
            <a:t>3.3 </a:t>
          </a:r>
          <a:r>
            <a:rPr lang="ko-KR" altLang="en-US" dirty="0"/>
            <a:t>센서 좌표 프레임</a:t>
          </a:r>
        </a:p>
      </dgm:t>
    </dgm:pt>
    <dgm:pt modelId="{E09FA4EE-4AE4-4B63-AAC5-CF52265CA7D0}" type="parTrans" cxnId="{955F30C9-DAD7-4B90-8E02-B882DAE69EA5}">
      <dgm:prSet/>
      <dgm:spPr/>
      <dgm:t>
        <a:bodyPr/>
        <a:lstStyle/>
        <a:p>
          <a:pPr latinLnBrk="1"/>
          <a:endParaRPr lang="ko-KR" altLang="en-US"/>
        </a:p>
      </dgm:t>
    </dgm:pt>
    <dgm:pt modelId="{9384440C-164F-4E70-9CF7-3FCB16C6D8EA}" type="sibTrans" cxnId="{955F30C9-DAD7-4B90-8E02-B882DAE69EA5}">
      <dgm:prSet/>
      <dgm:spPr/>
      <dgm:t>
        <a:bodyPr/>
        <a:lstStyle/>
        <a:p>
          <a:pPr latinLnBrk="1"/>
          <a:endParaRPr lang="ko-KR" altLang="en-US"/>
        </a:p>
      </dgm:t>
    </dgm:pt>
    <dgm:pt modelId="{743251B6-43D9-48A4-944C-CB91298F3DBE}" type="pres">
      <dgm:prSet presAssocID="{34B29DB1-A019-4BE6-9786-7E51D1492C55}" presName="vert0" presStyleCnt="0">
        <dgm:presLayoutVars>
          <dgm:dir/>
          <dgm:animOne val="branch"/>
          <dgm:animLvl val="lvl"/>
        </dgm:presLayoutVars>
      </dgm:prSet>
      <dgm:spPr/>
    </dgm:pt>
    <dgm:pt modelId="{797CEBE1-294B-4047-9641-EB414C757A46}" type="pres">
      <dgm:prSet presAssocID="{CE4A890E-4F70-484C-8D9E-2B9324820836}" presName="thickLine" presStyleLbl="alignNode1" presStyleIdx="0" presStyleCnt="5"/>
      <dgm:spPr/>
    </dgm:pt>
    <dgm:pt modelId="{20EB3C8B-08E0-4588-A88A-BF128F118240}" type="pres">
      <dgm:prSet presAssocID="{CE4A890E-4F70-484C-8D9E-2B9324820836}" presName="horz1" presStyleCnt="0"/>
      <dgm:spPr/>
    </dgm:pt>
    <dgm:pt modelId="{B858F30A-68D8-4464-B753-3EAD96977572}" type="pres">
      <dgm:prSet presAssocID="{CE4A890E-4F70-484C-8D9E-2B9324820836}" presName="tx1" presStyleLbl="revTx" presStyleIdx="0" presStyleCnt="10"/>
      <dgm:spPr/>
    </dgm:pt>
    <dgm:pt modelId="{B2BAE635-FFA5-4450-942E-50D9895EDED5}" type="pres">
      <dgm:prSet presAssocID="{CE4A890E-4F70-484C-8D9E-2B9324820836}" presName="vert1" presStyleCnt="0"/>
      <dgm:spPr/>
    </dgm:pt>
    <dgm:pt modelId="{06F61B2A-0ED8-464B-9CB0-7C2AA852E8F4}" type="pres">
      <dgm:prSet presAssocID="{245A3CA2-AB5F-459F-9B41-8EDBDB77EA24}" presName="thickLine" presStyleLbl="alignNode1" presStyleIdx="1" presStyleCnt="5"/>
      <dgm:spPr/>
    </dgm:pt>
    <dgm:pt modelId="{55D2A07B-178F-4A75-A19D-30F046B3F33F}" type="pres">
      <dgm:prSet presAssocID="{245A3CA2-AB5F-459F-9B41-8EDBDB77EA24}" presName="horz1" presStyleCnt="0"/>
      <dgm:spPr/>
    </dgm:pt>
    <dgm:pt modelId="{1B12E954-D273-4029-8A0B-831BD70B9228}" type="pres">
      <dgm:prSet presAssocID="{245A3CA2-AB5F-459F-9B41-8EDBDB77EA24}" presName="tx1" presStyleLbl="revTx" presStyleIdx="1" presStyleCnt="10"/>
      <dgm:spPr/>
    </dgm:pt>
    <dgm:pt modelId="{35AFFD43-9B48-4DC1-AD6E-F6475C62F66F}" type="pres">
      <dgm:prSet presAssocID="{245A3CA2-AB5F-459F-9B41-8EDBDB77EA24}" presName="vert1" presStyleCnt="0"/>
      <dgm:spPr/>
    </dgm:pt>
    <dgm:pt modelId="{D69B2DAF-5B2E-43B2-9DD7-39C5B6F9A119}" type="pres">
      <dgm:prSet presAssocID="{A2CA6862-95EC-4FCC-883D-FC451E830167}" presName="thickLine" presStyleLbl="alignNode1" presStyleIdx="2" presStyleCnt="5"/>
      <dgm:spPr/>
    </dgm:pt>
    <dgm:pt modelId="{C2D3CA2B-E10D-4514-91A0-97363F83AE28}" type="pres">
      <dgm:prSet presAssocID="{A2CA6862-95EC-4FCC-883D-FC451E830167}" presName="horz1" presStyleCnt="0"/>
      <dgm:spPr/>
    </dgm:pt>
    <dgm:pt modelId="{8B6F72E1-492F-400C-9E60-F45A47F4668C}" type="pres">
      <dgm:prSet presAssocID="{A2CA6862-95EC-4FCC-883D-FC451E830167}" presName="tx1" presStyleLbl="revTx" presStyleIdx="2" presStyleCnt="10"/>
      <dgm:spPr/>
    </dgm:pt>
    <dgm:pt modelId="{12452894-F63F-4173-8E10-D1391B3800C9}" type="pres">
      <dgm:prSet presAssocID="{A2CA6862-95EC-4FCC-883D-FC451E830167}" presName="vert1" presStyleCnt="0"/>
      <dgm:spPr/>
    </dgm:pt>
    <dgm:pt modelId="{2B34622C-F241-48FD-B495-D7173764DF00}" type="pres">
      <dgm:prSet presAssocID="{50DC96A4-D26B-46C8-8434-E6E7FBDEFF45}" presName="vertSpace2a" presStyleCnt="0"/>
      <dgm:spPr/>
    </dgm:pt>
    <dgm:pt modelId="{271E8A4F-2308-4CF6-8156-1587ACB7D813}" type="pres">
      <dgm:prSet presAssocID="{50DC96A4-D26B-46C8-8434-E6E7FBDEFF45}" presName="horz2" presStyleCnt="0"/>
      <dgm:spPr/>
    </dgm:pt>
    <dgm:pt modelId="{290375D1-3CBC-4B8C-9280-FFF1E1855BBD}" type="pres">
      <dgm:prSet presAssocID="{50DC96A4-D26B-46C8-8434-E6E7FBDEFF45}" presName="horzSpace2" presStyleCnt="0"/>
      <dgm:spPr/>
    </dgm:pt>
    <dgm:pt modelId="{85D267BF-1011-483B-98B6-F764FBF23A92}" type="pres">
      <dgm:prSet presAssocID="{50DC96A4-D26B-46C8-8434-E6E7FBDEFF45}" presName="tx2" presStyleLbl="revTx" presStyleIdx="3" presStyleCnt="10"/>
      <dgm:spPr/>
    </dgm:pt>
    <dgm:pt modelId="{B40A036F-F773-4998-8E8E-8B1D7B381FDB}" type="pres">
      <dgm:prSet presAssocID="{50DC96A4-D26B-46C8-8434-E6E7FBDEFF45}" presName="vert2" presStyleCnt="0"/>
      <dgm:spPr/>
    </dgm:pt>
    <dgm:pt modelId="{B90B2E19-27B9-4817-97AF-3DF4F8F8DD44}" type="pres">
      <dgm:prSet presAssocID="{50DC96A4-D26B-46C8-8434-E6E7FBDEFF45}" presName="thinLine2b" presStyleLbl="callout" presStyleIdx="0" presStyleCnt="5"/>
      <dgm:spPr/>
    </dgm:pt>
    <dgm:pt modelId="{AA781FD1-8693-44A4-8332-DA65335CBC92}" type="pres">
      <dgm:prSet presAssocID="{50DC96A4-D26B-46C8-8434-E6E7FBDEFF45}" presName="vertSpace2b" presStyleCnt="0"/>
      <dgm:spPr/>
    </dgm:pt>
    <dgm:pt modelId="{86A3A65F-B6F5-4745-84A0-BCF4EE8E46E5}" type="pres">
      <dgm:prSet presAssocID="{6888EB1C-D803-4E30-A146-C6EB1D5C5F3D}" presName="horz2" presStyleCnt="0"/>
      <dgm:spPr/>
    </dgm:pt>
    <dgm:pt modelId="{8FD957F1-B038-42C6-8FE9-C96BD6B4A38D}" type="pres">
      <dgm:prSet presAssocID="{6888EB1C-D803-4E30-A146-C6EB1D5C5F3D}" presName="horzSpace2" presStyleCnt="0"/>
      <dgm:spPr/>
    </dgm:pt>
    <dgm:pt modelId="{295D48D3-F199-47EF-A087-5B93EA1318FB}" type="pres">
      <dgm:prSet presAssocID="{6888EB1C-D803-4E30-A146-C6EB1D5C5F3D}" presName="tx2" presStyleLbl="revTx" presStyleIdx="4" presStyleCnt="10"/>
      <dgm:spPr/>
    </dgm:pt>
    <dgm:pt modelId="{1533507F-FE47-4451-B89E-8C502185D03F}" type="pres">
      <dgm:prSet presAssocID="{6888EB1C-D803-4E30-A146-C6EB1D5C5F3D}" presName="vert2" presStyleCnt="0"/>
      <dgm:spPr/>
    </dgm:pt>
    <dgm:pt modelId="{507AE85C-AE55-4D13-9B0E-106EB65C646F}" type="pres">
      <dgm:prSet presAssocID="{6888EB1C-D803-4E30-A146-C6EB1D5C5F3D}" presName="thinLine2b" presStyleLbl="callout" presStyleIdx="1" presStyleCnt="5"/>
      <dgm:spPr/>
    </dgm:pt>
    <dgm:pt modelId="{1CAB04B0-009F-4998-A31A-4A9F3A890A84}" type="pres">
      <dgm:prSet presAssocID="{6888EB1C-D803-4E30-A146-C6EB1D5C5F3D}" presName="vertSpace2b" presStyleCnt="0"/>
      <dgm:spPr/>
    </dgm:pt>
    <dgm:pt modelId="{469A7284-BA94-4F65-8E9C-6344C559122E}" type="pres">
      <dgm:prSet presAssocID="{808D49BF-2EDB-434E-94F9-1302A0CEC64A}" presName="horz2" presStyleCnt="0"/>
      <dgm:spPr/>
    </dgm:pt>
    <dgm:pt modelId="{6C8DFC18-4B70-4603-9213-9F543C9903A3}" type="pres">
      <dgm:prSet presAssocID="{808D49BF-2EDB-434E-94F9-1302A0CEC64A}" presName="horzSpace2" presStyleCnt="0"/>
      <dgm:spPr/>
    </dgm:pt>
    <dgm:pt modelId="{501DD6E5-51A9-4A90-8887-FFEE1091A302}" type="pres">
      <dgm:prSet presAssocID="{808D49BF-2EDB-434E-94F9-1302A0CEC64A}" presName="tx2" presStyleLbl="revTx" presStyleIdx="5" presStyleCnt="10"/>
      <dgm:spPr/>
    </dgm:pt>
    <dgm:pt modelId="{45426362-D594-421C-AD00-48759A671BF3}" type="pres">
      <dgm:prSet presAssocID="{808D49BF-2EDB-434E-94F9-1302A0CEC64A}" presName="vert2" presStyleCnt="0"/>
      <dgm:spPr/>
    </dgm:pt>
    <dgm:pt modelId="{651C5080-DD18-4103-8B67-A43371DF6BD8}" type="pres">
      <dgm:prSet presAssocID="{808D49BF-2EDB-434E-94F9-1302A0CEC64A}" presName="thinLine2b" presStyleLbl="callout" presStyleIdx="2" presStyleCnt="5"/>
      <dgm:spPr/>
    </dgm:pt>
    <dgm:pt modelId="{3A0AAC9D-7AA9-4131-85D9-21F8730EFF0A}" type="pres">
      <dgm:prSet presAssocID="{808D49BF-2EDB-434E-94F9-1302A0CEC64A}" presName="vertSpace2b" presStyleCnt="0"/>
      <dgm:spPr/>
    </dgm:pt>
    <dgm:pt modelId="{D420BC2C-4A49-4ED5-8C3E-7FE945D761C8}" type="pres">
      <dgm:prSet presAssocID="{D58E49A1-BDC3-4458-9449-150B232E698F}" presName="thickLine" presStyleLbl="alignNode1" presStyleIdx="3" presStyleCnt="5"/>
      <dgm:spPr/>
    </dgm:pt>
    <dgm:pt modelId="{4A1274C1-C5F0-4B23-9BA0-7AAF65CE1CD8}" type="pres">
      <dgm:prSet presAssocID="{D58E49A1-BDC3-4458-9449-150B232E698F}" presName="horz1" presStyleCnt="0"/>
      <dgm:spPr/>
    </dgm:pt>
    <dgm:pt modelId="{3C5A0964-163D-419A-B9EB-3A4EDABA7A2B}" type="pres">
      <dgm:prSet presAssocID="{D58E49A1-BDC3-4458-9449-150B232E698F}" presName="tx1" presStyleLbl="revTx" presStyleIdx="6" presStyleCnt="10"/>
      <dgm:spPr/>
    </dgm:pt>
    <dgm:pt modelId="{0F571526-47BD-4828-ADE7-E055994389D3}" type="pres">
      <dgm:prSet presAssocID="{D58E49A1-BDC3-4458-9449-150B232E698F}" presName="vert1" presStyleCnt="0"/>
      <dgm:spPr/>
    </dgm:pt>
    <dgm:pt modelId="{F44794E5-51C0-47E2-9177-B8C073FCC21B}" type="pres">
      <dgm:prSet presAssocID="{B8881D3E-0C1C-4A4F-AA47-A67339F91470}" presName="vertSpace2a" presStyleCnt="0"/>
      <dgm:spPr/>
    </dgm:pt>
    <dgm:pt modelId="{E01718BC-2C90-4FF5-B51C-3FC281EBCE69}" type="pres">
      <dgm:prSet presAssocID="{B8881D3E-0C1C-4A4F-AA47-A67339F91470}" presName="horz2" presStyleCnt="0"/>
      <dgm:spPr/>
    </dgm:pt>
    <dgm:pt modelId="{3218F0C5-C8F7-43A4-A52E-165BFD64DF7D}" type="pres">
      <dgm:prSet presAssocID="{B8881D3E-0C1C-4A4F-AA47-A67339F91470}" presName="horzSpace2" presStyleCnt="0"/>
      <dgm:spPr/>
    </dgm:pt>
    <dgm:pt modelId="{399E600A-FCC0-4E52-9056-1BCDCC953BB4}" type="pres">
      <dgm:prSet presAssocID="{B8881D3E-0C1C-4A4F-AA47-A67339F91470}" presName="tx2" presStyleLbl="revTx" presStyleIdx="7" presStyleCnt="10"/>
      <dgm:spPr/>
    </dgm:pt>
    <dgm:pt modelId="{16A9D62B-0D76-4D38-A4D0-38F476657EB4}" type="pres">
      <dgm:prSet presAssocID="{B8881D3E-0C1C-4A4F-AA47-A67339F91470}" presName="vert2" presStyleCnt="0"/>
      <dgm:spPr/>
    </dgm:pt>
    <dgm:pt modelId="{71A3068D-D947-4E66-8104-4E1127B992B6}" type="pres">
      <dgm:prSet presAssocID="{B8881D3E-0C1C-4A4F-AA47-A67339F91470}" presName="thinLine2b" presStyleLbl="callout" presStyleIdx="3" presStyleCnt="5"/>
      <dgm:spPr/>
    </dgm:pt>
    <dgm:pt modelId="{34D7BD86-C63D-4825-9D6F-F0D750AF634B}" type="pres">
      <dgm:prSet presAssocID="{B8881D3E-0C1C-4A4F-AA47-A67339F91470}" presName="vertSpace2b" presStyleCnt="0"/>
      <dgm:spPr/>
    </dgm:pt>
    <dgm:pt modelId="{2B8A26C6-AF00-4D91-B4C2-1FE91706D3F8}" type="pres">
      <dgm:prSet presAssocID="{AD5CDD59-7544-4744-9DB9-643E49F964CF}" presName="horz2" presStyleCnt="0"/>
      <dgm:spPr/>
    </dgm:pt>
    <dgm:pt modelId="{53AE203E-DB64-4489-81C6-C670F33F4558}" type="pres">
      <dgm:prSet presAssocID="{AD5CDD59-7544-4744-9DB9-643E49F964CF}" presName="horzSpace2" presStyleCnt="0"/>
      <dgm:spPr/>
    </dgm:pt>
    <dgm:pt modelId="{C923B014-7903-4A8A-B741-222F35907634}" type="pres">
      <dgm:prSet presAssocID="{AD5CDD59-7544-4744-9DB9-643E49F964CF}" presName="tx2" presStyleLbl="revTx" presStyleIdx="8" presStyleCnt="10"/>
      <dgm:spPr/>
    </dgm:pt>
    <dgm:pt modelId="{59125E00-6FB2-4DB1-A22F-77F3F312C479}" type="pres">
      <dgm:prSet presAssocID="{AD5CDD59-7544-4744-9DB9-643E49F964CF}" presName="vert2" presStyleCnt="0"/>
      <dgm:spPr/>
    </dgm:pt>
    <dgm:pt modelId="{03CB869A-5B01-4183-9EE1-CED4CE1DA51C}" type="pres">
      <dgm:prSet presAssocID="{AD5CDD59-7544-4744-9DB9-643E49F964CF}" presName="thinLine2b" presStyleLbl="callout" presStyleIdx="4" presStyleCnt="5"/>
      <dgm:spPr/>
    </dgm:pt>
    <dgm:pt modelId="{6F48BE11-C685-4C33-96DD-D0452ABFC246}" type="pres">
      <dgm:prSet presAssocID="{AD5CDD59-7544-4744-9DB9-643E49F964CF}" presName="vertSpace2b" presStyleCnt="0"/>
      <dgm:spPr/>
    </dgm:pt>
    <dgm:pt modelId="{D0FCE561-7880-4657-961E-C9DE6DE6BBB5}" type="pres">
      <dgm:prSet presAssocID="{CE588E37-FC12-4F95-9D43-512D8C1121DA}" presName="thickLine" presStyleLbl="alignNode1" presStyleIdx="4" presStyleCnt="5"/>
      <dgm:spPr/>
    </dgm:pt>
    <dgm:pt modelId="{4307129C-A38F-466A-A226-F8240773AE5D}" type="pres">
      <dgm:prSet presAssocID="{CE588E37-FC12-4F95-9D43-512D8C1121DA}" presName="horz1" presStyleCnt="0"/>
      <dgm:spPr/>
    </dgm:pt>
    <dgm:pt modelId="{06B2DC99-3D3E-4F6C-94EF-7A45B4358EF0}" type="pres">
      <dgm:prSet presAssocID="{CE588E37-FC12-4F95-9D43-512D8C1121DA}" presName="tx1" presStyleLbl="revTx" presStyleIdx="9" presStyleCnt="10"/>
      <dgm:spPr/>
    </dgm:pt>
    <dgm:pt modelId="{1EACBB3D-DBCF-4107-80FD-47C31998D950}" type="pres">
      <dgm:prSet presAssocID="{CE588E37-FC12-4F95-9D43-512D8C1121DA}" presName="vert1" presStyleCnt="0"/>
      <dgm:spPr/>
    </dgm:pt>
  </dgm:ptLst>
  <dgm:cxnLst>
    <dgm:cxn modelId="{AC37CE05-FD1B-4849-9755-540FC45B9370}" type="presOf" srcId="{50DC96A4-D26B-46C8-8434-E6E7FBDEFF45}" destId="{85D267BF-1011-483B-98B6-F764FBF23A92}" srcOrd="0" destOrd="0" presId="urn:microsoft.com/office/officeart/2008/layout/LinedList"/>
    <dgm:cxn modelId="{5D4B6217-1AED-4B95-B9F0-9F4EE0393271}" type="presOf" srcId="{A2CA6862-95EC-4FCC-883D-FC451E830167}" destId="{8B6F72E1-492F-400C-9E60-F45A47F4668C}" srcOrd="0" destOrd="0" presId="urn:microsoft.com/office/officeart/2008/layout/LinedList"/>
    <dgm:cxn modelId="{33B0811E-48B7-4E1F-8A24-689B8153DBC4}" type="presOf" srcId="{808D49BF-2EDB-434E-94F9-1302A0CEC64A}" destId="{501DD6E5-51A9-4A90-8887-FFEE1091A302}" srcOrd="0" destOrd="0" presId="urn:microsoft.com/office/officeart/2008/layout/LinedList"/>
    <dgm:cxn modelId="{09C6DF22-4901-42B8-9672-67DFFE59BE2A}" srcId="{34B29DB1-A019-4BE6-9786-7E51D1492C55}" destId="{A2CA6862-95EC-4FCC-883D-FC451E830167}" srcOrd="2" destOrd="0" parTransId="{59DD5491-9C4D-41DF-AD0E-DBC1A7DE6234}" sibTransId="{314E760F-C6A5-4556-9F94-0D8703007D4A}"/>
    <dgm:cxn modelId="{25D72C26-7AAC-498A-86DF-B1F63AA70F60}" srcId="{34B29DB1-A019-4BE6-9786-7E51D1492C55}" destId="{245A3CA2-AB5F-459F-9B41-8EDBDB77EA24}" srcOrd="1" destOrd="0" parTransId="{1B0AEA3D-B15E-474A-A847-206CD285508F}" sibTransId="{393EC49A-E6A5-43AD-A099-4D146DFB1D85}"/>
    <dgm:cxn modelId="{E6B43429-53A7-4441-A695-87E3D1A65FE5}" srcId="{A2CA6862-95EC-4FCC-883D-FC451E830167}" destId="{6888EB1C-D803-4E30-A146-C6EB1D5C5F3D}" srcOrd="1" destOrd="0" parTransId="{FF766620-00F0-4B02-8DB0-4210304A79D0}" sibTransId="{6CC53C86-3E99-4BB3-904F-985C169BEF5C}"/>
    <dgm:cxn modelId="{6D95B930-4377-4FA1-B6D7-1A34B989E87D}" type="presOf" srcId="{34B29DB1-A019-4BE6-9786-7E51D1492C55}" destId="{743251B6-43D9-48A4-944C-CB91298F3DBE}" srcOrd="0" destOrd="0" presId="urn:microsoft.com/office/officeart/2008/layout/LinedList"/>
    <dgm:cxn modelId="{FE5C3F38-2DDC-4650-844C-E828D3BBC9CA}" srcId="{A2CA6862-95EC-4FCC-883D-FC451E830167}" destId="{50DC96A4-D26B-46C8-8434-E6E7FBDEFF45}" srcOrd="0" destOrd="0" parTransId="{0AE0A57A-0AA8-4F19-B561-86EC60D72CAD}" sibTransId="{CD59BE79-6D84-4F33-BD93-9B0F610BFDF9}"/>
    <dgm:cxn modelId="{E146B846-913E-4564-908B-D0FA415ECE97}" type="presOf" srcId="{6888EB1C-D803-4E30-A146-C6EB1D5C5F3D}" destId="{295D48D3-F199-47EF-A087-5B93EA1318FB}" srcOrd="0" destOrd="0" presId="urn:microsoft.com/office/officeart/2008/layout/LinedList"/>
    <dgm:cxn modelId="{E48A3949-A9A4-4692-854A-902D3ED41AC1}" type="presOf" srcId="{AD5CDD59-7544-4744-9DB9-643E49F964CF}" destId="{C923B014-7903-4A8A-B741-222F35907634}" srcOrd="0" destOrd="0" presId="urn:microsoft.com/office/officeart/2008/layout/LinedList"/>
    <dgm:cxn modelId="{9B0E8370-1702-42C9-AD30-49FE4CB2879A}" type="presOf" srcId="{245A3CA2-AB5F-459F-9B41-8EDBDB77EA24}" destId="{1B12E954-D273-4029-8A0B-831BD70B9228}" srcOrd="0" destOrd="0" presId="urn:microsoft.com/office/officeart/2008/layout/LinedList"/>
    <dgm:cxn modelId="{C075CAA9-2ABB-4BDE-8773-E5FF16ED1946}" srcId="{D58E49A1-BDC3-4458-9449-150B232E698F}" destId="{AD5CDD59-7544-4744-9DB9-643E49F964CF}" srcOrd="1" destOrd="0" parTransId="{C75FADC6-F803-4D24-96C3-B7F54E3CFD4F}" sibTransId="{6642E48A-4C36-4ED7-A627-F4D3B5897A73}"/>
    <dgm:cxn modelId="{8DAA21B1-ABE4-4CC4-A0D3-7D5CBC9E2181}" srcId="{D58E49A1-BDC3-4458-9449-150B232E698F}" destId="{B8881D3E-0C1C-4A4F-AA47-A67339F91470}" srcOrd="0" destOrd="0" parTransId="{7542BF55-3913-420E-A7EC-73B2C846DE3E}" sibTransId="{BA9BB29D-1684-4806-9BB4-F39C2E9F62DB}"/>
    <dgm:cxn modelId="{B6A569B1-D447-43E0-8A12-2BBE4811C827}" type="presOf" srcId="{B8881D3E-0C1C-4A4F-AA47-A67339F91470}" destId="{399E600A-FCC0-4E52-9056-1BCDCC953BB4}" srcOrd="0" destOrd="0" presId="urn:microsoft.com/office/officeart/2008/layout/LinedList"/>
    <dgm:cxn modelId="{8A4AACB6-6E12-4EBF-8F2E-D0B699B1B12A}" type="presOf" srcId="{CE4A890E-4F70-484C-8D9E-2B9324820836}" destId="{B858F30A-68D8-4464-B753-3EAD96977572}" srcOrd="0" destOrd="0" presId="urn:microsoft.com/office/officeart/2008/layout/LinedList"/>
    <dgm:cxn modelId="{955F30C9-DAD7-4B90-8E02-B882DAE69EA5}" srcId="{A2CA6862-95EC-4FCC-883D-FC451E830167}" destId="{808D49BF-2EDB-434E-94F9-1302A0CEC64A}" srcOrd="2" destOrd="0" parTransId="{E09FA4EE-4AE4-4B63-AAC5-CF52265CA7D0}" sibTransId="{9384440C-164F-4E70-9CF7-3FCB16C6D8EA}"/>
    <dgm:cxn modelId="{3F0A2BCA-CD5D-42BF-9BAA-4A229FE0106C}" srcId="{34B29DB1-A019-4BE6-9786-7E51D1492C55}" destId="{D58E49A1-BDC3-4458-9449-150B232E698F}" srcOrd="3" destOrd="0" parTransId="{816EB19D-71DD-49D1-A71C-F0A3DA6681FA}" sibTransId="{2EC21C19-C7D0-461E-9C83-41CFFED92C00}"/>
    <dgm:cxn modelId="{5E8648CF-B8C7-4D82-A31D-45DACD0273A9}" type="presOf" srcId="{CE588E37-FC12-4F95-9D43-512D8C1121DA}" destId="{06B2DC99-3D3E-4F6C-94EF-7A45B4358EF0}" srcOrd="0" destOrd="0" presId="urn:microsoft.com/office/officeart/2008/layout/LinedList"/>
    <dgm:cxn modelId="{ECABC4E1-F2E4-4758-B137-33ED8A1629C1}" srcId="{34B29DB1-A019-4BE6-9786-7E51D1492C55}" destId="{CE4A890E-4F70-484C-8D9E-2B9324820836}" srcOrd="0" destOrd="0" parTransId="{A74663DC-4133-4B32-82A1-75C7C9157695}" sibTransId="{F9875CC1-B1BF-4DE3-ADF9-4A4CFEFE96DE}"/>
    <dgm:cxn modelId="{5796CEEB-95BC-48C8-A02C-3DA3F4A947AE}" srcId="{34B29DB1-A019-4BE6-9786-7E51D1492C55}" destId="{CE588E37-FC12-4F95-9D43-512D8C1121DA}" srcOrd="4" destOrd="0" parTransId="{832E5216-7D73-4DCE-A0D1-A7C05BD6E4FA}" sibTransId="{F7FAF113-AB7E-44A0-8943-FCD5BE90C6B1}"/>
    <dgm:cxn modelId="{E49F3CEC-170F-467F-AB59-E99C21D5FB6C}" type="presOf" srcId="{D58E49A1-BDC3-4458-9449-150B232E698F}" destId="{3C5A0964-163D-419A-B9EB-3A4EDABA7A2B}" srcOrd="0" destOrd="0" presId="urn:microsoft.com/office/officeart/2008/layout/LinedList"/>
    <dgm:cxn modelId="{26F09B2A-D05D-4104-84C3-7CA8CB2A3374}" type="presParOf" srcId="{743251B6-43D9-48A4-944C-CB91298F3DBE}" destId="{797CEBE1-294B-4047-9641-EB414C757A46}" srcOrd="0" destOrd="0" presId="urn:microsoft.com/office/officeart/2008/layout/LinedList"/>
    <dgm:cxn modelId="{6C43C101-DED1-4964-8C37-6D514009896C}" type="presParOf" srcId="{743251B6-43D9-48A4-944C-CB91298F3DBE}" destId="{20EB3C8B-08E0-4588-A88A-BF128F118240}" srcOrd="1" destOrd="0" presId="urn:microsoft.com/office/officeart/2008/layout/LinedList"/>
    <dgm:cxn modelId="{B1C802BF-07DE-45BF-9422-000FC54217F7}" type="presParOf" srcId="{20EB3C8B-08E0-4588-A88A-BF128F118240}" destId="{B858F30A-68D8-4464-B753-3EAD96977572}" srcOrd="0" destOrd="0" presId="urn:microsoft.com/office/officeart/2008/layout/LinedList"/>
    <dgm:cxn modelId="{37170912-84C3-4870-A4AE-CF7D40DC93E6}" type="presParOf" srcId="{20EB3C8B-08E0-4588-A88A-BF128F118240}" destId="{B2BAE635-FFA5-4450-942E-50D9895EDED5}" srcOrd="1" destOrd="0" presId="urn:microsoft.com/office/officeart/2008/layout/LinedList"/>
    <dgm:cxn modelId="{C7F8A682-61FE-4D2B-9BE4-E45BEA0BE141}" type="presParOf" srcId="{743251B6-43D9-48A4-944C-CB91298F3DBE}" destId="{06F61B2A-0ED8-464B-9CB0-7C2AA852E8F4}" srcOrd="2" destOrd="0" presId="urn:microsoft.com/office/officeart/2008/layout/LinedList"/>
    <dgm:cxn modelId="{DFBF23EF-214E-4C24-B802-DC904E16042D}" type="presParOf" srcId="{743251B6-43D9-48A4-944C-CB91298F3DBE}" destId="{55D2A07B-178F-4A75-A19D-30F046B3F33F}" srcOrd="3" destOrd="0" presId="urn:microsoft.com/office/officeart/2008/layout/LinedList"/>
    <dgm:cxn modelId="{7FC6986F-3020-42BB-99D9-2524E841E205}" type="presParOf" srcId="{55D2A07B-178F-4A75-A19D-30F046B3F33F}" destId="{1B12E954-D273-4029-8A0B-831BD70B9228}" srcOrd="0" destOrd="0" presId="urn:microsoft.com/office/officeart/2008/layout/LinedList"/>
    <dgm:cxn modelId="{9EF64792-8A42-4411-9629-A1FD57AD334D}" type="presParOf" srcId="{55D2A07B-178F-4A75-A19D-30F046B3F33F}" destId="{35AFFD43-9B48-4DC1-AD6E-F6475C62F66F}" srcOrd="1" destOrd="0" presId="urn:microsoft.com/office/officeart/2008/layout/LinedList"/>
    <dgm:cxn modelId="{62D33604-B5D4-4B54-9F12-1304C55EE86C}" type="presParOf" srcId="{743251B6-43D9-48A4-944C-CB91298F3DBE}" destId="{D69B2DAF-5B2E-43B2-9DD7-39C5B6F9A119}" srcOrd="4" destOrd="0" presId="urn:microsoft.com/office/officeart/2008/layout/LinedList"/>
    <dgm:cxn modelId="{0E15C699-6F28-415C-A0E4-229352CEE0BC}" type="presParOf" srcId="{743251B6-43D9-48A4-944C-CB91298F3DBE}" destId="{C2D3CA2B-E10D-4514-91A0-97363F83AE28}" srcOrd="5" destOrd="0" presId="urn:microsoft.com/office/officeart/2008/layout/LinedList"/>
    <dgm:cxn modelId="{68786EC1-E41C-4886-AAAC-29916B2DDDC5}" type="presParOf" srcId="{C2D3CA2B-E10D-4514-91A0-97363F83AE28}" destId="{8B6F72E1-492F-400C-9E60-F45A47F4668C}" srcOrd="0" destOrd="0" presId="urn:microsoft.com/office/officeart/2008/layout/LinedList"/>
    <dgm:cxn modelId="{F17448CC-91E6-4550-81B8-518188262866}" type="presParOf" srcId="{C2D3CA2B-E10D-4514-91A0-97363F83AE28}" destId="{12452894-F63F-4173-8E10-D1391B3800C9}" srcOrd="1" destOrd="0" presId="urn:microsoft.com/office/officeart/2008/layout/LinedList"/>
    <dgm:cxn modelId="{FA5D6347-FFB2-4F32-A314-131C529A50B6}" type="presParOf" srcId="{12452894-F63F-4173-8E10-D1391B3800C9}" destId="{2B34622C-F241-48FD-B495-D7173764DF00}" srcOrd="0" destOrd="0" presId="urn:microsoft.com/office/officeart/2008/layout/LinedList"/>
    <dgm:cxn modelId="{623D3DFD-E0F1-4DD4-BEE4-5925F53F5599}" type="presParOf" srcId="{12452894-F63F-4173-8E10-D1391B3800C9}" destId="{271E8A4F-2308-4CF6-8156-1587ACB7D813}" srcOrd="1" destOrd="0" presId="urn:microsoft.com/office/officeart/2008/layout/LinedList"/>
    <dgm:cxn modelId="{A86E5985-7469-44E3-A9CA-B1DECFE4CE90}" type="presParOf" srcId="{271E8A4F-2308-4CF6-8156-1587ACB7D813}" destId="{290375D1-3CBC-4B8C-9280-FFF1E1855BBD}" srcOrd="0" destOrd="0" presId="urn:microsoft.com/office/officeart/2008/layout/LinedList"/>
    <dgm:cxn modelId="{1681DB91-B228-48BD-A406-0036FA1EF7FE}" type="presParOf" srcId="{271E8A4F-2308-4CF6-8156-1587ACB7D813}" destId="{85D267BF-1011-483B-98B6-F764FBF23A92}" srcOrd="1" destOrd="0" presId="urn:microsoft.com/office/officeart/2008/layout/LinedList"/>
    <dgm:cxn modelId="{1C267E91-C219-41F6-9420-3AF7EC70F6CE}" type="presParOf" srcId="{271E8A4F-2308-4CF6-8156-1587ACB7D813}" destId="{B40A036F-F773-4998-8E8E-8B1D7B381FDB}" srcOrd="2" destOrd="0" presId="urn:microsoft.com/office/officeart/2008/layout/LinedList"/>
    <dgm:cxn modelId="{B2A77870-F946-406D-8001-38515D140AEB}" type="presParOf" srcId="{12452894-F63F-4173-8E10-D1391B3800C9}" destId="{B90B2E19-27B9-4817-97AF-3DF4F8F8DD44}" srcOrd="2" destOrd="0" presId="urn:microsoft.com/office/officeart/2008/layout/LinedList"/>
    <dgm:cxn modelId="{F47C9475-4885-455D-9288-468FE05980E6}" type="presParOf" srcId="{12452894-F63F-4173-8E10-D1391B3800C9}" destId="{AA781FD1-8693-44A4-8332-DA65335CBC92}" srcOrd="3" destOrd="0" presId="urn:microsoft.com/office/officeart/2008/layout/LinedList"/>
    <dgm:cxn modelId="{0ECC8F1A-9EF8-4C9C-A0BC-0D205EE2A293}" type="presParOf" srcId="{12452894-F63F-4173-8E10-D1391B3800C9}" destId="{86A3A65F-B6F5-4745-84A0-BCF4EE8E46E5}" srcOrd="4" destOrd="0" presId="urn:microsoft.com/office/officeart/2008/layout/LinedList"/>
    <dgm:cxn modelId="{5DA62545-83E2-4BDE-91E9-07D3A5F87B51}" type="presParOf" srcId="{86A3A65F-B6F5-4745-84A0-BCF4EE8E46E5}" destId="{8FD957F1-B038-42C6-8FE9-C96BD6B4A38D}" srcOrd="0" destOrd="0" presId="urn:microsoft.com/office/officeart/2008/layout/LinedList"/>
    <dgm:cxn modelId="{329EB55A-D78D-4A48-B02E-1651248B7DB7}" type="presParOf" srcId="{86A3A65F-B6F5-4745-84A0-BCF4EE8E46E5}" destId="{295D48D3-F199-47EF-A087-5B93EA1318FB}" srcOrd="1" destOrd="0" presId="urn:microsoft.com/office/officeart/2008/layout/LinedList"/>
    <dgm:cxn modelId="{6C305FEB-2F10-431C-B964-C6497C4AFEFF}" type="presParOf" srcId="{86A3A65F-B6F5-4745-84A0-BCF4EE8E46E5}" destId="{1533507F-FE47-4451-B89E-8C502185D03F}" srcOrd="2" destOrd="0" presId="urn:microsoft.com/office/officeart/2008/layout/LinedList"/>
    <dgm:cxn modelId="{39494037-6D63-454C-90B0-927C9109F951}" type="presParOf" srcId="{12452894-F63F-4173-8E10-D1391B3800C9}" destId="{507AE85C-AE55-4D13-9B0E-106EB65C646F}" srcOrd="5" destOrd="0" presId="urn:microsoft.com/office/officeart/2008/layout/LinedList"/>
    <dgm:cxn modelId="{B009279C-093B-4BC2-8B3D-72F648FEF9A5}" type="presParOf" srcId="{12452894-F63F-4173-8E10-D1391B3800C9}" destId="{1CAB04B0-009F-4998-A31A-4A9F3A890A84}" srcOrd="6" destOrd="0" presId="urn:microsoft.com/office/officeart/2008/layout/LinedList"/>
    <dgm:cxn modelId="{84776113-9871-4BB0-A362-A527432B8100}" type="presParOf" srcId="{12452894-F63F-4173-8E10-D1391B3800C9}" destId="{469A7284-BA94-4F65-8E9C-6344C559122E}" srcOrd="7" destOrd="0" presId="urn:microsoft.com/office/officeart/2008/layout/LinedList"/>
    <dgm:cxn modelId="{4428A244-BDFC-4004-8BAA-C0B46254EDE5}" type="presParOf" srcId="{469A7284-BA94-4F65-8E9C-6344C559122E}" destId="{6C8DFC18-4B70-4603-9213-9F543C9903A3}" srcOrd="0" destOrd="0" presId="urn:microsoft.com/office/officeart/2008/layout/LinedList"/>
    <dgm:cxn modelId="{99F3F4F1-59A6-402B-8D8C-113B8BA86220}" type="presParOf" srcId="{469A7284-BA94-4F65-8E9C-6344C559122E}" destId="{501DD6E5-51A9-4A90-8887-FFEE1091A302}" srcOrd="1" destOrd="0" presId="urn:microsoft.com/office/officeart/2008/layout/LinedList"/>
    <dgm:cxn modelId="{E726C807-E046-4F4F-852E-26DCF49D73B6}" type="presParOf" srcId="{469A7284-BA94-4F65-8E9C-6344C559122E}" destId="{45426362-D594-421C-AD00-48759A671BF3}" srcOrd="2" destOrd="0" presId="urn:microsoft.com/office/officeart/2008/layout/LinedList"/>
    <dgm:cxn modelId="{2861C7FD-E0D9-40BF-8FE6-8DC9CCFD0F85}" type="presParOf" srcId="{12452894-F63F-4173-8E10-D1391B3800C9}" destId="{651C5080-DD18-4103-8B67-A43371DF6BD8}" srcOrd="8" destOrd="0" presId="urn:microsoft.com/office/officeart/2008/layout/LinedList"/>
    <dgm:cxn modelId="{C3C3C92C-B2A5-4988-8228-A7E390CC0532}" type="presParOf" srcId="{12452894-F63F-4173-8E10-D1391B3800C9}" destId="{3A0AAC9D-7AA9-4131-85D9-21F8730EFF0A}" srcOrd="9" destOrd="0" presId="urn:microsoft.com/office/officeart/2008/layout/LinedList"/>
    <dgm:cxn modelId="{03B4F527-3945-4936-8D6C-C91BD3B0A55F}" type="presParOf" srcId="{743251B6-43D9-48A4-944C-CB91298F3DBE}" destId="{D420BC2C-4A49-4ED5-8C3E-7FE945D761C8}" srcOrd="6" destOrd="0" presId="urn:microsoft.com/office/officeart/2008/layout/LinedList"/>
    <dgm:cxn modelId="{5EEFCB1F-B81E-4C1C-A6EE-882F340BCB77}" type="presParOf" srcId="{743251B6-43D9-48A4-944C-CB91298F3DBE}" destId="{4A1274C1-C5F0-4B23-9BA0-7AAF65CE1CD8}" srcOrd="7" destOrd="0" presId="urn:microsoft.com/office/officeart/2008/layout/LinedList"/>
    <dgm:cxn modelId="{B62D9C77-017A-4B2A-A69D-85A9F9E887C1}" type="presParOf" srcId="{4A1274C1-C5F0-4B23-9BA0-7AAF65CE1CD8}" destId="{3C5A0964-163D-419A-B9EB-3A4EDABA7A2B}" srcOrd="0" destOrd="0" presId="urn:microsoft.com/office/officeart/2008/layout/LinedList"/>
    <dgm:cxn modelId="{1A74CD46-9DC0-4504-B8D5-3B532FC552B3}" type="presParOf" srcId="{4A1274C1-C5F0-4B23-9BA0-7AAF65CE1CD8}" destId="{0F571526-47BD-4828-ADE7-E055994389D3}" srcOrd="1" destOrd="0" presId="urn:microsoft.com/office/officeart/2008/layout/LinedList"/>
    <dgm:cxn modelId="{AC5B1E91-1F4B-4F05-AC36-E3F52924C566}" type="presParOf" srcId="{0F571526-47BD-4828-ADE7-E055994389D3}" destId="{F44794E5-51C0-47E2-9177-B8C073FCC21B}" srcOrd="0" destOrd="0" presId="urn:microsoft.com/office/officeart/2008/layout/LinedList"/>
    <dgm:cxn modelId="{BBADDD95-BC9E-4776-B6CF-AAEDABA0B189}" type="presParOf" srcId="{0F571526-47BD-4828-ADE7-E055994389D3}" destId="{E01718BC-2C90-4FF5-B51C-3FC281EBCE69}" srcOrd="1" destOrd="0" presId="urn:microsoft.com/office/officeart/2008/layout/LinedList"/>
    <dgm:cxn modelId="{31033426-1F5D-451F-95EC-81BF3519A2CF}" type="presParOf" srcId="{E01718BC-2C90-4FF5-B51C-3FC281EBCE69}" destId="{3218F0C5-C8F7-43A4-A52E-165BFD64DF7D}" srcOrd="0" destOrd="0" presId="urn:microsoft.com/office/officeart/2008/layout/LinedList"/>
    <dgm:cxn modelId="{2BEB4093-4247-4AD8-8305-13EFE5B6E404}" type="presParOf" srcId="{E01718BC-2C90-4FF5-B51C-3FC281EBCE69}" destId="{399E600A-FCC0-4E52-9056-1BCDCC953BB4}" srcOrd="1" destOrd="0" presId="urn:microsoft.com/office/officeart/2008/layout/LinedList"/>
    <dgm:cxn modelId="{BEFD0F4C-CD59-4976-A121-2B094332C489}" type="presParOf" srcId="{E01718BC-2C90-4FF5-B51C-3FC281EBCE69}" destId="{16A9D62B-0D76-4D38-A4D0-38F476657EB4}" srcOrd="2" destOrd="0" presId="urn:microsoft.com/office/officeart/2008/layout/LinedList"/>
    <dgm:cxn modelId="{B7A95C40-7482-4BF4-BA9D-FDE10BC1175A}" type="presParOf" srcId="{0F571526-47BD-4828-ADE7-E055994389D3}" destId="{71A3068D-D947-4E66-8104-4E1127B992B6}" srcOrd="2" destOrd="0" presId="urn:microsoft.com/office/officeart/2008/layout/LinedList"/>
    <dgm:cxn modelId="{2E5B0429-91B7-4B12-90EB-28034CB2B96F}" type="presParOf" srcId="{0F571526-47BD-4828-ADE7-E055994389D3}" destId="{34D7BD86-C63D-4825-9D6F-F0D750AF634B}" srcOrd="3" destOrd="0" presId="urn:microsoft.com/office/officeart/2008/layout/LinedList"/>
    <dgm:cxn modelId="{8385916E-8346-41D5-A579-40AE85467870}" type="presParOf" srcId="{0F571526-47BD-4828-ADE7-E055994389D3}" destId="{2B8A26C6-AF00-4D91-B4C2-1FE91706D3F8}" srcOrd="4" destOrd="0" presId="urn:microsoft.com/office/officeart/2008/layout/LinedList"/>
    <dgm:cxn modelId="{D0C94362-01FB-4BE2-A416-E2821C770A45}" type="presParOf" srcId="{2B8A26C6-AF00-4D91-B4C2-1FE91706D3F8}" destId="{53AE203E-DB64-4489-81C6-C670F33F4558}" srcOrd="0" destOrd="0" presId="urn:microsoft.com/office/officeart/2008/layout/LinedList"/>
    <dgm:cxn modelId="{4ECBBD61-9BD7-4821-98A0-45D56719FAB6}" type="presParOf" srcId="{2B8A26C6-AF00-4D91-B4C2-1FE91706D3F8}" destId="{C923B014-7903-4A8A-B741-222F35907634}" srcOrd="1" destOrd="0" presId="urn:microsoft.com/office/officeart/2008/layout/LinedList"/>
    <dgm:cxn modelId="{A4F45895-C5DB-41C0-B764-41604506AD1E}" type="presParOf" srcId="{2B8A26C6-AF00-4D91-B4C2-1FE91706D3F8}" destId="{59125E00-6FB2-4DB1-A22F-77F3F312C479}" srcOrd="2" destOrd="0" presId="urn:microsoft.com/office/officeart/2008/layout/LinedList"/>
    <dgm:cxn modelId="{D415784D-DF82-4383-929A-64C4E069EA25}" type="presParOf" srcId="{0F571526-47BD-4828-ADE7-E055994389D3}" destId="{03CB869A-5B01-4183-9EE1-CED4CE1DA51C}" srcOrd="5" destOrd="0" presId="urn:microsoft.com/office/officeart/2008/layout/LinedList"/>
    <dgm:cxn modelId="{010522AF-5061-48CB-B4DE-5B1ECE84F95C}" type="presParOf" srcId="{0F571526-47BD-4828-ADE7-E055994389D3}" destId="{6F48BE11-C685-4C33-96DD-D0452ABFC246}" srcOrd="6" destOrd="0" presId="urn:microsoft.com/office/officeart/2008/layout/LinedList"/>
    <dgm:cxn modelId="{D9664D16-146F-4EF5-A0B2-BA789FE9D04C}" type="presParOf" srcId="{743251B6-43D9-48A4-944C-CB91298F3DBE}" destId="{D0FCE561-7880-4657-961E-C9DE6DE6BBB5}" srcOrd="8" destOrd="0" presId="urn:microsoft.com/office/officeart/2008/layout/LinedList"/>
    <dgm:cxn modelId="{4308B2FD-E98B-42EB-9334-A686C531A19B}" type="presParOf" srcId="{743251B6-43D9-48A4-944C-CB91298F3DBE}" destId="{4307129C-A38F-466A-A226-F8240773AE5D}" srcOrd="9" destOrd="0" presId="urn:microsoft.com/office/officeart/2008/layout/LinedList"/>
    <dgm:cxn modelId="{9CA8DB3A-6E06-43AC-9FC1-215EE58C2E9F}" type="presParOf" srcId="{4307129C-A38F-466A-A226-F8240773AE5D}" destId="{06B2DC99-3D3E-4F6C-94EF-7A45B4358EF0}" srcOrd="0" destOrd="0" presId="urn:microsoft.com/office/officeart/2008/layout/LinedList"/>
    <dgm:cxn modelId="{87D8766F-BD2F-4658-A3A8-D6030BE7518A}" type="presParOf" srcId="{4307129C-A38F-466A-A226-F8240773AE5D}" destId="{1EACBB3D-DBCF-4107-80FD-47C31998D9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CEBE1-294B-4047-9641-EB414C757A46}">
      <dsp:nvSpPr>
        <dsp:cNvPr id="0" name=""/>
        <dsp:cNvSpPr/>
      </dsp:nvSpPr>
      <dsp:spPr>
        <a:xfrm>
          <a:off x="0" y="735"/>
          <a:ext cx="8531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8F30A-68D8-4464-B753-3EAD96977572}">
      <dsp:nvSpPr>
        <dsp:cNvPr id="0" name=""/>
        <dsp:cNvSpPr/>
      </dsp:nvSpPr>
      <dsp:spPr>
        <a:xfrm>
          <a:off x="0" y="735"/>
          <a:ext cx="1706320" cy="120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1. </a:t>
          </a:r>
          <a:r>
            <a:rPr lang="ko-KR" altLang="en-US" sz="1700" kern="1200" dirty="0"/>
            <a:t>소개</a:t>
          </a:r>
        </a:p>
      </dsp:txBody>
      <dsp:txXfrm>
        <a:off x="0" y="735"/>
        <a:ext cx="1706320" cy="1204240"/>
      </dsp:txXfrm>
    </dsp:sp>
    <dsp:sp modelId="{06F61B2A-0ED8-464B-9CB0-7C2AA852E8F4}">
      <dsp:nvSpPr>
        <dsp:cNvPr id="0" name=""/>
        <dsp:cNvSpPr/>
      </dsp:nvSpPr>
      <dsp:spPr>
        <a:xfrm>
          <a:off x="0" y="1204975"/>
          <a:ext cx="8531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2E954-D273-4029-8A0B-831BD70B9228}">
      <dsp:nvSpPr>
        <dsp:cNvPr id="0" name=""/>
        <dsp:cNvSpPr/>
      </dsp:nvSpPr>
      <dsp:spPr>
        <a:xfrm>
          <a:off x="0" y="1204975"/>
          <a:ext cx="1706320" cy="120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2. </a:t>
          </a:r>
          <a:r>
            <a:rPr lang="ko-KR" altLang="en-US" sz="1700" kern="1200" dirty="0" err="1"/>
            <a:t>홀로렌즈</a:t>
          </a:r>
          <a:r>
            <a:rPr lang="en-US" altLang="ko-KR" sz="1700" kern="1200" dirty="0"/>
            <a:t>2</a:t>
          </a:r>
          <a:endParaRPr lang="ko-KR" altLang="en-US" sz="1700" kern="1200" dirty="0"/>
        </a:p>
      </dsp:txBody>
      <dsp:txXfrm>
        <a:off x="0" y="1204975"/>
        <a:ext cx="1706320" cy="1204240"/>
      </dsp:txXfrm>
    </dsp:sp>
    <dsp:sp modelId="{D69B2DAF-5B2E-43B2-9DD7-39C5B6F9A119}">
      <dsp:nvSpPr>
        <dsp:cNvPr id="0" name=""/>
        <dsp:cNvSpPr/>
      </dsp:nvSpPr>
      <dsp:spPr>
        <a:xfrm>
          <a:off x="0" y="2409215"/>
          <a:ext cx="8531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F72E1-492F-400C-9E60-F45A47F4668C}">
      <dsp:nvSpPr>
        <dsp:cNvPr id="0" name=""/>
        <dsp:cNvSpPr/>
      </dsp:nvSpPr>
      <dsp:spPr>
        <a:xfrm>
          <a:off x="0" y="2409215"/>
          <a:ext cx="1706320" cy="120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3. Research Mode API</a:t>
          </a:r>
          <a:endParaRPr lang="ko-KR" altLang="en-US" sz="1700" kern="1200" dirty="0"/>
        </a:p>
      </dsp:txBody>
      <dsp:txXfrm>
        <a:off x="0" y="2409215"/>
        <a:ext cx="1706320" cy="1204240"/>
      </dsp:txXfrm>
    </dsp:sp>
    <dsp:sp modelId="{85D267BF-1011-483B-98B6-F764FBF23A92}">
      <dsp:nvSpPr>
        <dsp:cNvPr id="0" name=""/>
        <dsp:cNvSpPr/>
      </dsp:nvSpPr>
      <dsp:spPr>
        <a:xfrm>
          <a:off x="1834294" y="2428032"/>
          <a:ext cx="6697309" cy="37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3.1 </a:t>
          </a:r>
          <a:r>
            <a:rPr lang="ko-KR" altLang="en-US" sz="1300" kern="1200" dirty="0"/>
            <a:t>주 센서 루프</a:t>
          </a:r>
        </a:p>
      </dsp:txBody>
      <dsp:txXfrm>
        <a:off x="1834294" y="2428032"/>
        <a:ext cx="6697309" cy="376325"/>
      </dsp:txXfrm>
    </dsp:sp>
    <dsp:sp modelId="{B90B2E19-27B9-4817-97AF-3DF4F8F8DD44}">
      <dsp:nvSpPr>
        <dsp:cNvPr id="0" name=""/>
        <dsp:cNvSpPr/>
      </dsp:nvSpPr>
      <dsp:spPr>
        <a:xfrm>
          <a:off x="1706320" y="2804357"/>
          <a:ext cx="68252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D48D3-F199-47EF-A087-5B93EA1318FB}">
      <dsp:nvSpPr>
        <dsp:cNvPr id="0" name=""/>
        <dsp:cNvSpPr/>
      </dsp:nvSpPr>
      <dsp:spPr>
        <a:xfrm>
          <a:off x="1834294" y="2823173"/>
          <a:ext cx="6697309" cy="37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3.2 </a:t>
          </a:r>
          <a:r>
            <a:rPr lang="ko-KR" altLang="en-US" sz="1300" kern="1200" dirty="0"/>
            <a:t>센서 및 센서 프레임</a:t>
          </a:r>
        </a:p>
      </dsp:txBody>
      <dsp:txXfrm>
        <a:off x="1834294" y="2823173"/>
        <a:ext cx="6697309" cy="376325"/>
      </dsp:txXfrm>
    </dsp:sp>
    <dsp:sp modelId="{507AE85C-AE55-4D13-9B0E-106EB65C646F}">
      <dsp:nvSpPr>
        <dsp:cNvPr id="0" name=""/>
        <dsp:cNvSpPr/>
      </dsp:nvSpPr>
      <dsp:spPr>
        <a:xfrm>
          <a:off x="1706320" y="3199498"/>
          <a:ext cx="68252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DD6E5-51A9-4A90-8887-FFEE1091A302}">
      <dsp:nvSpPr>
        <dsp:cNvPr id="0" name=""/>
        <dsp:cNvSpPr/>
      </dsp:nvSpPr>
      <dsp:spPr>
        <a:xfrm>
          <a:off x="1834294" y="3218314"/>
          <a:ext cx="6697309" cy="37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3.3 </a:t>
          </a:r>
          <a:r>
            <a:rPr lang="ko-KR" altLang="en-US" sz="1300" kern="1200" dirty="0"/>
            <a:t>센서 좌표 프레임</a:t>
          </a:r>
        </a:p>
      </dsp:txBody>
      <dsp:txXfrm>
        <a:off x="1834294" y="3218314"/>
        <a:ext cx="6697309" cy="376325"/>
      </dsp:txXfrm>
    </dsp:sp>
    <dsp:sp modelId="{651C5080-DD18-4103-8B67-A43371DF6BD8}">
      <dsp:nvSpPr>
        <dsp:cNvPr id="0" name=""/>
        <dsp:cNvSpPr/>
      </dsp:nvSpPr>
      <dsp:spPr>
        <a:xfrm>
          <a:off x="1706320" y="3594639"/>
          <a:ext cx="68252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0BC2C-4A49-4ED5-8C3E-7FE945D761C8}">
      <dsp:nvSpPr>
        <dsp:cNvPr id="0" name=""/>
        <dsp:cNvSpPr/>
      </dsp:nvSpPr>
      <dsp:spPr>
        <a:xfrm>
          <a:off x="0" y="3613456"/>
          <a:ext cx="8531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A0964-163D-419A-B9EB-3A4EDABA7A2B}">
      <dsp:nvSpPr>
        <dsp:cNvPr id="0" name=""/>
        <dsp:cNvSpPr/>
      </dsp:nvSpPr>
      <dsp:spPr>
        <a:xfrm>
          <a:off x="0" y="3613456"/>
          <a:ext cx="1706320" cy="120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4. Hololens2ForCV </a:t>
          </a:r>
          <a:r>
            <a:rPr lang="ko-KR" altLang="en-US" sz="1700" kern="1200" dirty="0"/>
            <a:t>저장소</a:t>
          </a:r>
        </a:p>
      </dsp:txBody>
      <dsp:txXfrm>
        <a:off x="0" y="3613456"/>
        <a:ext cx="1706320" cy="1204240"/>
      </dsp:txXfrm>
    </dsp:sp>
    <dsp:sp modelId="{399E600A-FCC0-4E52-9056-1BCDCC953BB4}">
      <dsp:nvSpPr>
        <dsp:cNvPr id="0" name=""/>
        <dsp:cNvSpPr/>
      </dsp:nvSpPr>
      <dsp:spPr>
        <a:xfrm>
          <a:off x="1834294" y="3641445"/>
          <a:ext cx="6697309" cy="559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4.1 </a:t>
          </a:r>
          <a:r>
            <a:rPr lang="ko-KR" altLang="en-US" sz="1300" kern="1200" dirty="0"/>
            <a:t>앱 샘플</a:t>
          </a:r>
        </a:p>
      </dsp:txBody>
      <dsp:txXfrm>
        <a:off x="1834294" y="3641445"/>
        <a:ext cx="6697309" cy="559783"/>
      </dsp:txXfrm>
    </dsp:sp>
    <dsp:sp modelId="{71A3068D-D947-4E66-8104-4E1127B992B6}">
      <dsp:nvSpPr>
        <dsp:cNvPr id="0" name=""/>
        <dsp:cNvSpPr/>
      </dsp:nvSpPr>
      <dsp:spPr>
        <a:xfrm>
          <a:off x="1706320" y="4201228"/>
          <a:ext cx="68252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3B014-7903-4A8A-B741-222F35907634}">
      <dsp:nvSpPr>
        <dsp:cNvPr id="0" name=""/>
        <dsp:cNvSpPr/>
      </dsp:nvSpPr>
      <dsp:spPr>
        <a:xfrm>
          <a:off x="1834294" y="4229218"/>
          <a:ext cx="6697309" cy="559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4.2 </a:t>
          </a:r>
          <a:r>
            <a:rPr lang="ko-KR" altLang="en-US" sz="1300" kern="1200" dirty="0"/>
            <a:t>연구 모드의 컴퓨터 비전</a:t>
          </a:r>
        </a:p>
      </dsp:txBody>
      <dsp:txXfrm>
        <a:off x="1834294" y="4229218"/>
        <a:ext cx="6697309" cy="559783"/>
      </dsp:txXfrm>
    </dsp:sp>
    <dsp:sp modelId="{03CB869A-5B01-4183-9EE1-CED4CE1DA51C}">
      <dsp:nvSpPr>
        <dsp:cNvPr id="0" name=""/>
        <dsp:cNvSpPr/>
      </dsp:nvSpPr>
      <dsp:spPr>
        <a:xfrm>
          <a:off x="1706320" y="4789001"/>
          <a:ext cx="68252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CE561-7880-4657-961E-C9DE6DE6BBB5}">
      <dsp:nvSpPr>
        <dsp:cNvPr id="0" name=""/>
        <dsp:cNvSpPr/>
      </dsp:nvSpPr>
      <dsp:spPr>
        <a:xfrm>
          <a:off x="0" y="4817696"/>
          <a:ext cx="8531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2DC99-3D3E-4F6C-94EF-7A45B4358EF0}">
      <dsp:nvSpPr>
        <dsp:cNvPr id="0" name=""/>
        <dsp:cNvSpPr/>
      </dsp:nvSpPr>
      <dsp:spPr>
        <a:xfrm>
          <a:off x="0" y="4817696"/>
          <a:ext cx="1706320" cy="120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5. </a:t>
          </a:r>
          <a:r>
            <a:rPr lang="ko-KR" altLang="en-US" sz="1700" kern="1200" dirty="0"/>
            <a:t>결론</a:t>
          </a:r>
        </a:p>
      </dsp:txBody>
      <dsp:txXfrm>
        <a:off x="0" y="4817696"/>
        <a:ext cx="1706320" cy="120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A1442-C62B-4507-9B5F-F80DF8192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97C295-B1C8-4EA5-9D6F-2ACFA9610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B7C3D-363B-42CD-9BE3-D1B4326B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AFFE-4F0B-4067-AFE3-0001C6D8942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79F41-EFB7-42A0-9CF8-9BBC9496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FB141-0AF0-4D72-B0C1-774FCEDB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97-15A9-4E3A-B7B1-8B2C2190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98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1CFC2-D59E-44E2-998C-700A1DBA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A43AFE-8DC5-4A36-ACE2-CEAB6BE9A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16585-8AA3-4F89-A175-EF3CEC19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AFFE-4F0B-4067-AFE3-0001C6D8942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109BE-2EDE-43CD-805B-AF792AF1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C7CFA-B15D-4D5C-BCBF-7404B415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97-15A9-4E3A-B7B1-8B2C2190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8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B83CEF-7A39-4A52-AD29-5820058C1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85E289-3700-4258-BCAF-144687483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C9070-82AB-4EE8-954F-D5F0B691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AFFE-4F0B-4067-AFE3-0001C6D8942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EA77A-FCC2-49F4-B13D-863FBE8C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C2E6-F8D5-4C17-BD93-68A18474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97-15A9-4E3A-B7B1-8B2C2190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7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F451F-043B-41D8-8A01-07E942A8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E6A24-488A-4145-8760-8E89CF9A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0FF77-C84B-440D-A605-ADB8876C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AFFE-4F0B-4067-AFE3-0001C6D8942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DE3FE-EAEE-4B26-A88D-5CBB1EEA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DABB7-33A6-463F-A2FB-92AC2B56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97-15A9-4E3A-B7B1-8B2C2190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1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B1DAD-4E9D-4867-A565-02008691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04E658-FF6A-45C1-B909-891EFD96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95206-29EF-4F1A-8699-C76DB48E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AFFE-4F0B-4067-AFE3-0001C6D8942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0D9EE-ED85-4084-957C-0090A4B6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6D8F7-F3DE-45C9-B57B-40B7999E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97-15A9-4E3A-B7B1-8B2C2190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4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19849-F4A2-48B8-A8EF-03C50747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90490-B27C-4C1F-8DCF-D09919B89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3EF62-3C21-4120-9601-3BB1ED2BC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F79F0-1CD0-479F-8ED7-2F60AE9A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AFFE-4F0B-4067-AFE3-0001C6D8942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B1945-5BBA-4A2C-B191-E33D40F9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D91A1-C335-4AFD-8B51-A7101B35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97-15A9-4E3A-B7B1-8B2C2190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DB01A-8D3B-4784-893D-4DFAB104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DEA39-26E6-42F4-A39F-0312FFF71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7819CF-3533-4200-BEA9-F0D525732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42A91E-63A6-46BC-A4BD-2F42EF1B8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EB16ED-F285-4AF1-B238-B2C78939C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3825E7-A624-486D-9F44-2EF55E56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AFFE-4F0B-4067-AFE3-0001C6D8942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16E65-80D7-433F-8277-92D4B8D0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4A2C13-42B1-4ACE-90F8-36B61118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97-15A9-4E3A-B7B1-8B2C2190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0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656F5-1206-4CC7-9862-1566A346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2A29A-44BB-4711-A5B8-BAD12B78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AFFE-4F0B-4067-AFE3-0001C6D8942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62055C-C546-49BE-8A21-2073E84F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A9030F-5DE6-4BEE-8E98-4666E019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97-15A9-4E3A-B7B1-8B2C2190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CF83BA-BD15-49CD-B403-7CCB885F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AFFE-4F0B-4067-AFE3-0001C6D8942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3E747C-1285-414E-BDB5-84281A92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E34155-4F57-4CF4-BB4C-696FFDB4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97-15A9-4E3A-B7B1-8B2C2190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B9BE1-9C1F-496B-817A-DEEBD26D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1E09C-C747-4125-A7DB-FE513881A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8DDD40-162B-42AC-9438-BC1E2979C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CB7E55-8EE6-432E-986B-94392960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AFFE-4F0B-4067-AFE3-0001C6D8942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334E96-A995-4753-A5F5-A9F85F8D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C40C9-3580-488D-BB61-7BD193D5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97-15A9-4E3A-B7B1-8B2C2190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1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7E0F5-9DA2-45C5-B528-D4EA09BF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F1F9FD-7248-4CF4-B24F-D2820E11A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990103-1B27-432F-B231-492D17BC4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231A3-7B2B-468D-ABEB-36851C21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AFFE-4F0B-4067-AFE3-0001C6D8942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D6040-FBA2-4322-A3DC-06AB41D0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91031-439C-46A5-B69B-EC31D1E3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6B97-15A9-4E3A-B7B1-8B2C2190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29EAD6-1CFA-4E3C-81C4-0DE44E54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CB27D-6AD5-4F60-B020-101ACD58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160E1-85CB-44D5-8627-85921FD70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AFFE-4F0B-4067-AFE3-0001C6D8942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FA0B2-F49A-422E-AFB5-01A58DA4E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9194B-C108-40D1-A3D9-87ECB721B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6B97-15A9-4E3A-B7B1-8B2C21901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2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4E77C5-A76B-4AC9-B248-3585B440A837}"/>
              </a:ext>
            </a:extLst>
          </p:cNvPr>
          <p:cNvSpPr/>
          <p:nvPr/>
        </p:nvSpPr>
        <p:spPr>
          <a:xfrm>
            <a:off x="374145" y="2551837"/>
            <a:ext cx="114437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Hololens2 Research Mode as a Tool</a:t>
            </a:r>
          </a:p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Computer Vision Research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514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C5135A-6A75-4A6D-B10D-CF8DFA79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42925"/>
            <a:ext cx="8229600" cy="57721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C0279F2-EE12-4497-B249-9DCDE23352F6}"/>
              </a:ext>
            </a:extLst>
          </p:cNvPr>
          <p:cNvSpPr/>
          <p:nvPr/>
        </p:nvSpPr>
        <p:spPr>
          <a:xfrm>
            <a:off x="4051883" y="3011648"/>
            <a:ext cx="310392" cy="34394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BF3CBA-4EDB-4CFE-BC29-7CEE9DDC0848}"/>
              </a:ext>
            </a:extLst>
          </p:cNvPr>
          <p:cNvSpPr/>
          <p:nvPr/>
        </p:nvSpPr>
        <p:spPr>
          <a:xfrm>
            <a:off x="4376257" y="3029824"/>
            <a:ext cx="310392" cy="34394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BBFF61-2537-40A1-9408-35A52821E564}"/>
              </a:ext>
            </a:extLst>
          </p:cNvPr>
          <p:cNvSpPr/>
          <p:nvPr/>
        </p:nvSpPr>
        <p:spPr>
          <a:xfrm>
            <a:off x="8214221" y="3038213"/>
            <a:ext cx="310392" cy="34394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1DBD4F-AF94-45F3-B429-A63B43E73DE5}"/>
              </a:ext>
            </a:extLst>
          </p:cNvPr>
          <p:cNvSpPr/>
          <p:nvPr/>
        </p:nvSpPr>
        <p:spPr>
          <a:xfrm>
            <a:off x="8600115" y="3029824"/>
            <a:ext cx="310392" cy="34394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0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70D78F-22F1-4299-BA98-DADA6D176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42925"/>
            <a:ext cx="8229600" cy="577215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E9FD6A8-0F04-49CA-80EB-9A7E0A748B8A}"/>
              </a:ext>
            </a:extLst>
          </p:cNvPr>
          <p:cNvSpPr/>
          <p:nvPr/>
        </p:nvSpPr>
        <p:spPr>
          <a:xfrm>
            <a:off x="6171501" y="3424107"/>
            <a:ext cx="1017864" cy="7368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1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25BC56-B824-4237-BB31-D0231247A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45" y="1522602"/>
            <a:ext cx="7576710" cy="38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3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C5135A-6A75-4A6D-B10D-CF8DFA79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42925"/>
            <a:ext cx="8229600" cy="57721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C0279F2-EE12-4497-B249-9DCDE23352F6}"/>
              </a:ext>
            </a:extLst>
          </p:cNvPr>
          <p:cNvSpPr/>
          <p:nvPr/>
        </p:nvSpPr>
        <p:spPr>
          <a:xfrm>
            <a:off x="4051883" y="3011648"/>
            <a:ext cx="310392" cy="34394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BF3CBA-4EDB-4CFE-BC29-7CEE9DDC0848}"/>
              </a:ext>
            </a:extLst>
          </p:cNvPr>
          <p:cNvSpPr/>
          <p:nvPr/>
        </p:nvSpPr>
        <p:spPr>
          <a:xfrm>
            <a:off x="4376257" y="3029824"/>
            <a:ext cx="310392" cy="34394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BBFF61-2537-40A1-9408-35A52821E564}"/>
              </a:ext>
            </a:extLst>
          </p:cNvPr>
          <p:cNvSpPr/>
          <p:nvPr/>
        </p:nvSpPr>
        <p:spPr>
          <a:xfrm>
            <a:off x="8214221" y="3038213"/>
            <a:ext cx="310392" cy="34394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1DBD4F-AF94-45F3-B429-A63B43E73DE5}"/>
              </a:ext>
            </a:extLst>
          </p:cNvPr>
          <p:cNvSpPr/>
          <p:nvPr/>
        </p:nvSpPr>
        <p:spPr>
          <a:xfrm>
            <a:off x="8600115" y="3029824"/>
            <a:ext cx="310392" cy="34394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9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5190E7-6EB5-43D3-9F7F-07655562B001}"/>
              </a:ext>
            </a:extLst>
          </p:cNvPr>
          <p:cNvSpPr/>
          <p:nvPr/>
        </p:nvSpPr>
        <p:spPr>
          <a:xfrm>
            <a:off x="415788" y="81975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가속도계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A0AC95-1585-497A-A254-6B4452EC04B9}"/>
              </a:ext>
            </a:extLst>
          </p:cNvPr>
          <p:cNvSpPr/>
          <p:nvPr/>
        </p:nvSpPr>
        <p:spPr>
          <a:xfrm>
            <a:off x="3926176" y="819751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자이로스코프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43F110-F7AE-4AF5-8A0F-164554E44FB2}"/>
              </a:ext>
            </a:extLst>
          </p:cNvPr>
          <p:cNvSpPr/>
          <p:nvPr/>
        </p:nvSpPr>
        <p:spPr>
          <a:xfrm>
            <a:off x="9167805" y="819751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자력계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E0A787-4E33-471D-B7D7-C43AC8E21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08" y="1891312"/>
            <a:ext cx="2143125" cy="2143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2A04F6-0B5C-48D3-AC20-7D99DA27F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02" y="2186586"/>
            <a:ext cx="2952750" cy="1552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F3991CB-9A49-4242-AA2F-2DEAECD9A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321" y="1952760"/>
            <a:ext cx="2143125" cy="2143125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BEEAD07-BEEB-4A87-860F-6607297FA3F4}"/>
              </a:ext>
            </a:extLst>
          </p:cNvPr>
          <p:cNvSpPr/>
          <p:nvPr/>
        </p:nvSpPr>
        <p:spPr>
          <a:xfrm>
            <a:off x="1599501" y="4034437"/>
            <a:ext cx="587230" cy="922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D13284-EBAC-4D49-90DB-B93AAA8CD639}"/>
              </a:ext>
            </a:extLst>
          </p:cNvPr>
          <p:cNvSpPr txBox="1"/>
          <p:nvPr/>
        </p:nvSpPr>
        <p:spPr>
          <a:xfrm>
            <a:off x="1301691" y="5259897"/>
            <a:ext cx="118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 가속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9B63EC-C7C9-4E83-9D32-E5AFE2DC6CD3}"/>
              </a:ext>
            </a:extLst>
          </p:cNvPr>
          <p:cNvSpPr txBox="1"/>
          <p:nvPr/>
        </p:nvSpPr>
        <p:spPr>
          <a:xfrm>
            <a:off x="5852415" y="5251508"/>
            <a:ext cx="66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회전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6B4A18-1975-46DE-AE26-8B8823114928}"/>
              </a:ext>
            </a:extLst>
          </p:cNvPr>
          <p:cNvSpPr txBox="1"/>
          <p:nvPr/>
        </p:nvSpPr>
        <p:spPr>
          <a:xfrm>
            <a:off x="9964022" y="5259897"/>
            <a:ext cx="66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방향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17A2C91-70E5-48B9-86DB-E06D5070BC22}"/>
              </a:ext>
            </a:extLst>
          </p:cNvPr>
          <p:cNvSpPr/>
          <p:nvPr/>
        </p:nvSpPr>
        <p:spPr>
          <a:xfrm>
            <a:off x="5893661" y="4034437"/>
            <a:ext cx="587230" cy="922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AFEDE06-4C99-49EB-86CA-DF3D4C2C3861}"/>
              </a:ext>
            </a:extLst>
          </p:cNvPr>
          <p:cNvSpPr/>
          <p:nvPr/>
        </p:nvSpPr>
        <p:spPr>
          <a:xfrm>
            <a:off x="10010860" y="4034436"/>
            <a:ext cx="587230" cy="922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1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9FEDD5-B7A4-4473-820D-3B1EB5E8BCB3}"/>
              </a:ext>
            </a:extLst>
          </p:cNvPr>
          <p:cNvSpPr/>
          <p:nvPr/>
        </p:nvSpPr>
        <p:spPr>
          <a:xfrm>
            <a:off x="-243281" y="0"/>
            <a:ext cx="765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Research Mode API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B277518-7070-4830-892B-A8C0C0FDE0EB}"/>
              </a:ext>
            </a:extLst>
          </p:cNvPr>
          <p:cNvGrpSpPr/>
          <p:nvPr/>
        </p:nvGrpSpPr>
        <p:grpSpPr>
          <a:xfrm>
            <a:off x="1493082" y="1177045"/>
            <a:ext cx="7482980" cy="4743921"/>
            <a:chOff x="2122414" y="1535185"/>
            <a:chExt cx="7482980" cy="474392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AEAF18-00F4-45F3-B5BE-A81E9F5A9EBF}"/>
                </a:ext>
              </a:extLst>
            </p:cNvPr>
            <p:cNvSpPr/>
            <p:nvPr/>
          </p:nvSpPr>
          <p:spPr>
            <a:xfrm>
              <a:off x="2122415" y="1535185"/>
              <a:ext cx="5603846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4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- 3.1 </a:t>
              </a:r>
              <a:r>
                <a:rPr lang="ko-KR" altLang="en-US" sz="4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주 센서 루프</a:t>
              </a:r>
              <a:endParaRPr lang="en-US" altLang="ko-KR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CFE57D4-84B2-486E-81B3-6BE8FC2C893C}"/>
                </a:ext>
              </a:extLst>
            </p:cNvPr>
            <p:cNvSpPr/>
            <p:nvPr/>
          </p:nvSpPr>
          <p:spPr>
            <a:xfrm>
              <a:off x="2122414" y="3518695"/>
              <a:ext cx="7189365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4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- 3.2 </a:t>
              </a:r>
              <a:r>
                <a:rPr lang="ko-KR" altLang="en-US" sz="4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센서 및 센서 프레임</a:t>
              </a:r>
              <a:endParaRPr lang="en-US" altLang="ko-KR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3B8122-E163-40B2-A45D-384690776A2F}"/>
                </a:ext>
              </a:extLst>
            </p:cNvPr>
            <p:cNvSpPr/>
            <p:nvPr/>
          </p:nvSpPr>
          <p:spPr>
            <a:xfrm>
              <a:off x="2216092" y="5448109"/>
              <a:ext cx="738930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4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- 3.3 </a:t>
              </a:r>
              <a:r>
                <a:rPr lang="ko-KR" altLang="en-US" sz="4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센서 좌표 프레임</a:t>
              </a:r>
              <a:endParaRPr lang="en-US" altLang="ko-KR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70B46A-BC75-4FEE-89C2-0174B8D3419D}"/>
              </a:ext>
            </a:extLst>
          </p:cNvPr>
          <p:cNvSpPr/>
          <p:nvPr/>
        </p:nvSpPr>
        <p:spPr>
          <a:xfrm>
            <a:off x="1925780" y="2062138"/>
            <a:ext cx="96623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ko-KR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ResearchModeDevice</a:t>
            </a:r>
            <a:r>
              <a:rPr lang="en-US" altLang="ko-K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개체 생성에 사용 가능한 센서 목록 가져오기</a:t>
            </a:r>
            <a:endParaRPr lang="en-US" altLang="ko-KR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0694D-3E75-4C8D-A580-EF14142599F3}"/>
              </a:ext>
            </a:extLst>
          </p:cNvPr>
          <p:cNvSpPr/>
          <p:nvPr/>
        </p:nvSpPr>
        <p:spPr>
          <a:xfrm>
            <a:off x="1925780" y="3991552"/>
            <a:ext cx="96623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ko-KR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센서 개체 노출 프레임 검색 및 처리 방법</a:t>
            </a:r>
            <a:endParaRPr lang="en-US" altLang="ko-KR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76AD30-FFF1-45E7-8C96-E80FCE1A8F0E}"/>
              </a:ext>
            </a:extLst>
          </p:cNvPr>
          <p:cNvSpPr/>
          <p:nvPr/>
        </p:nvSpPr>
        <p:spPr>
          <a:xfrm>
            <a:off x="1925780" y="5920966"/>
            <a:ext cx="96623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ko-KR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장치 및 세계와 관련된 센서 찾기</a:t>
            </a:r>
            <a:endParaRPr lang="en-US" altLang="ko-KR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01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8CCF2E-1636-4D6B-B4A7-76BE5AD79F1F}"/>
              </a:ext>
            </a:extLst>
          </p:cNvPr>
          <p:cNvSpPr/>
          <p:nvPr/>
        </p:nvSpPr>
        <p:spPr>
          <a:xfrm>
            <a:off x="75501" y="0"/>
            <a:ext cx="52766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3.1 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주 센서 루프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F7D487-17A5-42C1-9E27-77087287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02" y="2143386"/>
            <a:ext cx="5183838" cy="29906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800A17-719C-487F-A102-C2EA0F63E427}"/>
              </a:ext>
            </a:extLst>
          </p:cNvPr>
          <p:cNvSpPr/>
          <p:nvPr/>
        </p:nvSpPr>
        <p:spPr>
          <a:xfrm>
            <a:off x="6615159" y="2783152"/>
            <a:ext cx="606803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</a:t>
            </a:r>
          </a:p>
          <a:p>
            <a:pPr algn="ctr"/>
            <a:r>
              <a: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DF27BD2-5EA1-4EBF-BFC2-10BB391EFDEE}"/>
              </a:ext>
            </a:extLst>
          </p:cNvPr>
          <p:cNvSpPr/>
          <p:nvPr/>
        </p:nvSpPr>
        <p:spPr>
          <a:xfrm>
            <a:off x="5852440" y="3431096"/>
            <a:ext cx="1468074" cy="46139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46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F8CD72-1F33-41BE-B7AB-BA7DCDAF1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60" y="847289"/>
            <a:ext cx="4256189" cy="51634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A40846A-B683-4E17-9067-B66FF42B9DB3}"/>
              </a:ext>
            </a:extLst>
          </p:cNvPr>
          <p:cNvSpPr/>
          <p:nvPr/>
        </p:nvSpPr>
        <p:spPr>
          <a:xfrm>
            <a:off x="6096000" y="1316882"/>
            <a:ext cx="60680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센서 설명자 가져오기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0BDD78-560A-450A-AE9F-C7114B1F5EE6}"/>
              </a:ext>
            </a:extLst>
          </p:cNvPr>
          <p:cNvSpPr/>
          <p:nvPr/>
        </p:nvSpPr>
        <p:spPr>
          <a:xfrm>
            <a:off x="6751701" y="3921660"/>
            <a:ext cx="37401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프레임 가져오기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7820695-F164-4719-8C18-8888D119526C}"/>
              </a:ext>
            </a:extLst>
          </p:cNvPr>
          <p:cNvSpPr/>
          <p:nvPr/>
        </p:nvSpPr>
        <p:spPr>
          <a:xfrm>
            <a:off x="880844" y="2441196"/>
            <a:ext cx="1912690" cy="20972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D7AFC8A-D634-4DEF-A9C4-FBA22C301250}"/>
              </a:ext>
            </a:extLst>
          </p:cNvPr>
          <p:cNvSpPr/>
          <p:nvPr/>
        </p:nvSpPr>
        <p:spPr>
          <a:xfrm>
            <a:off x="3158454" y="2315361"/>
            <a:ext cx="1468074" cy="46139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90B533-1290-42C6-97F9-9C47E494B84D}"/>
              </a:ext>
            </a:extLst>
          </p:cNvPr>
          <p:cNvSpPr/>
          <p:nvPr/>
        </p:nvSpPr>
        <p:spPr>
          <a:xfrm>
            <a:off x="4881638" y="2222892"/>
            <a:ext cx="37401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센서 스트림 열기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01F10D0-99A9-4B04-893A-F15E347F8B23}"/>
              </a:ext>
            </a:extLst>
          </p:cNvPr>
          <p:cNvSpPr/>
          <p:nvPr/>
        </p:nvSpPr>
        <p:spPr>
          <a:xfrm>
            <a:off x="4991449" y="1409350"/>
            <a:ext cx="1468074" cy="46139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EF592D1-B8C6-4206-8C4F-2A606693A7E2}"/>
              </a:ext>
            </a:extLst>
          </p:cNvPr>
          <p:cNvSpPr/>
          <p:nvPr/>
        </p:nvSpPr>
        <p:spPr>
          <a:xfrm>
            <a:off x="4991449" y="4013945"/>
            <a:ext cx="1468074" cy="46139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8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0FF453-E0B6-4561-B3C4-1011FB58BC5B}"/>
              </a:ext>
            </a:extLst>
          </p:cNvPr>
          <p:cNvSpPr/>
          <p:nvPr/>
        </p:nvSpPr>
        <p:spPr>
          <a:xfrm>
            <a:off x="75501" y="0"/>
            <a:ext cx="81028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3.2 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센서 및 센서 프레임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70020E-7C52-4D46-A572-BE564807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5" y="1845892"/>
            <a:ext cx="4508468" cy="316621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C92E69-1DE2-4C1F-A23F-E3B864BEB66C}"/>
              </a:ext>
            </a:extLst>
          </p:cNvPr>
          <p:cNvCxnSpPr/>
          <p:nvPr/>
        </p:nvCxnSpPr>
        <p:spPr>
          <a:xfrm>
            <a:off x="551635" y="3828516"/>
            <a:ext cx="69173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40AC29-8886-4542-9856-B30C52FB8105}"/>
              </a:ext>
            </a:extLst>
          </p:cNvPr>
          <p:cNvCxnSpPr/>
          <p:nvPr/>
        </p:nvCxnSpPr>
        <p:spPr>
          <a:xfrm flipV="1">
            <a:off x="5648770" y="1392964"/>
            <a:ext cx="0" cy="2435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03ECC3-0B1E-4DA2-AC70-AA7BA6954347}"/>
              </a:ext>
            </a:extLst>
          </p:cNvPr>
          <p:cNvCxnSpPr>
            <a:cxnSpLocks/>
          </p:cNvCxnSpPr>
          <p:nvPr/>
        </p:nvCxnSpPr>
        <p:spPr>
          <a:xfrm>
            <a:off x="6068938" y="3828516"/>
            <a:ext cx="0" cy="2394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826EEC-C753-4B21-808A-6AAE1FBF597B}"/>
              </a:ext>
            </a:extLst>
          </p:cNvPr>
          <p:cNvSpPr/>
          <p:nvPr/>
        </p:nvSpPr>
        <p:spPr>
          <a:xfrm>
            <a:off x="5572333" y="2190873"/>
            <a:ext cx="60680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카메라 센서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F75958-7A71-45D7-91DC-DE78ECA42CA0}"/>
              </a:ext>
            </a:extLst>
          </p:cNvPr>
          <p:cNvSpPr/>
          <p:nvPr/>
        </p:nvSpPr>
        <p:spPr>
          <a:xfrm>
            <a:off x="6123063" y="4819828"/>
            <a:ext cx="60680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IMU 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센서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881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7C7FBC-9B46-43EC-B63E-0F8CBF91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6" y="1858646"/>
            <a:ext cx="4418202" cy="288965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A5C43E3-FC95-4BBF-BA48-30E86CF6886F}"/>
              </a:ext>
            </a:extLst>
          </p:cNvPr>
          <p:cNvCxnSpPr>
            <a:cxnSpLocks/>
          </p:cNvCxnSpPr>
          <p:nvPr/>
        </p:nvCxnSpPr>
        <p:spPr>
          <a:xfrm>
            <a:off x="662730" y="2499919"/>
            <a:ext cx="17952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2067CA5-9D3B-4BD1-BB7F-30843596D154}"/>
              </a:ext>
            </a:extLst>
          </p:cNvPr>
          <p:cNvSpPr/>
          <p:nvPr/>
        </p:nvSpPr>
        <p:spPr>
          <a:xfrm>
            <a:off x="5008228" y="2038525"/>
            <a:ext cx="1468074" cy="46139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F8DDC8-2093-4F13-80C4-E8AD51C34EB3}"/>
              </a:ext>
            </a:extLst>
          </p:cNvPr>
          <p:cNvSpPr/>
          <p:nvPr/>
        </p:nvSpPr>
        <p:spPr>
          <a:xfrm>
            <a:off x="6096000" y="2007612"/>
            <a:ext cx="60680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공통적인 프레임 정보를 반환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4C301AE-14D8-4B4F-BBD7-9B38F75D0918}"/>
              </a:ext>
            </a:extLst>
          </p:cNvPr>
          <p:cNvSpPr/>
          <p:nvPr/>
        </p:nvSpPr>
        <p:spPr>
          <a:xfrm>
            <a:off x="8777678" y="2786543"/>
            <a:ext cx="352338" cy="1132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E87029-3D3A-47F1-9361-45FD9485B98D}"/>
              </a:ext>
            </a:extLst>
          </p:cNvPr>
          <p:cNvSpPr/>
          <p:nvPr/>
        </p:nvSpPr>
        <p:spPr>
          <a:xfrm>
            <a:off x="6133756" y="4174769"/>
            <a:ext cx="606803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프레임 유형 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</a:p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타임스탬프 및 샘플 크기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바이트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3AFC1AD-1AEA-4B6C-B330-39995BC55888}"/>
              </a:ext>
            </a:extLst>
          </p:cNvPr>
          <p:cNvCxnSpPr>
            <a:cxnSpLocks/>
          </p:cNvCxnSpPr>
          <p:nvPr/>
        </p:nvCxnSpPr>
        <p:spPr>
          <a:xfrm>
            <a:off x="8412060" y="2528189"/>
            <a:ext cx="933276" cy="26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6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96EB2F-6395-4F3D-AE5B-49B541599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1000" contrast="-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20" y="832103"/>
            <a:ext cx="7804880" cy="5193794"/>
          </a:xfrm>
          <a:prstGeom prst="rect">
            <a:avLst/>
          </a:prstGeom>
          <a:solidFill>
            <a:schemeClr val="accent1"/>
          </a:solidFill>
          <a:effectLst>
            <a:reflection endPos="0" dist="50800" dir="5400000" sy="-100000" algn="bl" rotWithShape="0"/>
            <a:softEdge rad="1270000"/>
          </a:effectLst>
        </p:spPr>
      </p:pic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8E076E9-4A30-4D85-8838-B98A20057D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318130"/>
              </p:ext>
            </p:extLst>
          </p:nvPr>
        </p:nvGraphicFramePr>
        <p:xfrm>
          <a:off x="0" y="605242"/>
          <a:ext cx="8531604" cy="602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5088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69CCC3-8337-401C-85E9-1D825020935A}"/>
              </a:ext>
            </a:extLst>
          </p:cNvPr>
          <p:cNvSpPr/>
          <p:nvPr/>
        </p:nvSpPr>
        <p:spPr>
          <a:xfrm>
            <a:off x="558669" y="1102147"/>
            <a:ext cx="318991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VLC 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프레임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70E7A72-5ED3-4ECB-B322-6E07E6CFD7DE}"/>
              </a:ext>
            </a:extLst>
          </p:cNvPr>
          <p:cNvSpPr/>
          <p:nvPr/>
        </p:nvSpPr>
        <p:spPr>
          <a:xfrm>
            <a:off x="4859921" y="1339178"/>
            <a:ext cx="1468074" cy="46139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FDC8B5-B27C-40FB-A502-3FBFE43CBE1A}"/>
              </a:ext>
            </a:extLst>
          </p:cNvPr>
          <p:cNvSpPr/>
          <p:nvPr/>
        </p:nvSpPr>
        <p:spPr>
          <a:xfrm>
            <a:off x="7199831" y="1102147"/>
            <a:ext cx="40106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그레이스케일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버퍼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74703-09D8-4F42-8A93-E3443F3AD6CA}"/>
              </a:ext>
            </a:extLst>
          </p:cNvPr>
          <p:cNvSpPr txBox="1"/>
          <p:nvPr/>
        </p:nvSpPr>
        <p:spPr>
          <a:xfrm>
            <a:off x="5220648" y="1092822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6489D2-04D7-4D8B-87B2-658A62178C0C}"/>
              </a:ext>
            </a:extLst>
          </p:cNvPr>
          <p:cNvGrpSpPr/>
          <p:nvPr/>
        </p:nvGrpSpPr>
        <p:grpSpPr>
          <a:xfrm>
            <a:off x="369117" y="2425562"/>
            <a:ext cx="11439784" cy="1223276"/>
            <a:chOff x="1516306" y="939311"/>
            <a:chExt cx="8810541" cy="122327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6B156CC-29E0-4F4B-9DD7-3899466072BD}"/>
                </a:ext>
              </a:extLst>
            </p:cNvPr>
            <p:cNvSpPr/>
            <p:nvPr/>
          </p:nvSpPr>
          <p:spPr>
            <a:xfrm>
              <a:off x="1516306" y="1085369"/>
              <a:ext cx="3189918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롱 투척 깊이 프레임</a:t>
              </a:r>
              <a:endPara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411284FA-5F6F-46CC-9485-4754CF2ADA37}"/>
                </a:ext>
              </a:extLst>
            </p:cNvPr>
            <p:cNvSpPr/>
            <p:nvPr/>
          </p:nvSpPr>
          <p:spPr>
            <a:xfrm>
              <a:off x="4879484" y="1162584"/>
              <a:ext cx="1468074" cy="46139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C5E75C-B44E-41CA-A910-CC51E67DA9B0}"/>
                </a:ext>
              </a:extLst>
            </p:cNvPr>
            <p:cNvSpPr/>
            <p:nvPr/>
          </p:nvSpPr>
          <p:spPr>
            <a:xfrm>
              <a:off x="6316206" y="1085369"/>
              <a:ext cx="401064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깊이 버퍼</a:t>
              </a:r>
              <a:endPara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02B7B0-4652-4E3C-A5BE-5CE4C6B301F3}"/>
                </a:ext>
              </a:extLst>
            </p:cNvPr>
            <p:cNvSpPr txBox="1"/>
            <p:nvPr/>
          </p:nvSpPr>
          <p:spPr>
            <a:xfrm>
              <a:off x="5359016" y="939311"/>
              <a:ext cx="746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반환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AA8C377-493E-4D17-BF4B-AA6DF1AAF9E6}"/>
              </a:ext>
            </a:extLst>
          </p:cNvPr>
          <p:cNvGrpSpPr/>
          <p:nvPr/>
        </p:nvGrpSpPr>
        <p:grpSpPr>
          <a:xfrm>
            <a:off x="369117" y="3921898"/>
            <a:ext cx="11439784" cy="730833"/>
            <a:chOff x="1516306" y="939311"/>
            <a:chExt cx="8810541" cy="73083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E1DE026-1B41-4405-9081-89686FA57D3E}"/>
                </a:ext>
              </a:extLst>
            </p:cNvPr>
            <p:cNvSpPr/>
            <p:nvPr/>
          </p:nvSpPr>
          <p:spPr>
            <a:xfrm>
              <a:off x="1516306" y="1085369"/>
              <a:ext cx="3189918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AHAT </a:t>
              </a:r>
              <a:r>
                <a:rPr lang="ko-KR" alt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깊이 프레임</a:t>
              </a:r>
              <a:endPara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86ABAEB1-8491-4BB8-BABE-0D8D41220B3B}"/>
                </a:ext>
              </a:extLst>
            </p:cNvPr>
            <p:cNvSpPr/>
            <p:nvPr/>
          </p:nvSpPr>
          <p:spPr>
            <a:xfrm>
              <a:off x="4879484" y="1162584"/>
              <a:ext cx="1468074" cy="46139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4D55013-F2E5-42AE-BCA1-353C00A6331C}"/>
                </a:ext>
              </a:extLst>
            </p:cNvPr>
            <p:cNvSpPr/>
            <p:nvPr/>
          </p:nvSpPr>
          <p:spPr>
            <a:xfrm>
              <a:off x="6316206" y="1085369"/>
              <a:ext cx="401064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깊이 버퍼</a:t>
              </a:r>
              <a:r>
                <a:rPr lang="en-US" altLang="ko-KR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ko-KR" alt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활성 상태</a:t>
              </a:r>
              <a:endPara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69657E-A732-43CD-B85F-D136635046E8}"/>
                </a:ext>
              </a:extLst>
            </p:cNvPr>
            <p:cNvSpPr txBox="1"/>
            <p:nvPr/>
          </p:nvSpPr>
          <p:spPr>
            <a:xfrm>
              <a:off x="5359016" y="939311"/>
              <a:ext cx="746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반환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6F1840-7D7D-475F-BF65-C669CFF51B03}"/>
              </a:ext>
            </a:extLst>
          </p:cNvPr>
          <p:cNvSpPr/>
          <p:nvPr/>
        </p:nvSpPr>
        <p:spPr>
          <a:xfrm>
            <a:off x="3998999" y="102212"/>
            <a:ext cx="31899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카메라 프레임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4DF13F4-A7F3-4E79-89FB-741A336E39A4}"/>
              </a:ext>
            </a:extLst>
          </p:cNvPr>
          <p:cNvGrpSpPr/>
          <p:nvPr/>
        </p:nvGrpSpPr>
        <p:grpSpPr>
          <a:xfrm>
            <a:off x="369117" y="5202791"/>
            <a:ext cx="11439784" cy="730833"/>
            <a:chOff x="1516306" y="939311"/>
            <a:chExt cx="8810541" cy="73083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42B658B-BB7E-45B1-AF4F-FC126CFFB6C9}"/>
                </a:ext>
              </a:extLst>
            </p:cNvPr>
            <p:cNvSpPr/>
            <p:nvPr/>
          </p:nvSpPr>
          <p:spPr>
            <a:xfrm>
              <a:off x="1516306" y="1085369"/>
              <a:ext cx="3189918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활성 밝기 버퍼</a:t>
              </a:r>
              <a:endPara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0D9BAFF8-32FE-4535-AC05-448A25686BC7}"/>
                </a:ext>
              </a:extLst>
            </p:cNvPr>
            <p:cNvSpPr/>
            <p:nvPr/>
          </p:nvSpPr>
          <p:spPr>
            <a:xfrm>
              <a:off x="4879484" y="1162584"/>
              <a:ext cx="1468074" cy="46139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3C87A0B-248C-4584-BFBB-4862D44ACDF1}"/>
                </a:ext>
              </a:extLst>
            </p:cNvPr>
            <p:cNvSpPr/>
            <p:nvPr/>
          </p:nvSpPr>
          <p:spPr>
            <a:xfrm>
              <a:off x="6316206" y="1085369"/>
              <a:ext cx="401064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IR</a:t>
              </a:r>
              <a:r>
                <a:rPr lang="ko-KR" alt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32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판독값</a:t>
              </a:r>
              <a:endPara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420728-3D84-49D9-A941-AD1C179777F1}"/>
                </a:ext>
              </a:extLst>
            </p:cNvPr>
            <p:cNvSpPr txBox="1"/>
            <p:nvPr/>
          </p:nvSpPr>
          <p:spPr>
            <a:xfrm>
              <a:off x="5359016" y="939311"/>
              <a:ext cx="746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반환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38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BDAF23D-9D54-46A3-9402-0D3BD7DE26F8}"/>
              </a:ext>
            </a:extLst>
          </p:cNvPr>
          <p:cNvGrpSpPr/>
          <p:nvPr/>
        </p:nvGrpSpPr>
        <p:grpSpPr>
          <a:xfrm>
            <a:off x="176169" y="93895"/>
            <a:ext cx="4160940" cy="6764105"/>
            <a:chOff x="176169" y="93895"/>
            <a:chExt cx="3067050" cy="59892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D8E80EC-B006-42A0-A2C9-B2D0F0749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169" y="93895"/>
              <a:ext cx="3048000" cy="11334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B85676-8179-4C40-89EF-50D0F2D5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169" y="1101535"/>
              <a:ext cx="3067050" cy="4981575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7257AC-5C0B-4C6C-BEAF-D7F47358C76E}"/>
              </a:ext>
            </a:extLst>
          </p:cNvPr>
          <p:cNvSpPr/>
          <p:nvPr/>
        </p:nvSpPr>
        <p:spPr>
          <a:xfrm>
            <a:off x="6551803" y="2967734"/>
            <a:ext cx="414185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롱 투척 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깊이 프레임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97DB62B-19C2-4695-8718-8253B81C7605}"/>
              </a:ext>
            </a:extLst>
          </p:cNvPr>
          <p:cNvSpPr/>
          <p:nvPr/>
        </p:nvSpPr>
        <p:spPr>
          <a:xfrm>
            <a:off x="4710419" y="3044949"/>
            <a:ext cx="1468074" cy="46139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2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4FE6B0-D3AD-4B24-A9A5-0BA3C7CAD237}"/>
              </a:ext>
            </a:extLst>
          </p:cNvPr>
          <p:cNvSpPr/>
          <p:nvPr/>
        </p:nvSpPr>
        <p:spPr>
          <a:xfrm>
            <a:off x="75501" y="0"/>
            <a:ext cx="81028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3.2 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센서 좌표 프레임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9FE444-5898-4D97-A84E-B4A02A3C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87" y="1746420"/>
            <a:ext cx="7815290" cy="43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2D78D9A-E7D4-41F6-B839-F55C34E7D767}"/>
              </a:ext>
            </a:extLst>
          </p:cNvPr>
          <p:cNvSpPr/>
          <p:nvPr/>
        </p:nvSpPr>
        <p:spPr>
          <a:xfrm>
            <a:off x="75500" y="0"/>
            <a:ext cx="86490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HoloLens2ForCV 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저장소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DECDE8-C63F-4BE7-AEB1-32CE46FB9BD1}"/>
              </a:ext>
            </a:extLst>
          </p:cNvPr>
          <p:cNvGrpSpPr/>
          <p:nvPr/>
        </p:nvGrpSpPr>
        <p:grpSpPr>
          <a:xfrm>
            <a:off x="1509860" y="1652415"/>
            <a:ext cx="8993157" cy="3553170"/>
            <a:chOff x="2122414" y="1535185"/>
            <a:chExt cx="7189365" cy="35531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A7B5C1-8360-4C09-8D0F-8CD317146787}"/>
                </a:ext>
              </a:extLst>
            </p:cNvPr>
            <p:cNvSpPr/>
            <p:nvPr/>
          </p:nvSpPr>
          <p:spPr>
            <a:xfrm>
              <a:off x="2122415" y="1535185"/>
              <a:ext cx="5603846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4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- 4.1 </a:t>
              </a:r>
              <a:r>
                <a:rPr lang="ko-KR" altLang="en-US" sz="4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앱 샘플</a:t>
              </a:r>
              <a:endParaRPr lang="en-US" altLang="ko-KR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ADE7F4-C2F6-4D80-B355-8E93766DAAD1}"/>
                </a:ext>
              </a:extLst>
            </p:cNvPr>
            <p:cNvSpPr/>
            <p:nvPr/>
          </p:nvSpPr>
          <p:spPr>
            <a:xfrm>
              <a:off x="2122414" y="3518695"/>
              <a:ext cx="7189365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ko-KR" sz="4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- 4.2 </a:t>
              </a:r>
              <a:r>
                <a:rPr lang="ko-KR" altLang="en-US" sz="4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연구 모드의 컴퓨터 비전</a:t>
              </a:r>
              <a:endParaRPr lang="en-US" altLang="ko-KR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C76040-63E2-4AFE-BF85-8EBF702242FB}"/>
              </a:ext>
            </a:extLst>
          </p:cNvPr>
          <p:cNvSpPr/>
          <p:nvPr/>
        </p:nvSpPr>
        <p:spPr>
          <a:xfrm>
            <a:off x="1883835" y="4622605"/>
            <a:ext cx="96623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ko-KR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연구 모드를 활용하고 항목을 추가하는 방법</a:t>
            </a:r>
            <a:endParaRPr lang="en-US" altLang="ko-KR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5629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67ECAC-199D-465E-B91A-38180A978B59}"/>
              </a:ext>
            </a:extLst>
          </p:cNvPr>
          <p:cNvSpPr/>
          <p:nvPr/>
        </p:nvSpPr>
        <p:spPr>
          <a:xfrm>
            <a:off x="75500" y="0"/>
            <a:ext cx="86490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4.1 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앱 샘플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4BA907-F071-4A01-B8C9-4226BBB15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66" y="2195949"/>
            <a:ext cx="4610100" cy="260032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6AAC6-B2EE-492F-B158-0C929D4CA594}"/>
              </a:ext>
            </a:extLst>
          </p:cNvPr>
          <p:cNvSpPr txBox="1"/>
          <p:nvPr/>
        </p:nvSpPr>
        <p:spPr>
          <a:xfrm>
            <a:off x="1779863" y="5050172"/>
            <a:ext cx="2206305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SensorVisualization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CCE04-CA1E-4DCB-BA5D-DA00683C739E}"/>
              </a:ext>
            </a:extLst>
          </p:cNvPr>
          <p:cNvSpPr txBox="1"/>
          <p:nvPr/>
        </p:nvSpPr>
        <p:spPr>
          <a:xfrm>
            <a:off x="1623265" y="1572719"/>
            <a:ext cx="25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 시각화 및 처리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5619E-7E00-49BB-8D34-EACA279B7FCB}"/>
              </a:ext>
            </a:extLst>
          </p:cNvPr>
          <p:cNvSpPr txBox="1"/>
          <p:nvPr/>
        </p:nvSpPr>
        <p:spPr>
          <a:xfrm>
            <a:off x="7379250" y="5050171"/>
            <a:ext cx="26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Calibration Visualization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C8193-606B-477E-9F54-BEC37BB3E54C}"/>
              </a:ext>
            </a:extLst>
          </p:cNvPr>
          <p:cNvSpPr txBox="1"/>
          <p:nvPr/>
        </p:nvSpPr>
        <p:spPr>
          <a:xfrm>
            <a:off x="7464798" y="1572719"/>
            <a:ext cx="25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장치의 스트림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3DE2513-7A36-4C0D-876B-60853C466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554" y="2162611"/>
            <a:ext cx="4619625" cy="26670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004061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BFA873-17E1-458A-B6C9-67B18858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885825"/>
            <a:ext cx="4676775" cy="508635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253C81-BCA4-4511-B857-C4934A5447C5}"/>
              </a:ext>
            </a:extLst>
          </p:cNvPr>
          <p:cNvSpPr txBox="1"/>
          <p:nvPr/>
        </p:nvSpPr>
        <p:spPr>
          <a:xfrm>
            <a:off x="4836249" y="516493"/>
            <a:ext cx="25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스트림 레코더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5BD68-07F4-4E04-BD8C-894515832E2C}"/>
              </a:ext>
            </a:extLst>
          </p:cNvPr>
          <p:cNvSpPr txBox="1"/>
          <p:nvPr/>
        </p:nvSpPr>
        <p:spPr>
          <a:xfrm>
            <a:off x="4836249" y="5972175"/>
            <a:ext cx="25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Stream Recorder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883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7B604-A617-4B73-BD6C-7A35E78B459C}"/>
              </a:ext>
            </a:extLst>
          </p:cNvPr>
          <p:cNvSpPr/>
          <p:nvPr/>
        </p:nvSpPr>
        <p:spPr>
          <a:xfrm>
            <a:off x="75500" y="0"/>
            <a:ext cx="93788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4.2 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연구 모드의 컴퓨터 비전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548B86-C084-4AC3-B43F-74BFE7E6A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4" y="2084665"/>
            <a:ext cx="3339426" cy="304100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FA6AD0-C04B-496F-9119-7BCA52A2E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53" y="2377186"/>
            <a:ext cx="3869174" cy="245596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47545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B1F671-63CF-4A2E-94FC-E84D12C4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617" y="1643625"/>
            <a:ext cx="4904766" cy="357075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7404F77-3F3B-4D13-BDFF-87E524B57B0A}"/>
              </a:ext>
            </a:extLst>
          </p:cNvPr>
          <p:cNvSpPr/>
          <p:nvPr/>
        </p:nvSpPr>
        <p:spPr>
          <a:xfrm>
            <a:off x="75500" y="0"/>
            <a:ext cx="93788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4.2 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연구 모드의 컴퓨터 비전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17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DC1B04-788B-46FD-BCBC-2319682C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1921080"/>
            <a:ext cx="4924425" cy="301584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A439807-DB9D-4BC9-8BF0-2F4279B4AE16}"/>
              </a:ext>
            </a:extLst>
          </p:cNvPr>
          <p:cNvSpPr/>
          <p:nvPr/>
        </p:nvSpPr>
        <p:spPr>
          <a:xfrm>
            <a:off x="0" y="0"/>
            <a:ext cx="2347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소개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946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4E3756-72FE-4FFA-8693-D482C6554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36" y="1374309"/>
            <a:ext cx="5065528" cy="4109382"/>
          </a:xfr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07213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163247-B668-4E92-B206-70A26AE5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59" y="1983996"/>
            <a:ext cx="4842282" cy="289000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2401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34EE4E-A94F-4D69-9C4D-C963C618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0" y="2252444"/>
            <a:ext cx="4750904" cy="2353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2A5C96-CE0A-416F-BF0F-AE8BFACE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22" y="967232"/>
            <a:ext cx="2757180" cy="492353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4ABBC-60C6-47DE-A8DC-9B26805C964E}"/>
              </a:ext>
            </a:extLst>
          </p:cNvPr>
          <p:cNvSpPr txBox="1"/>
          <p:nvPr/>
        </p:nvSpPr>
        <p:spPr>
          <a:xfrm>
            <a:off x="2231473" y="158551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DNN</a:t>
            </a:r>
            <a:r>
              <a:rPr lang="ko-KR" altLang="en-US" dirty="0"/>
              <a:t> 코어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27DA3-E33D-4651-A8D3-332BF1858C6A}"/>
              </a:ext>
            </a:extLst>
          </p:cNvPr>
          <p:cNvSpPr txBox="1"/>
          <p:nvPr/>
        </p:nvSpPr>
        <p:spPr>
          <a:xfrm>
            <a:off x="8159692" y="438031"/>
            <a:ext cx="174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관절형 손 추적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6168A8-99CA-43ED-8532-59C8BC34BF68}"/>
              </a:ext>
            </a:extLst>
          </p:cNvPr>
          <p:cNvCxnSpPr/>
          <p:nvPr/>
        </p:nvCxnSpPr>
        <p:spPr>
          <a:xfrm>
            <a:off x="591423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6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EDD743-5D3A-4514-ADC6-CDC2B9DCC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17" y="2052951"/>
            <a:ext cx="4672166" cy="2752098"/>
          </a:xfrm>
        </p:spPr>
      </p:pic>
    </p:spTree>
    <p:extLst>
      <p:ext uri="{BB962C8B-B14F-4D97-AF65-F5344CB8AC3E}">
        <p14:creationId xmlns:p14="http://schemas.microsoft.com/office/powerpoint/2010/main" val="386685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CB50F4-A94E-4E9B-9E75-8E79AD96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42" y="1066119"/>
            <a:ext cx="4636316" cy="472576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0C17C77-F06C-4C49-827D-AD57528B240D}"/>
              </a:ext>
            </a:extLst>
          </p:cNvPr>
          <p:cNvSpPr/>
          <p:nvPr/>
        </p:nvSpPr>
        <p:spPr>
          <a:xfrm>
            <a:off x="2743197" y="2432807"/>
            <a:ext cx="1266738" cy="7298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2C17F8F-4880-4259-8435-7683C4DC4744}"/>
              </a:ext>
            </a:extLst>
          </p:cNvPr>
          <p:cNvSpPr/>
          <p:nvPr/>
        </p:nvSpPr>
        <p:spPr>
          <a:xfrm>
            <a:off x="3028423" y="4529338"/>
            <a:ext cx="696286" cy="7298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A23893-496A-4E98-BB90-29A2FC8D1D9B}"/>
              </a:ext>
            </a:extLst>
          </p:cNvPr>
          <p:cNvCxnSpPr/>
          <p:nvPr/>
        </p:nvCxnSpPr>
        <p:spPr>
          <a:xfrm>
            <a:off x="4655887" y="4739780"/>
            <a:ext cx="1585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97860C-C85F-483E-951D-86DC4E9787F8}"/>
              </a:ext>
            </a:extLst>
          </p:cNvPr>
          <p:cNvSpPr txBox="1"/>
          <p:nvPr/>
        </p:nvSpPr>
        <p:spPr>
          <a:xfrm>
            <a:off x="6342074" y="4439008"/>
            <a:ext cx="209724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SoC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단일</a:t>
            </a:r>
            <a:r>
              <a:rPr lang="en-US" altLang="ko-KR" dirty="0"/>
              <a:t> </a:t>
            </a:r>
            <a:r>
              <a:rPr lang="ko-KR" altLang="en-US" dirty="0"/>
              <a:t>칩 시스템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6D6DAC-C53E-4700-ABD9-A34A321C6A1E}"/>
              </a:ext>
            </a:extLst>
          </p:cNvPr>
          <p:cNvCxnSpPr/>
          <p:nvPr/>
        </p:nvCxnSpPr>
        <p:spPr>
          <a:xfrm>
            <a:off x="4195891" y="2711042"/>
            <a:ext cx="1585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36D470-B12A-445B-A26C-711D85F4F2B8}"/>
              </a:ext>
            </a:extLst>
          </p:cNvPr>
          <p:cNvSpPr txBox="1"/>
          <p:nvPr/>
        </p:nvSpPr>
        <p:spPr>
          <a:xfrm>
            <a:off x="5882078" y="2362833"/>
            <a:ext cx="2097248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HPU 2.0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en-US" altLang="ko-KR" dirty="0" err="1"/>
              <a:t>Holographics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Processing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Unit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E1C7A51-C38B-4B07-9925-E293CC8DD62A}"/>
              </a:ext>
            </a:extLst>
          </p:cNvPr>
          <p:cNvSpPr/>
          <p:nvPr/>
        </p:nvSpPr>
        <p:spPr>
          <a:xfrm>
            <a:off x="8120543" y="2927758"/>
            <a:ext cx="662730" cy="7130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2B1B59-FAAB-4817-9FE3-664227142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90" y="2542107"/>
            <a:ext cx="2709962" cy="13422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1B2AA0-8C23-49BD-A35D-49014E77D205}"/>
              </a:ext>
            </a:extLst>
          </p:cNvPr>
          <p:cNvSpPr/>
          <p:nvPr/>
        </p:nvSpPr>
        <p:spPr>
          <a:xfrm>
            <a:off x="-196553" y="0"/>
            <a:ext cx="457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ko-K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Hololens2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DAC39-8D79-4C08-ABB5-B7901B0FEA09}"/>
              </a:ext>
            </a:extLst>
          </p:cNvPr>
          <p:cNvSpPr txBox="1"/>
          <p:nvPr/>
        </p:nvSpPr>
        <p:spPr>
          <a:xfrm>
            <a:off x="1953237" y="2526376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90F587-CFDD-4DBB-98F7-AE973A80DDF2}"/>
              </a:ext>
            </a:extLst>
          </p:cNvPr>
          <p:cNvSpPr txBox="1"/>
          <p:nvPr/>
        </p:nvSpPr>
        <p:spPr>
          <a:xfrm>
            <a:off x="2241255" y="4689237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후면</a:t>
            </a:r>
          </a:p>
        </p:txBody>
      </p:sp>
    </p:spTree>
    <p:extLst>
      <p:ext uri="{BB962C8B-B14F-4D97-AF65-F5344CB8AC3E}">
        <p14:creationId xmlns:p14="http://schemas.microsoft.com/office/powerpoint/2010/main" val="308507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D8F759-DAFB-47E3-BDA4-515820B3CD0A}"/>
              </a:ext>
            </a:extLst>
          </p:cNvPr>
          <p:cNvCxnSpPr>
            <a:cxnSpLocks/>
          </p:cNvCxnSpPr>
          <p:nvPr/>
        </p:nvCxnSpPr>
        <p:spPr>
          <a:xfrm>
            <a:off x="6535024" y="1090569"/>
            <a:ext cx="0" cy="354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C2F2FA0-1C19-4AE7-8293-B283D172F8E9}"/>
              </a:ext>
            </a:extLst>
          </p:cNvPr>
          <p:cNvCxnSpPr/>
          <p:nvPr/>
        </p:nvCxnSpPr>
        <p:spPr>
          <a:xfrm>
            <a:off x="6535024" y="1090569"/>
            <a:ext cx="112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70FA5C-F0C4-44A3-BE8F-C8CB7BE79545}"/>
              </a:ext>
            </a:extLst>
          </p:cNvPr>
          <p:cNvSpPr txBox="1"/>
          <p:nvPr/>
        </p:nvSpPr>
        <p:spPr>
          <a:xfrm>
            <a:off x="7734650" y="922789"/>
            <a:ext cx="361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깊이 </a:t>
            </a:r>
            <a:r>
              <a:rPr lang="en-US" altLang="ko-KR" dirty="0"/>
              <a:t>: 1-MP</a:t>
            </a:r>
            <a:r>
              <a:rPr lang="ko-KR" altLang="en-US" dirty="0"/>
              <a:t> 비행 시간 깊이 센서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F1C3549-8BF8-47B7-9C78-3E2A4F22CC62}"/>
              </a:ext>
            </a:extLst>
          </p:cNvPr>
          <p:cNvCxnSpPr/>
          <p:nvPr/>
        </p:nvCxnSpPr>
        <p:spPr>
          <a:xfrm>
            <a:off x="6535024" y="2291592"/>
            <a:ext cx="112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B4CEC2-A8C1-4799-B31E-6CC70A428EA9}"/>
              </a:ext>
            </a:extLst>
          </p:cNvPr>
          <p:cNvSpPr txBox="1"/>
          <p:nvPr/>
        </p:nvSpPr>
        <p:spPr>
          <a:xfrm>
            <a:off x="7752826" y="2090258"/>
            <a:ext cx="361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RGB </a:t>
            </a:r>
            <a:r>
              <a:rPr lang="ko-KR" altLang="en-US" dirty="0"/>
              <a:t>카메라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A3CAA-2CBF-4A29-A212-D812C0C0501D}"/>
              </a:ext>
            </a:extLst>
          </p:cNvPr>
          <p:cNvSpPr txBox="1"/>
          <p:nvPr/>
        </p:nvSpPr>
        <p:spPr>
          <a:xfrm>
            <a:off x="7752826" y="3268199"/>
            <a:ext cx="361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그레이스케일</a:t>
            </a:r>
            <a:r>
              <a:rPr lang="ko-KR" altLang="en-US" dirty="0"/>
              <a:t> 카메라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DC336-DB6C-42D0-8BC3-03D974EC91E3}"/>
              </a:ext>
            </a:extLst>
          </p:cNvPr>
          <p:cNvSpPr txBox="1"/>
          <p:nvPr/>
        </p:nvSpPr>
        <p:spPr>
          <a:xfrm>
            <a:off x="7734650" y="4446140"/>
            <a:ext cx="361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관성 측정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7DE476-14E5-4E90-9968-65FEBCFC5196}"/>
              </a:ext>
            </a:extLst>
          </p:cNvPr>
          <p:cNvCxnSpPr/>
          <p:nvPr/>
        </p:nvCxnSpPr>
        <p:spPr>
          <a:xfrm>
            <a:off x="6535023" y="4630806"/>
            <a:ext cx="112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9B7ADD9-CDDC-4F22-A1C6-8680F3AA6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742"/>
          <a:stretch/>
        </p:blipFill>
        <p:spPr>
          <a:xfrm>
            <a:off x="1020661" y="2165556"/>
            <a:ext cx="4636316" cy="2280584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A5A096-6262-437A-AB7C-81AD13AAF1C2}"/>
              </a:ext>
            </a:extLst>
          </p:cNvPr>
          <p:cNvCxnSpPr/>
          <p:nvPr/>
        </p:nvCxnSpPr>
        <p:spPr>
          <a:xfrm>
            <a:off x="4681057" y="3429000"/>
            <a:ext cx="297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13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FB3D90A-5FB7-4581-8770-DE6A50883B5E}">
  <we:reference id="wa104379997" version="2.0.0.0" store="ko-KR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269</Words>
  <Application>Microsoft Office PowerPoint</Application>
  <PresentationFormat>와이드스크린</PresentationFormat>
  <Paragraphs>83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보건</dc:creator>
  <cp:lastModifiedBy>정 보건</cp:lastModifiedBy>
  <cp:revision>30</cp:revision>
  <dcterms:created xsi:type="dcterms:W3CDTF">2021-05-26T15:43:05Z</dcterms:created>
  <dcterms:modified xsi:type="dcterms:W3CDTF">2021-06-24T04:35:14Z</dcterms:modified>
</cp:coreProperties>
</file>