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269" r:id="rId7"/>
    <p:sldId id="271" r:id="rId8"/>
    <p:sldId id="270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81" r:id="rId18"/>
    <p:sldId id="282" r:id="rId19"/>
    <p:sldId id="286" r:id="rId20"/>
    <p:sldId id="284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58" r:id="rId3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BC38CE-4CC3-4FB9-BFA9-5E9799F96A27}" v="59" dt="2021-06-23T13:06:43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6804" autoAdjust="0"/>
  </p:normalViewPr>
  <p:slideViewPr>
    <p:cSldViewPr snapToGrid="0" showGuides="1">
      <p:cViewPr varScale="1">
        <p:scale>
          <a:sx n="114" d="100"/>
          <a:sy n="114" d="100"/>
        </p:scale>
        <p:origin x="4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현" userId="8540b05134c710b4" providerId="LiveId" clId="{23935B44-CDC5-4573-A2DB-7EBF8A7A739F}"/>
    <pc:docChg chg="undo redo custSel addSld delSld modSld sldOrd">
      <pc:chgData name="승현" userId="8540b05134c710b4" providerId="LiveId" clId="{23935B44-CDC5-4573-A2DB-7EBF8A7A739F}" dt="2021-05-26T15:14:00.054" v="7474" actId="2711"/>
      <pc:docMkLst>
        <pc:docMk/>
      </pc:docMkLst>
      <pc:sldChg chg="modSp mod">
        <pc:chgData name="승현" userId="8540b05134c710b4" providerId="LiveId" clId="{23935B44-CDC5-4573-A2DB-7EBF8A7A739F}" dt="2021-05-26T13:46:46.684" v="4185" actId="20577"/>
        <pc:sldMkLst>
          <pc:docMk/>
          <pc:sldMk cId="1652133998" sldId="256"/>
        </pc:sldMkLst>
        <pc:spChg chg="mod">
          <ac:chgData name="승현" userId="8540b05134c710b4" providerId="LiveId" clId="{23935B44-CDC5-4573-A2DB-7EBF8A7A739F}" dt="2021-05-26T11:53:18.654" v="61" actId="20577"/>
          <ac:spMkLst>
            <pc:docMk/>
            <pc:sldMk cId="1652133998" sldId="256"/>
            <ac:spMk id="6" creationId="{00000000-0000-0000-0000-000000000000}"/>
          </ac:spMkLst>
        </pc:spChg>
        <pc:spChg chg="mod">
          <ac:chgData name="승현" userId="8540b05134c710b4" providerId="LiveId" clId="{23935B44-CDC5-4573-A2DB-7EBF8A7A739F}" dt="2021-05-26T13:46:46.684" v="4185" actId="20577"/>
          <ac:spMkLst>
            <pc:docMk/>
            <pc:sldMk cId="1652133998" sldId="256"/>
            <ac:spMk id="7" creationId="{00000000-0000-0000-0000-000000000000}"/>
          </ac:spMkLst>
        </pc:spChg>
      </pc:sldChg>
      <pc:sldChg chg="modSp mod">
        <pc:chgData name="승현" userId="8540b05134c710b4" providerId="LiveId" clId="{23935B44-CDC5-4573-A2DB-7EBF8A7A739F}" dt="2021-05-26T13:57:55.291" v="4503" actId="20577"/>
        <pc:sldMkLst>
          <pc:docMk/>
          <pc:sldMk cId="1654255301" sldId="257"/>
        </pc:sldMkLst>
        <pc:spChg chg="mod">
          <ac:chgData name="승현" userId="8540b05134c710b4" providerId="LiveId" clId="{23935B44-CDC5-4573-A2DB-7EBF8A7A739F}" dt="2021-05-26T11:54:13.643" v="120"/>
          <ac:spMkLst>
            <pc:docMk/>
            <pc:sldMk cId="1654255301" sldId="257"/>
            <ac:spMk id="13" creationId="{00000000-0000-0000-0000-000000000000}"/>
          </ac:spMkLst>
        </pc:spChg>
        <pc:spChg chg="mod">
          <ac:chgData name="승현" userId="8540b05134c710b4" providerId="LiveId" clId="{23935B44-CDC5-4573-A2DB-7EBF8A7A739F}" dt="2021-05-26T13:57:55.291" v="4503" actId="20577"/>
          <ac:spMkLst>
            <pc:docMk/>
            <pc:sldMk cId="1654255301" sldId="257"/>
            <ac:spMk id="14" creationId="{00000000-0000-0000-0000-000000000000}"/>
          </ac:spMkLst>
        </pc:spChg>
      </pc:sldChg>
      <pc:sldChg chg="del mod">
        <pc:chgData name="승현" userId="8540b05134c710b4" providerId="LiveId" clId="{23935B44-CDC5-4573-A2DB-7EBF8A7A739F}" dt="2021-05-26T15:04:22.206" v="7337" actId="47"/>
        <pc:sldMkLst>
          <pc:docMk/>
          <pc:sldMk cId="4010278615" sldId="258"/>
        </pc:sldMkLst>
      </pc:sldChg>
      <pc:sldChg chg="modSp add mod">
        <pc:chgData name="승현" userId="8540b05134c710b4" providerId="LiveId" clId="{23935B44-CDC5-4573-A2DB-7EBF8A7A739F}" dt="2021-05-26T15:14:00.054" v="7474" actId="2711"/>
        <pc:sldMkLst>
          <pc:docMk/>
          <pc:sldMk cId="4258021475" sldId="258"/>
        </pc:sldMkLst>
        <pc:spChg chg="mod">
          <ac:chgData name="승현" userId="8540b05134c710b4" providerId="LiveId" clId="{23935B44-CDC5-4573-A2DB-7EBF8A7A739F}" dt="2021-05-26T15:08:47.371" v="7344" actId="14100"/>
          <ac:spMkLst>
            <pc:docMk/>
            <pc:sldMk cId="4258021475" sldId="258"/>
            <ac:spMk id="2" creationId="{2C504B2A-3DF4-4313-A7A8-1B8E73A91F06}"/>
          </ac:spMkLst>
        </pc:spChg>
        <pc:spChg chg="mod">
          <ac:chgData name="승현" userId="8540b05134c710b4" providerId="LiveId" clId="{23935B44-CDC5-4573-A2DB-7EBF8A7A739F}" dt="2021-05-26T15:14:00.054" v="7474" actId="2711"/>
          <ac:spMkLst>
            <pc:docMk/>
            <pc:sldMk cId="4258021475" sldId="258"/>
            <ac:spMk id="9" creationId="{81ADD475-5EA4-4F3D-A9AC-26B34AE24FA6}"/>
          </ac:spMkLst>
        </pc:spChg>
        <pc:picChg chg="mod">
          <ac:chgData name="승현" userId="8540b05134c710b4" providerId="LiveId" clId="{23935B44-CDC5-4573-A2DB-7EBF8A7A739F}" dt="2021-05-26T15:08:43.556" v="7343" actId="1076"/>
          <ac:picMkLst>
            <pc:docMk/>
            <pc:sldMk cId="4258021475" sldId="258"/>
            <ac:picMk id="5" creationId="{79275BD7-0753-49FE-B968-E2167ADFEF36}"/>
          </ac:picMkLst>
        </pc:picChg>
      </pc:sldChg>
      <pc:sldChg chg="del">
        <pc:chgData name="승현" userId="8540b05134c710b4" providerId="LiveId" clId="{23935B44-CDC5-4573-A2DB-7EBF8A7A739F}" dt="2021-05-26T15:04:22.206" v="7337" actId="47"/>
        <pc:sldMkLst>
          <pc:docMk/>
          <pc:sldMk cId="2853788422" sldId="259"/>
        </pc:sldMkLst>
      </pc:sldChg>
      <pc:sldChg chg="del">
        <pc:chgData name="승현" userId="8540b05134c710b4" providerId="LiveId" clId="{23935B44-CDC5-4573-A2DB-7EBF8A7A739F}" dt="2021-05-26T15:04:22.206" v="7337" actId="47"/>
        <pc:sldMkLst>
          <pc:docMk/>
          <pc:sldMk cId="4224509479" sldId="260"/>
        </pc:sldMkLst>
      </pc:sldChg>
      <pc:sldChg chg="del">
        <pc:chgData name="승현" userId="8540b05134c710b4" providerId="LiveId" clId="{23935B44-CDC5-4573-A2DB-7EBF8A7A739F}" dt="2021-05-26T15:04:22.206" v="7337" actId="47"/>
        <pc:sldMkLst>
          <pc:docMk/>
          <pc:sldMk cId="132884364" sldId="261"/>
        </pc:sldMkLst>
      </pc:sldChg>
      <pc:sldChg chg="del">
        <pc:chgData name="승현" userId="8540b05134c710b4" providerId="LiveId" clId="{23935B44-CDC5-4573-A2DB-7EBF8A7A739F}" dt="2021-05-26T15:04:22.206" v="7337" actId="47"/>
        <pc:sldMkLst>
          <pc:docMk/>
          <pc:sldMk cId="2224495804" sldId="262"/>
        </pc:sldMkLst>
      </pc:sldChg>
      <pc:sldChg chg="del">
        <pc:chgData name="승현" userId="8540b05134c710b4" providerId="LiveId" clId="{23935B44-CDC5-4573-A2DB-7EBF8A7A739F}" dt="2021-05-26T15:04:22.206" v="7337" actId="47"/>
        <pc:sldMkLst>
          <pc:docMk/>
          <pc:sldMk cId="1527004159" sldId="263"/>
        </pc:sldMkLst>
      </pc:sldChg>
      <pc:sldChg chg="del">
        <pc:chgData name="승현" userId="8540b05134c710b4" providerId="LiveId" clId="{23935B44-CDC5-4573-A2DB-7EBF8A7A739F}" dt="2021-05-26T15:04:22.206" v="7337" actId="47"/>
        <pc:sldMkLst>
          <pc:docMk/>
          <pc:sldMk cId="1800380133" sldId="264"/>
        </pc:sldMkLst>
      </pc:sldChg>
      <pc:sldChg chg="del">
        <pc:chgData name="승현" userId="8540b05134c710b4" providerId="LiveId" clId="{23935B44-CDC5-4573-A2DB-7EBF8A7A739F}" dt="2021-05-26T15:04:22.206" v="7337" actId="47"/>
        <pc:sldMkLst>
          <pc:docMk/>
          <pc:sldMk cId="3197023440" sldId="265"/>
        </pc:sldMkLst>
      </pc:sldChg>
      <pc:sldChg chg="del">
        <pc:chgData name="승현" userId="8540b05134c710b4" providerId="LiveId" clId="{23935B44-CDC5-4573-A2DB-7EBF8A7A739F}" dt="2021-05-26T15:04:22.206" v="7337" actId="47"/>
        <pc:sldMkLst>
          <pc:docMk/>
          <pc:sldMk cId="3683544629" sldId="266"/>
        </pc:sldMkLst>
      </pc:sldChg>
      <pc:sldChg chg="del">
        <pc:chgData name="승현" userId="8540b05134c710b4" providerId="LiveId" clId="{23935B44-CDC5-4573-A2DB-7EBF8A7A739F}" dt="2021-05-26T15:04:22.206" v="7337" actId="47"/>
        <pc:sldMkLst>
          <pc:docMk/>
          <pc:sldMk cId="1315647518" sldId="268"/>
        </pc:sldMkLst>
      </pc:sldChg>
      <pc:sldChg chg="modSp add mod">
        <pc:chgData name="승현" userId="8540b05134c710b4" providerId="LiveId" clId="{23935B44-CDC5-4573-A2DB-7EBF8A7A739F}" dt="2021-05-26T12:26:40.015" v="1060" actId="20577"/>
        <pc:sldMkLst>
          <pc:docMk/>
          <pc:sldMk cId="1149709476" sldId="269"/>
        </pc:sldMkLst>
        <pc:spChg chg="mod">
          <ac:chgData name="승현" userId="8540b05134c710b4" providerId="LiveId" clId="{23935B44-CDC5-4573-A2DB-7EBF8A7A739F}" dt="2021-05-26T12:26:40.015" v="1060" actId="20577"/>
          <ac:spMkLst>
            <pc:docMk/>
            <pc:sldMk cId="1149709476" sldId="269"/>
            <ac:spMk id="2" creationId="{00000000-0000-0000-0000-000000000000}"/>
          </ac:spMkLst>
        </pc:spChg>
      </pc:sldChg>
      <pc:sldChg chg="addSp delSp modSp add mod">
        <pc:chgData name="승현" userId="8540b05134c710b4" providerId="LiveId" clId="{23935B44-CDC5-4573-A2DB-7EBF8A7A739F}" dt="2021-05-26T13:18:37.071" v="3762" actId="20577"/>
        <pc:sldMkLst>
          <pc:docMk/>
          <pc:sldMk cId="3503042737" sldId="270"/>
        </pc:sldMkLst>
        <pc:spChg chg="mod">
          <ac:chgData name="승현" userId="8540b05134c710b4" providerId="LiveId" clId="{23935B44-CDC5-4573-A2DB-7EBF8A7A739F}" dt="2021-05-26T12:28:24.395" v="1260"/>
          <ac:spMkLst>
            <pc:docMk/>
            <pc:sldMk cId="3503042737" sldId="270"/>
            <ac:spMk id="2" creationId="{00000000-0000-0000-0000-000000000000}"/>
          </ac:spMkLst>
        </pc:spChg>
        <pc:spChg chg="mod">
          <ac:chgData name="승현" userId="8540b05134c710b4" providerId="LiveId" clId="{23935B44-CDC5-4573-A2DB-7EBF8A7A739F}" dt="2021-05-26T12:28:50.497" v="1331"/>
          <ac:spMkLst>
            <pc:docMk/>
            <pc:sldMk cId="3503042737" sldId="270"/>
            <ac:spMk id="3" creationId="{00000000-0000-0000-0000-000000000000}"/>
          </ac:spMkLst>
        </pc:spChg>
        <pc:spChg chg="mod">
          <ac:chgData name="승현" userId="8540b05134c710b4" providerId="LiveId" clId="{23935B44-CDC5-4573-A2DB-7EBF8A7A739F}" dt="2021-05-26T13:18:37.071" v="3762" actId="20577"/>
          <ac:spMkLst>
            <pc:docMk/>
            <pc:sldMk cId="3503042737" sldId="270"/>
            <ac:spMk id="4" creationId="{00000000-0000-0000-0000-000000000000}"/>
          </ac:spMkLst>
        </pc:spChg>
        <pc:spChg chg="del mod">
          <ac:chgData name="승현" userId="8540b05134c710b4" providerId="LiveId" clId="{23935B44-CDC5-4573-A2DB-7EBF8A7A739F}" dt="2021-05-26T12:26:19.266" v="1050" actId="478"/>
          <ac:spMkLst>
            <pc:docMk/>
            <pc:sldMk cId="3503042737" sldId="270"/>
            <ac:spMk id="5" creationId="{00000000-0000-0000-0000-000000000000}"/>
          </ac:spMkLst>
        </pc:spChg>
        <pc:spChg chg="del mod">
          <ac:chgData name="승현" userId="8540b05134c710b4" providerId="LiveId" clId="{23935B44-CDC5-4573-A2DB-7EBF8A7A739F}" dt="2021-05-26T12:26:21.799" v="1051" actId="478"/>
          <ac:spMkLst>
            <pc:docMk/>
            <pc:sldMk cId="3503042737" sldId="270"/>
            <ac:spMk id="6" creationId="{00000000-0000-0000-0000-000000000000}"/>
          </ac:spMkLst>
        </pc:spChg>
        <pc:spChg chg="add del mod">
          <ac:chgData name="승현" userId="8540b05134c710b4" providerId="LiveId" clId="{23935B44-CDC5-4573-A2DB-7EBF8A7A739F}" dt="2021-05-26T12:25:08.234" v="1042"/>
          <ac:spMkLst>
            <pc:docMk/>
            <pc:sldMk cId="3503042737" sldId="270"/>
            <ac:spMk id="7" creationId="{2EDA93F4-8822-449C-AA2D-60C59CB7A043}"/>
          </ac:spMkLst>
        </pc:spChg>
        <pc:spChg chg="add del mod">
          <ac:chgData name="승현" userId="8540b05134c710b4" providerId="LiveId" clId="{23935B44-CDC5-4573-A2DB-7EBF8A7A739F}" dt="2021-05-26T12:25:53.181" v="1046" actId="478"/>
          <ac:spMkLst>
            <pc:docMk/>
            <pc:sldMk cId="3503042737" sldId="270"/>
            <ac:spMk id="8" creationId="{388C85E1-28D4-42E2-8F39-43BAB88A2039}"/>
          </ac:spMkLst>
        </pc:spChg>
        <pc:spChg chg="add del mod">
          <ac:chgData name="승현" userId="8540b05134c710b4" providerId="LiveId" clId="{23935B44-CDC5-4573-A2DB-7EBF8A7A739F}" dt="2021-05-26T12:26:22.610" v="1052" actId="478"/>
          <ac:spMkLst>
            <pc:docMk/>
            <pc:sldMk cId="3503042737" sldId="270"/>
            <ac:spMk id="10" creationId="{E0C4D5C0-118F-486A-9F60-0EEC017B1D8B}"/>
          </ac:spMkLst>
        </pc:spChg>
        <pc:spChg chg="add del mod">
          <ac:chgData name="승현" userId="8540b05134c710b4" providerId="LiveId" clId="{23935B44-CDC5-4573-A2DB-7EBF8A7A739F}" dt="2021-05-26T12:26:23.908" v="1053" actId="478"/>
          <ac:spMkLst>
            <pc:docMk/>
            <pc:sldMk cId="3503042737" sldId="270"/>
            <ac:spMk id="12" creationId="{2721C593-8056-4920-81A8-DD4AC93331F6}"/>
          </ac:spMkLst>
        </pc:spChg>
        <pc:spChg chg="add mod">
          <ac:chgData name="승현" userId="8540b05134c710b4" providerId="LiveId" clId="{23935B44-CDC5-4573-A2DB-7EBF8A7A739F}" dt="2021-05-26T13:18:14.020" v="3740"/>
          <ac:spMkLst>
            <pc:docMk/>
            <pc:sldMk cId="3503042737" sldId="270"/>
            <ac:spMk id="13" creationId="{2E48192E-99AF-4900-9767-CDA481449838}"/>
          </ac:spMkLst>
        </pc:spChg>
        <pc:spChg chg="add mod">
          <ac:chgData name="승현" userId="8540b05134c710b4" providerId="LiveId" clId="{23935B44-CDC5-4573-A2DB-7EBF8A7A739F}" dt="2021-05-26T13:18:33.188" v="3759" actId="14"/>
          <ac:spMkLst>
            <pc:docMk/>
            <pc:sldMk cId="3503042737" sldId="270"/>
            <ac:spMk id="14" creationId="{5B00B8A5-84B8-44CE-BC42-A9BAF7DB2A5C}"/>
          </ac:spMkLst>
        </pc:spChg>
      </pc:sldChg>
      <pc:sldChg chg="modSp add mod ord">
        <pc:chgData name="승현" userId="8540b05134c710b4" providerId="LiveId" clId="{23935B44-CDC5-4573-A2DB-7EBF8A7A739F}" dt="2021-05-26T12:27:52.253" v="1250"/>
        <pc:sldMkLst>
          <pc:docMk/>
          <pc:sldMk cId="661593389" sldId="271"/>
        </pc:sldMkLst>
        <pc:spChg chg="mod">
          <ac:chgData name="승현" userId="8540b05134c710b4" providerId="LiveId" clId="{23935B44-CDC5-4573-A2DB-7EBF8A7A739F}" dt="2021-05-26T12:27:52.253" v="1250"/>
          <ac:spMkLst>
            <pc:docMk/>
            <pc:sldMk cId="661593389" sldId="271"/>
            <ac:spMk id="6" creationId="{00000000-0000-0000-0000-000000000000}"/>
          </ac:spMkLst>
        </pc:spChg>
      </pc:sldChg>
      <pc:sldChg chg="modSp add mod">
        <pc:chgData name="승현" userId="8540b05134c710b4" providerId="LiveId" clId="{23935B44-CDC5-4573-A2DB-7EBF8A7A739F}" dt="2021-05-26T12:33:26.205" v="1666" actId="6549"/>
        <pc:sldMkLst>
          <pc:docMk/>
          <pc:sldMk cId="3183297434" sldId="272"/>
        </pc:sldMkLst>
        <pc:spChg chg="mod">
          <ac:chgData name="승현" userId="8540b05134c710b4" providerId="LiveId" clId="{23935B44-CDC5-4573-A2DB-7EBF8A7A739F}" dt="2021-05-26T12:32:34.604" v="1563"/>
          <ac:spMkLst>
            <pc:docMk/>
            <pc:sldMk cId="3183297434" sldId="272"/>
            <ac:spMk id="2" creationId="{00000000-0000-0000-0000-000000000000}"/>
          </ac:spMkLst>
        </pc:spChg>
        <pc:spChg chg="mod">
          <ac:chgData name="승현" userId="8540b05134c710b4" providerId="LiveId" clId="{23935B44-CDC5-4573-A2DB-7EBF8A7A739F}" dt="2021-05-26T12:33:26.205" v="1666" actId="6549"/>
          <ac:spMkLst>
            <pc:docMk/>
            <pc:sldMk cId="3183297434" sldId="272"/>
            <ac:spMk id="3" creationId="{00000000-0000-0000-0000-000000000000}"/>
          </ac:spMkLst>
        </pc:spChg>
      </pc:sldChg>
      <pc:sldChg chg="modSp add mod">
        <pc:chgData name="승현" userId="8540b05134c710b4" providerId="LiveId" clId="{23935B44-CDC5-4573-A2DB-7EBF8A7A739F}" dt="2021-05-26T12:33:52.073" v="1700"/>
        <pc:sldMkLst>
          <pc:docMk/>
          <pc:sldMk cId="1307278995" sldId="273"/>
        </pc:sldMkLst>
        <pc:spChg chg="mod">
          <ac:chgData name="승현" userId="8540b05134c710b4" providerId="LiveId" clId="{23935B44-CDC5-4573-A2DB-7EBF8A7A739F}" dt="2021-05-26T12:33:52.073" v="1700"/>
          <ac:spMkLst>
            <pc:docMk/>
            <pc:sldMk cId="1307278995" sldId="273"/>
            <ac:spMk id="2" creationId="{00000000-0000-0000-0000-000000000000}"/>
          </ac:spMkLst>
        </pc:spChg>
      </pc:sldChg>
      <pc:sldChg chg="addSp delSp modSp add mod">
        <pc:chgData name="승현" userId="8540b05134c710b4" providerId="LiveId" clId="{23935B44-CDC5-4573-A2DB-7EBF8A7A739F}" dt="2021-05-26T12:41:52.196" v="2233"/>
        <pc:sldMkLst>
          <pc:docMk/>
          <pc:sldMk cId="4099834134" sldId="274"/>
        </pc:sldMkLst>
        <pc:spChg chg="mod">
          <ac:chgData name="승현" userId="8540b05134c710b4" providerId="LiveId" clId="{23935B44-CDC5-4573-A2DB-7EBF8A7A739F}" dt="2021-05-26T12:35:32.650" v="1717"/>
          <ac:spMkLst>
            <pc:docMk/>
            <pc:sldMk cId="4099834134" sldId="274"/>
            <ac:spMk id="2" creationId="{00000000-0000-0000-0000-000000000000}"/>
          </ac:spMkLst>
        </pc:spChg>
        <pc:spChg chg="mod">
          <ac:chgData name="승현" userId="8540b05134c710b4" providerId="LiveId" clId="{23935B44-CDC5-4573-A2DB-7EBF8A7A739F}" dt="2021-05-26T12:35:47.216" v="1751"/>
          <ac:spMkLst>
            <pc:docMk/>
            <pc:sldMk cId="4099834134" sldId="274"/>
            <ac:spMk id="3" creationId="{00000000-0000-0000-0000-000000000000}"/>
          </ac:spMkLst>
        </pc:spChg>
        <pc:spChg chg="mod">
          <ac:chgData name="승현" userId="8540b05134c710b4" providerId="LiveId" clId="{23935B44-CDC5-4573-A2DB-7EBF8A7A739F}" dt="2021-05-26T12:41:52.196" v="2233"/>
          <ac:spMkLst>
            <pc:docMk/>
            <pc:sldMk cId="4099834134" sldId="274"/>
            <ac:spMk id="4" creationId="{00000000-0000-0000-0000-000000000000}"/>
          </ac:spMkLst>
        </pc:spChg>
        <pc:spChg chg="del">
          <ac:chgData name="승현" userId="8540b05134c710b4" providerId="LiveId" clId="{23935B44-CDC5-4573-A2DB-7EBF8A7A739F}" dt="2021-05-26T12:38:33.927" v="2017" actId="478"/>
          <ac:spMkLst>
            <pc:docMk/>
            <pc:sldMk cId="4099834134" sldId="274"/>
            <ac:spMk id="5" creationId="{00000000-0000-0000-0000-000000000000}"/>
          </ac:spMkLst>
        </pc:spChg>
        <pc:spChg chg="del">
          <ac:chgData name="승현" userId="8540b05134c710b4" providerId="LiveId" clId="{23935B44-CDC5-4573-A2DB-7EBF8A7A739F}" dt="2021-05-26T12:38:34.833" v="2018" actId="478"/>
          <ac:spMkLst>
            <pc:docMk/>
            <pc:sldMk cId="4099834134" sldId="274"/>
            <ac:spMk id="6" creationId="{00000000-0000-0000-0000-000000000000}"/>
          </ac:spMkLst>
        </pc:spChg>
        <pc:picChg chg="add mod">
          <ac:chgData name="승현" userId="8540b05134c710b4" providerId="LiveId" clId="{23935B44-CDC5-4573-A2DB-7EBF8A7A739F}" dt="2021-05-26T12:38:42.962" v="2021" actId="1076"/>
          <ac:picMkLst>
            <pc:docMk/>
            <pc:sldMk cId="4099834134" sldId="274"/>
            <ac:picMk id="8" creationId="{9A99035D-7B54-4140-B74F-D39485147258}"/>
          </ac:picMkLst>
        </pc:picChg>
        <pc:picChg chg="add del">
          <ac:chgData name="승현" userId="8540b05134c710b4" providerId="LiveId" clId="{23935B44-CDC5-4573-A2DB-7EBF8A7A739F}" dt="2021-05-26T12:38:48.845" v="2023" actId="478"/>
          <ac:picMkLst>
            <pc:docMk/>
            <pc:sldMk cId="4099834134" sldId="274"/>
            <ac:picMk id="10" creationId="{29BF07D6-6722-4201-A8AB-67869082F015}"/>
          </ac:picMkLst>
        </pc:picChg>
        <pc:picChg chg="add mod">
          <ac:chgData name="승현" userId="8540b05134c710b4" providerId="LiveId" clId="{23935B44-CDC5-4573-A2DB-7EBF8A7A739F}" dt="2021-05-26T12:39:17.633" v="2028" actId="14100"/>
          <ac:picMkLst>
            <pc:docMk/>
            <pc:sldMk cId="4099834134" sldId="274"/>
            <ac:picMk id="12" creationId="{59F95706-FF01-4093-AEC6-281C2E79E6D7}"/>
          </ac:picMkLst>
        </pc:picChg>
      </pc:sldChg>
      <pc:sldChg chg="modSp add mod">
        <pc:chgData name="승현" userId="8540b05134c710b4" providerId="LiveId" clId="{23935B44-CDC5-4573-A2DB-7EBF8A7A739F}" dt="2021-05-26T12:48:35.366" v="2267" actId="20577"/>
        <pc:sldMkLst>
          <pc:docMk/>
          <pc:sldMk cId="4273260987" sldId="275"/>
        </pc:sldMkLst>
        <pc:spChg chg="mod">
          <ac:chgData name="승현" userId="8540b05134c710b4" providerId="LiveId" clId="{23935B44-CDC5-4573-A2DB-7EBF8A7A739F}" dt="2021-05-26T12:48:35.366" v="2267" actId="20577"/>
          <ac:spMkLst>
            <pc:docMk/>
            <pc:sldMk cId="4273260987" sldId="275"/>
            <ac:spMk id="2" creationId="{00000000-0000-0000-0000-000000000000}"/>
          </ac:spMkLst>
        </pc:spChg>
      </pc:sldChg>
      <pc:sldChg chg="delSp modSp add mod">
        <pc:chgData name="승현" userId="8540b05134c710b4" providerId="LiveId" clId="{23935B44-CDC5-4573-A2DB-7EBF8A7A739F}" dt="2021-05-26T12:53:01.788" v="2743" actId="15"/>
        <pc:sldMkLst>
          <pc:docMk/>
          <pc:sldMk cId="2293887458" sldId="276"/>
        </pc:sldMkLst>
        <pc:spChg chg="mod">
          <ac:chgData name="승현" userId="8540b05134c710b4" providerId="LiveId" clId="{23935B44-CDC5-4573-A2DB-7EBF8A7A739F}" dt="2021-05-26T12:48:30.613" v="2252"/>
          <ac:spMkLst>
            <pc:docMk/>
            <pc:sldMk cId="2293887458" sldId="276"/>
            <ac:spMk id="2" creationId="{00000000-0000-0000-0000-000000000000}"/>
          </ac:spMkLst>
        </pc:spChg>
        <pc:spChg chg="mod">
          <ac:chgData name="승현" userId="8540b05134c710b4" providerId="LiveId" clId="{23935B44-CDC5-4573-A2DB-7EBF8A7A739F}" dt="2021-05-26T12:49:11.187" v="2334"/>
          <ac:spMkLst>
            <pc:docMk/>
            <pc:sldMk cId="2293887458" sldId="276"/>
            <ac:spMk id="3" creationId="{00000000-0000-0000-0000-000000000000}"/>
          </ac:spMkLst>
        </pc:spChg>
        <pc:spChg chg="mod">
          <ac:chgData name="승현" userId="8540b05134c710b4" providerId="LiveId" clId="{23935B44-CDC5-4573-A2DB-7EBF8A7A739F}" dt="2021-05-26T12:53:01.788" v="2743" actId="15"/>
          <ac:spMkLst>
            <pc:docMk/>
            <pc:sldMk cId="2293887458" sldId="276"/>
            <ac:spMk id="4" creationId="{00000000-0000-0000-0000-000000000000}"/>
          </ac:spMkLst>
        </pc:spChg>
        <pc:picChg chg="del">
          <ac:chgData name="승현" userId="8540b05134c710b4" providerId="LiveId" clId="{23935B44-CDC5-4573-A2DB-7EBF8A7A739F}" dt="2021-05-26T12:48:43.177" v="2268" actId="478"/>
          <ac:picMkLst>
            <pc:docMk/>
            <pc:sldMk cId="2293887458" sldId="276"/>
            <ac:picMk id="8" creationId="{9A99035D-7B54-4140-B74F-D39485147258}"/>
          </ac:picMkLst>
        </pc:picChg>
        <pc:picChg chg="del">
          <ac:chgData name="승현" userId="8540b05134c710b4" providerId="LiveId" clId="{23935B44-CDC5-4573-A2DB-7EBF8A7A739F}" dt="2021-05-26T12:48:43.177" v="2268" actId="478"/>
          <ac:picMkLst>
            <pc:docMk/>
            <pc:sldMk cId="2293887458" sldId="276"/>
            <ac:picMk id="12" creationId="{59F95706-FF01-4093-AEC6-281C2E79E6D7}"/>
          </ac:picMkLst>
        </pc:picChg>
      </pc:sldChg>
      <pc:sldChg chg="addSp delSp modSp add del mod">
        <pc:chgData name="승현" userId="8540b05134c710b4" providerId="LiveId" clId="{23935B44-CDC5-4573-A2DB-7EBF8A7A739F}" dt="2021-05-26T13:48:12.291" v="4186" actId="47"/>
        <pc:sldMkLst>
          <pc:docMk/>
          <pc:sldMk cId="1700750121" sldId="277"/>
        </pc:sldMkLst>
        <pc:picChg chg="add del mod">
          <ac:chgData name="승현" userId="8540b05134c710b4" providerId="LiveId" clId="{23935B44-CDC5-4573-A2DB-7EBF8A7A739F}" dt="2021-05-26T12:55:12.595" v="2767" actId="478"/>
          <ac:picMkLst>
            <pc:docMk/>
            <pc:sldMk cId="1700750121" sldId="277"/>
            <ac:picMk id="6" creationId="{B398DCE4-6A0F-4109-B35A-62CA9FE07A19}"/>
          </ac:picMkLst>
        </pc:picChg>
        <pc:picChg chg="add del">
          <ac:chgData name="승현" userId="8540b05134c710b4" providerId="LiveId" clId="{23935B44-CDC5-4573-A2DB-7EBF8A7A739F}" dt="2021-05-26T12:55:19.266" v="2769" actId="478"/>
          <ac:picMkLst>
            <pc:docMk/>
            <pc:sldMk cId="1700750121" sldId="277"/>
            <ac:picMk id="8" creationId="{A69E6D98-E4B1-4717-862B-D3F2B71E9B8D}"/>
          </ac:picMkLst>
        </pc:picChg>
        <pc:picChg chg="add del mod">
          <ac:chgData name="승현" userId="8540b05134c710b4" providerId="LiveId" clId="{23935B44-CDC5-4573-A2DB-7EBF8A7A739F}" dt="2021-05-26T13:10:17.525" v="3413" actId="21"/>
          <ac:picMkLst>
            <pc:docMk/>
            <pc:sldMk cId="1700750121" sldId="277"/>
            <ac:picMk id="10" creationId="{C8E4C5C5-D475-450B-8495-A8D4211CD396}"/>
          </ac:picMkLst>
        </pc:picChg>
      </pc:sldChg>
      <pc:sldChg chg="modSp add mod">
        <pc:chgData name="승현" userId="8540b05134c710b4" providerId="LiveId" clId="{23935B44-CDC5-4573-A2DB-7EBF8A7A739F}" dt="2021-05-26T13:58:02.333" v="4511" actId="20577"/>
        <pc:sldMkLst>
          <pc:docMk/>
          <pc:sldMk cId="832620258" sldId="278"/>
        </pc:sldMkLst>
        <pc:spChg chg="mod">
          <ac:chgData name="승현" userId="8540b05134c710b4" providerId="LiveId" clId="{23935B44-CDC5-4573-A2DB-7EBF8A7A739F}" dt="2021-05-26T13:58:02.333" v="4511" actId="20577"/>
          <ac:spMkLst>
            <pc:docMk/>
            <pc:sldMk cId="832620258" sldId="278"/>
            <ac:spMk id="2" creationId="{00000000-0000-0000-0000-000000000000}"/>
          </ac:spMkLst>
        </pc:spChg>
      </pc:sldChg>
      <pc:sldChg chg="addSp delSp modSp add mod">
        <pc:chgData name="승현" userId="8540b05134c710b4" providerId="LiveId" clId="{23935B44-CDC5-4573-A2DB-7EBF8A7A739F}" dt="2021-05-26T13:09:26.581" v="3385" actId="14100"/>
        <pc:sldMkLst>
          <pc:docMk/>
          <pc:sldMk cId="3150780515" sldId="279"/>
        </pc:sldMkLst>
        <pc:spChg chg="mod">
          <ac:chgData name="승현" userId="8540b05134c710b4" providerId="LiveId" clId="{23935B44-CDC5-4573-A2DB-7EBF8A7A739F}" dt="2021-05-26T12:57:39.771" v="2840" actId="20577"/>
          <ac:spMkLst>
            <pc:docMk/>
            <pc:sldMk cId="3150780515" sldId="279"/>
            <ac:spMk id="2" creationId="{00000000-0000-0000-0000-000000000000}"/>
          </ac:spMkLst>
        </pc:spChg>
        <pc:spChg chg="mod">
          <ac:chgData name="승현" userId="8540b05134c710b4" providerId="LiveId" clId="{23935B44-CDC5-4573-A2DB-7EBF8A7A739F}" dt="2021-05-26T12:57:33.894" v="2824"/>
          <ac:spMkLst>
            <pc:docMk/>
            <pc:sldMk cId="3150780515" sldId="279"/>
            <ac:spMk id="3" creationId="{00000000-0000-0000-0000-000000000000}"/>
          </ac:spMkLst>
        </pc:spChg>
        <pc:spChg chg="mod">
          <ac:chgData name="승현" userId="8540b05134c710b4" providerId="LiveId" clId="{23935B44-CDC5-4573-A2DB-7EBF8A7A739F}" dt="2021-05-26T12:58:42.016" v="2900" actId="14100"/>
          <ac:spMkLst>
            <pc:docMk/>
            <pc:sldMk cId="3150780515" sldId="279"/>
            <ac:spMk id="4" creationId="{00000000-0000-0000-0000-000000000000}"/>
          </ac:spMkLst>
        </pc:spChg>
        <pc:picChg chg="add del mod">
          <ac:chgData name="승현" userId="8540b05134c710b4" providerId="LiveId" clId="{23935B44-CDC5-4573-A2DB-7EBF8A7A739F}" dt="2021-05-26T12:58:53.570" v="2904" actId="478"/>
          <ac:picMkLst>
            <pc:docMk/>
            <pc:sldMk cId="3150780515" sldId="279"/>
            <ac:picMk id="6" creationId="{33E5F1C3-8318-494D-B1E0-3C4255A8C1CE}"/>
          </ac:picMkLst>
        </pc:picChg>
        <pc:picChg chg="add mod">
          <ac:chgData name="승현" userId="8540b05134c710b4" providerId="LiveId" clId="{23935B44-CDC5-4573-A2DB-7EBF8A7A739F}" dt="2021-05-26T13:09:26.581" v="3385" actId="14100"/>
          <ac:picMkLst>
            <pc:docMk/>
            <pc:sldMk cId="3150780515" sldId="279"/>
            <ac:picMk id="8" creationId="{B91033A2-ACCC-4FD9-A2E3-B03DC057F723}"/>
          </ac:picMkLst>
        </pc:picChg>
      </pc:sldChg>
      <pc:sldChg chg="addSp delSp modSp add mod">
        <pc:chgData name="승현" userId="8540b05134c710b4" providerId="LiveId" clId="{23935B44-CDC5-4573-A2DB-7EBF8A7A739F}" dt="2021-05-26T13:09:33.358" v="3386" actId="14100"/>
        <pc:sldMkLst>
          <pc:docMk/>
          <pc:sldMk cId="1676793863" sldId="280"/>
        </pc:sldMkLst>
        <pc:spChg chg="mod">
          <ac:chgData name="승현" userId="8540b05134c710b4" providerId="LiveId" clId="{23935B44-CDC5-4573-A2DB-7EBF8A7A739F}" dt="2021-05-26T13:05:55.675" v="3091"/>
          <ac:spMkLst>
            <pc:docMk/>
            <pc:sldMk cId="1676793863" sldId="280"/>
            <ac:spMk id="2" creationId="{00000000-0000-0000-0000-000000000000}"/>
          </ac:spMkLst>
        </pc:spChg>
        <pc:spChg chg="mod">
          <ac:chgData name="승현" userId="8540b05134c710b4" providerId="LiveId" clId="{23935B44-CDC5-4573-A2DB-7EBF8A7A739F}" dt="2021-05-26T13:01:05.377" v="2994" actId="20577"/>
          <ac:spMkLst>
            <pc:docMk/>
            <pc:sldMk cId="1676793863" sldId="280"/>
            <ac:spMk id="3" creationId="{00000000-0000-0000-0000-000000000000}"/>
          </ac:spMkLst>
        </pc:spChg>
        <pc:spChg chg="mod">
          <ac:chgData name="승현" userId="8540b05134c710b4" providerId="LiveId" clId="{23935B44-CDC5-4573-A2DB-7EBF8A7A739F}" dt="2021-05-26T13:02:51.275" v="3069"/>
          <ac:spMkLst>
            <pc:docMk/>
            <pc:sldMk cId="1676793863" sldId="280"/>
            <ac:spMk id="4" creationId="{00000000-0000-0000-0000-000000000000}"/>
          </ac:spMkLst>
        </pc:spChg>
        <pc:picChg chg="add del mod">
          <ac:chgData name="승현" userId="8540b05134c710b4" providerId="LiveId" clId="{23935B44-CDC5-4573-A2DB-7EBF8A7A739F}" dt="2021-05-26T13:03:09.566" v="3073" actId="478"/>
          <ac:picMkLst>
            <pc:docMk/>
            <pc:sldMk cId="1676793863" sldId="280"/>
            <ac:picMk id="6" creationId="{8D4896A8-4826-49BF-A56D-BF0A4D6817C0}"/>
          </ac:picMkLst>
        </pc:picChg>
        <pc:picChg chg="del">
          <ac:chgData name="승현" userId="8540b05134c710b4" providerId="LiveId" clId="{23935B44-CDC5-4573-A2DB-7EBF8A7A739F}" dt="2021-05-26T13:04:03.910" v="3076" actId="478"/>
          <ac:picMkLst>
            <pc:docMk/>
            <pc:sldMk cId="1676793863" sldId="280"/>
            <ac:picMk id="8" creationId="{B91033A2-ACCC-4FD9-A2E3-B03DC057F723}"/>
          </ac:picMkLst>
        </pc:picChg>
        <pc:picChg chg="add mod">
          <ac:chgData name="승현" userId="8540b05134c710b4" providerId="LiveId" clId="{23935B44-CDC5-4573-A2DB-7EBF8A7A739F}" dt="2021-05-26T13:09:33.358" v="3386" actId="14100"/>
          <ac:picMkLst>
            <pc:docMk/>
            <pc:sldMk cId="1676793863" sldId="280"/>
            <ac:picMk id="9" creationId="{21D208F5-409F-4CF1-8EE6-389F17E24DD3}"/>
          </ac:picMkLst>
        </pc:picChg>
        <pc:picChg chg="add del mod">
          <ac:chgData name="승현" userId="8540b05134c710b4" providerId="LiveId" clId="{23935B44-CDC5-4573-A2DB-7EBF8A7A739F}" dt="2021-05-26T13:04:35.520" v="3082" actId="478"/>
          <ac:picMkLst>
            <pc:docMk/>
            <pc:sldMk cId="1676793863" sldId="280"/>
            <ac:picMk id="1026" creationId="{CE343EC7-A7F5-41FE-9BE0-A50C89E36FA2}"/>
          </ac:picMkLst>
        </pc:picChg>
      </pc:sldChg>
      <pc:sldChg chg="addSp delSp modSp add mod">
        <pc:chgData name="승현" userId="8540b05134c710b4" providerId="LiveId" clId="{23935B44-CDC5-4573-A2DB-7EBF8A7A739F}" dt="2021-05-26T13:09:37.732" v="3387" actId="14100"/>
        <pc:sldMkLst>
          <pc:docMk/>
          <pc:sldMk cId="310224729" sldId="281"/>
        </pc:sldMkLst>
        <pc:spChg chg="mod">
          <ac:chgData name="승현" userId="8540b05134c710b4" providerId="LiveId" clId="{23935B44-CDC5-4573-A2DB-7EBF8A7A739F}" dt="2021-05-26T13:06:10.454" v="3111"/>
          <ac:spMkLst>
            <pc:docMk/>
            <pc:sldMk cId="310224729" sldId="281"/>
            <ac:spMk id="2" creationId="{00000000-0000-0000-0000-000000000000}"/>
          </ac:spMkLst>
        </pc:spChg>
        <pc:spChg chg="mod">
          <ac:chgData name="승현" userId="8540b05134c710b4" providerId="LiveId" clId="{23935B44-CDC5-4573-A2DB-7EBF8A7A739F}" dt="2021-05-26T13:06:15.488" v="3123" actId="20577"/>
          <ac:spMkLst>
            <pc:docMk/>
            <pc:sldMk cId="310224729" sldId="281"/>
            <ac:spMk id="3" creationId="{00000000-0000-0000-0000-000000000000}"/>
          </ac:spMkLst>
        </pc:spChg>
        <pc:spChg chg="mod">
          <ac:chgData name="승현" userId="8540b05134c710b4" providerId="LiveId" clId="{23935B44-CDC5-4573-A2DB-7EBF8A7A739F}" dt="2021-05-26T13:08:43.057" v="3377"/>
          <ac:spMkLst>
            <pc:docMk/>
            <pc:sldMk cId="310224729" sldId="281"/>
            <ac:spMk id="4" creationId="{00000000-0000-0000-0000-000000000000}"/>
          </ac:spMkLst>
        </pc:spChg>
        <pc:picChg chg="add mod">
          <ac:chgData name="승현" userId="8540b05134c710b4" providerId="LiveId" clId="{23935B44-CDC5-4573-A2DB-7EBF8A7A739F}" dt="2021-05-26T13:09:37.732" v="3387" actId="14100"/>
          <ac:picMkLst>
            <pc:docMk/>
            <pc:sldMk cId="310224729" sldId="281"/>
            <ac:picMk id="6" creationId="{F708F4E6-8607-43AB-9BE5-D2DBFBBDB370}"/>
          </ac:picMkLst>
        </pc:picChg>
        <pc:picChg chg="del">
          <ac:chgData name="승현" userId="8540b05134c710b4" providerId="LiveId" clId="{23935B44-CDC5-4573-A2DB-7EBF8A7A739F}" dt="2021-05-26T13:06:33.406" v="3124" actId="478"/>
          <ac:picMkLst>
            <pc:docMk/>
            <pc:sldMk cId="310224729" sldId="281"/>
            <ac:picMk id="8" creationId="{B91033A2-ACCC-4FD9-A2E3-B03DC057F723}"/>
          </ac:picMkLst>
        </pc:picChg>
      </pc:sldChg>
      <pc:sldChg chg="delSp modSp add mod ord">
        <pc:chgData name="승현" userId="8540b05134c710b4" providerId="LiveId" clId="{23935B44-CDC5-4573-A2DB-7EBF8A7A739F}" dt="2021-05-26T13:49:43.744" v="4223" actId="14100"/>
        <pc:sldMkLst>
          <pc:docMk/>
          <pc:sldMk cId="903944911" sldId="282"/>
        </pc:sldMkLst>
        <pc:spChg chg="mod">
          <ac:chgData name="승현" userId="8540b05134c710b4" providerId="LiveId" clId="{23935B44-CDC5-4573-A2DB-7EBF8A7A739F}" dt="2021-05-26T13:32:02.235" v="3926"/>
          <ac:spMkLst>
            <pc:docMk/>
            <pc:sldMk cId="903944911" sldId="282"/>
            <ac:spMk id="2" creationId="{00000000-0000-0000-0000-000000000000}"/>
          </ac:spMkLst>
        </pc:spChg>
        <pc:spChg chg="mod">
          <ac:chgData name="승현" userId="8540b05134c710b4" providerId="LiveId" clId="{23935B44-CDC5-4573-A2DB-7EBF8A7A739F}" dt="2021-05-26T13:34:53.292" v="4142" actId="20577"/>
          <ac:spMkLst>
            <pc:docMk/>
            <pc:sldMk cId="903944911" sldId="282"/>
            <ac:spMk id="3" creationId="{00000000-0000-0000-0000-000000000000}"/>
          </ac:spMkLst>
        </pc:spChg>
        <pc:spChg chg="mod">
          <ac:chgData name="승현" userId="8540b05134c710b4" providerId="LiveId" clId="{23935B44-CDC5-4573-A2DB-7EBF8A7A739F}" dt="2021-05-26T13:49:43.744" v="4223" actId="14100"/>
          <ac:spMkLst>
            <pc:docMk/>
            <pc:sldMk cId="903944911" sldId="282"/>
            <ac:spMk id="4" creationId="{00000000-0000-0000-0000-000000000000}"/>
          </ac:spMkLst>
        </pc:spChg>
        <pc:picChg chg="del mod">
          <ac:chgData name="승현" userId="8540b05134c710b4" providerId="LiveId" clId="{23935B44-CDC5-4573-A2DB-7EBF8A7A739F}" dt="2021-05-26T13:49:37.953" v="4222" actId="21"/>
          <ac:picMkLst>
            <pc:docMk/>
            <pc:sldMk cId="903944911" sldId="282"/>
            <ac:picMk id="5" creationId="{F8DB5A7C-E74B-4CFB-B621-801CB7A0AEC6}"/>
          </ac:picMkLst>
        </pc:picChg>
      </pc:sldChg>
      <pc:sldChg chg="addSp modSp add del mod">
        <pc:chgData name="승현" userId="8540b05134c710b4" providerId="LiveId" clId="{23935B44-CDC5-4573-A2DB-7EBF8A7A739F}" dt="2021-05-26T13:12:28.966" v="3458" actId="2696"/>
        <pc:sldMkLst>
          <pc:docMk/>
          <pc:sldMk cId="4194742480" sldId="282"/>
        </pc:sldMkLst>
        <pc:spChg chg="mod">
          <ac:chgData name="승현" userId="8540b05134c710b4" providerId="LiveId" clId="{23935B44-CDC5-4573-A2DB-7EBF8A7A739F}" dt="2021-05-26T13:10:15.783" v="3412"/>
          <ac:spMkLst>
            <pc:docMk/>
            <pc:sldMk cId="4194742480" sldId="282"/>
            <ac:spMk id="2" creationId="{00000000-0000-0000-0000-000000000000}"/>
          </ac:spMkLst>
        </pc:spChg>
        <pc:picChg chg="add mod">
          <ac:chgData name="승현" userId="8540b05134c710b4" providerId="LiveId" clId="{23935B44-CDC5-4573-A2DB-7EBF8A7A739F}" dt="2021-05-26T13:10:29.342" v="3415" actId="1076"/>
          <ac:picMkLst>
            <pc:docMk/>
            <pc:sldMk cId="4194742480" sldId="282"/>
            <ac:picMk id="5" creationId="{F8DB5A7C-E74B-4CFB-B621-801CB7A0AEC6}"/>
          </ac:picMkLst>
        </pc:picChg>
      </pc:sldChg>
      <pc:sldChg chg="addSp delSp modSp add del mod">
        <pc:chgData name="승현" userId="8540b05134c710b4" providerId="LiveId" clId="{23935B44-CDC5-4573-A2DB-7EBF8A7A739F}" dt="2021-05-26T13:58:40.501" v="4528" actId="47"/>
        <pc:sldMkLst>
          <pc:docMk/>
          <pc:sldMk cId="2581091206" sldId="283"/>
        </pc:sldMkLst>
        <pc:spChg chg="mod">
          <ac:chgData name="승현" userId="8540b05134c710b4" providerId="LiveId" clId="{23935B44-CDC5-4573-A2DB-7EBF8A7A739F}" dt="2021-05-26T13:57:32.454" v="4486"/>
          <ac:spMkLst>
            <pc:docMk/>
            <pc:sldMk cId="2581091206" sldId="283"/>
            <ac:spMk id="2" creationId="{00000000-0000-0000-0000-000000000000}"/>
          </ac:spMkLst>
        </pc:spChg>
        <pc:picChg chg="add del mod">
          <ac:chgData name="승현" userId="8540b05134c710b4" providerId="LiveId" clId="{23935B44-CDC5-4573-A2DB-7EBF8A7A739F}" dt="2021-05-26T13:50:04.942" v="4226" actId="21"/>
          <ac:picMkLst>
            <pc:docMk/>
            <pc:sldMk cId="2581091206" sldId="283"/>
            <ac:picMk id="4" creationId="{5EA8B28E-C575-47EF-9B3D-98E76552BF56}"/>
          </ac:picMkLst>
        </pc:picChg>
      </pc:sldChg>
      <pc:sldChg chg="add del">
        <pc:chgData name="승현" userId="8540b05134c710b4" providerId="LiveId" clId="{23935B44-CDC5-4573-A2DB-7EBF8A7A739F}" dt="2021-05-26T13:28:20.277" v="3764"/>
        <pc:sldMkLst>
          <pc:docMk/>
          <pc:sldMk cId="2999859908" sldId="284"/>
        </pc:sldMkLst>
      </pc:sldChg>
      <pc:sldChg chg="addSp delSp modSp new mod modClrScheme chgLayout">
        <pc:chgData name="승현" userId="8540b05134c710b4" providerId="LiveId" clId="{23935B44-CDC5-4573-A2DB-7EBF8A7A739F}" dt="2021-05-26T14:17:16.601" v="4676" actId="15"/>
        <pc:sldMkLst>
          <pc:docMk/>
          <pc:sldMk cId="3066711636" sldId="284"/>
        </pc:sldMkLst>
        <pc:spChg chg="del">
          <ac:chgData name="승현" userId="8540b05134c710b4" providerId="LiveId" clId="{23935B44-CDC5-4573-A2DB-7EBF8A7A739F}" dt="2021-05-26T13:50:17.762" v="4228" actId="26606"/>
          <ac:spMkLst>
            <pc:docMk/>
            <pc:sldMk cId="3066711636" sldId="284"/>
            <ac:spMk id="2" creationId="{A578FDFB-7B1F-4AAA-B2FF-046E8A4A326A}"/>
          </ac:spMkLst>
        </pc:spChg>
        <pc:spChg chg="del">
          <ac:chgData name="승현" userId="8540b05134c710b4" providerId="LiveId" clId="{23935B44-CDC5-4573-A2DB-7EBF8A7A739F}" dt="2021-05-26T13:50:17.762" v="4228" actId="26606"/>
          <ac:spMkLst>
            <pc:docMk/>
            <pc:sldMk cId="3066711636" sldId="284"/>
            <ac:spMk id="3" creationId="{CDB62E45-25BE-4F13-8790-C1BC42B00557}"/>
          </ac:spMkLst>
        </pc:spChg>
        <pc:spChg chg="add mod">
          <ac:chgData name="승현" userId="8540b05134c710b4" providerId="LiveId" clId="{23935B44-CDC5-4573-A2DB-7EBF8A7A739F}" dt="2021-05-26T13:53:43.206" v="4469" actId="20577"/>
          <ac:spMkLst>
            <pc:docMk/>
            <pc:sldMk cId="3066711636" sldId="284"/>
            <ac:spMk id="9" creationId="{0D1B43BA-18CA-4572-8EA3-0DE56E48069A}"/>
          </ac:spMkLst>
        </pc:spChg>
        <pc:spChg chg="add mod">
          <ac:chgData name="승현" userId="8540b05134c710b4" providerId="LiveId" clId="{23935B44-CDC5-4573-A2DB-7EBF8A7A739F}" dt="2021-05-26T14:17:16.601" v="4676" actId="15"/>
          <ac:spMkLst>
            <pc:docMk/>
            <pc:sldMk cId="3066711636" sldId="284"/>
            <ac:spMk id="11" creationId="{25FBA772-338E-40E4-A4BC-10685F13A8B8}"/>
          </ac:spMkLst>
        </pc:spChg>
        <pc:picChg chg="add mod">
          <ac:chgData name="승현" userId="8540b05134c710b4" providerId="LiveId" clId="{23935B44-CDC5-4573-A2DB-7EBF8A7A739F}" dt="2021-05-26T13:52:43.144" v="4447" actId="14100"/>
          <ac:picMkLst>
            <pc:docMk/>
            <pc:sldMk cId="3066711636" sldId="284"/>
            <ac:picMk id="4" creationId="{C9CBD9F5-BE8D-430A-B6D2-78F012F5B5EC}"/>
          </ac:picMkLst>
        </pc:picChg>
      </pc:sldChg>
      <pc:sldChg chg="add del">
        <pc:chgData name="승현" userId="8540b05134c710b4" providerId="LiveId" clId="{23935B44-CDC5-4573-A2DB-7EBF8A7A739F}" dt="2021-05-26T15:05:08.477" v="7338" actId="47"/>
        <pc:sldMkLst>
          <pc:docMk/>
          <pc:sldMk cId="3161233174" sldId="285"/>
        </pc:sldMkLst>
      </pc:sldChg>
      <pc:sldChg chg="modSp add mod">
        <pc:chgData name="승현" userId="8540b05134c710b4" providerId="LiveId" clId="{23935B44-CDC5-4573-A2DB-7EBF8A7A739F}" dt="2021-05-26T13:58:39.706" v="4527"/>
        <pc:sldMkLst>
          <pc:docMk/>
          <pc:sldMk cId="2840536107" sldId="286"/>
        </pc:sldMkLst>
        <pc:spChg chg="mod">
          <ac:chgData name="승현" userId="8540b05134c710b4" providerId="LiveId" clId="{23935B44-CDC5-4573-A2DB-7EBF8A7A739F}" dt="2021-05-26T13:58:39.706" v="4527"/>
          <ac:spMkLst>
            <pc:docMk/>
            <pc:sldMk cId="2840536107" sldId="286"/>
            <ac:spMk id="2" creationId="{00000000-0000-0000-0000-000000000000}"/>
          </ac:spMkLst>
        </pc:spChg>
      </pc:sldChg>
      <pc:sldChg chg="modSp add mod">
        <pc:chgData name="승현" userId="8540b05134c710b4" providerId="LiveId" clId="{23935B44-CDC5-4573-A2DB-7EBF8A7A739F}" dt="2021-05-26T13:59:20.632" v="4557"/>
        <pc:sldMkLst>
          <pc:docMk/>
          <pc:sldMk cId="2843463186" sldId="287"/>
        </pc:sldMkLst>
        <pc:spChg chg="mod">
          <ac:chgData name="승현" userId="8540b05134c710b4" providerId="LiveId" clId="{23935B44-CDC5-4573-A2DB-7EBF8A7A739F}" dt="2021-05-26T13:59:14.234" v="4554"/>
          <ac:spMkLst>
            <pc:docMk/>
            <pc:sldMk cId="2843463186" sldId="287"/>
            <ac:spMk id="2" creationId="{00000000-0000-0000-0000-000000000000}"/>
          </ac:spMkLst>
        </pc:spChg>
        <pc:spChg chg="mod">
          <ac:chgData name="승현" userId="8540b05134c710b4" providerId="LiveId" clId="{23935B44-CDC5-4573-A2DB-7EBF8A7A739F}" dt="2021-05-26T13:59:20.632" v="4557"/>
          <ac:spMkLst>
            <pc:docMk/>
            <pc:sldMk cId="2843463186" sldId="287"/>
            <ac:spMk id="3" creationId="{00000000-0000-0000-0000-000000000000}"/>
          </ac:spMkLst>
        </pc:spChg>
      </pc:sldChg>
      <pc:sldChg chg="add del">
        <pc:chgData name="승현" userId="8540b05134c710b4" providerId="LiveId" clId="{23935B44-CDC5-4573-A2DB-7EBF8A7A739F}" dt="2021-05-26T13:59:07.021" v="4530" actId="47"/>
        <pc:sldMkLst>
          <pc:docMk/>
          <pc:sldMk cId="3351997288" sldId="287"/>
        </pc:sldMkLst>
      </pc:sldChg>
      <pc:sldChg chg="new del">
        <pc:chgData name="승현" userId="8540b05134c710b4" providerId="LiveId" clId="{23935B44-CDC5-4573-A2DB-7EBF8A7A739F}" dt="2021-05-26T14:17:56.959" v="4678" actId="2696"/>
        <pc:sldMkLst>
          <pc:docMk/>
          <pc:sldMk cId="256573089" sldId="288"/>
        </pc:sldMkLst>
      </pc:sldChg>
      <pc:sldChg chg="modSp add mod">
        <pc:chgData name="승현" userId="8540b05134c710b4" providerId="LiveId" clId="{23935B44-CDC5-4573-A2DB-7EBF8A7A739F}" dt="2021-05-26T14:29:40.874" v="5199"/>
        <pc:sldMkLst>
          <pc:docMk/>
          <pc:sldMk cId="1160631766" sldId="288"/>
        </pc:sldMkLst>
        <pc:spChg chg="mod">
          <ac:chgData name="승현" userId="8540b05134c710b4" providerId="LiveId" clId="{23935B44-CDC5-4573-A2DB-7EBF8A7A739F}" dt="2021-05-26T14:22:06.751" v="4821"/>
          <ac:spMkLst>
            <pc:docMk/>
            <pc:sldMk cId="1160631766" sldId="288"/>
            <ac:spMk id="2" creationId="{00000000-0000-0000-0000-000000000000}"/>
          </ac:spMkLst>
        </pc:spChg>
        <pc:spChg chg="mod">
          <ac:chgData name="승현" userId="8540b05134c710b4" providerId="LiveId" clId="{23935B44-CDC5-4573-A2DB-7EBF8A7A739F}" dt="2021-05-26T14:23:32.443" v="4858" actId="20577"/>
          <ac:spMkLst>
            <pc:docMk/>
            <pc:sldMk cId="1160631766" sldId="288"/>
            <ac:spMk id="3" creationId="{00000000-0000-0000-0000-000000000000}"/>
          </ac:spMkLst>
        </pc:spChg>
        <pc:spChg chg="mod">
          <ac:chgData name="승현" userId="8540b05134c710b4" providerId="LiveId" clId="{23935B44-CDC5-4573-A2DB-7EBF8A7A739F}" dt="2021-05-26T14:29:35.052" v="5185" actId="27636"/>
          <ac:spMkLst>
            <pc:docMk/>
            <pc:sldMk cId="1160631766" sldId="288"/>
            <ac:spMk id="4" creationId="{00000000-0000-0000-0000-000000000000}"/>
          </ac:spMkLst>
        </pc:spChg>
        <pc:spChg chg="mod">
          <ac:chgData name="승현" userId="8540b05134c710b4" providerId="LiveId" clId="{23935B44-CDC5-4573-A2DB-7EBF8A7A739F}" dt="2021-05-26T14:25:51.237" v="4927"/>
          <ac:spMkLst>
            <pc:docMk/>
            <pc:sldMk cId="1160631766" sldId="288"/>
            <ac:spMk id="5" creationId="{00000000-0000-0000-0000-000000000000}"/>
          </ac:spMkLst>
        </pc:spChg>
        <pc:spChg chg="mod">
          <ac:chgData name="승현" userId="8540b05134c710b4" providerId="LiveId" clId="{23935B44-CDC5-4573-A2DB-7EBF8A7A739F}" dt="2021-05-26T14:29:40.874" v="5199"/>
          <ac:spMkLst>
            <pc:docMk/>
            <pc:sldMk cId="1160631766" sldId="288"/>
            <ac:spMk id="6" creationId="{00000000-0000-0000-0000-000000000000}"/>
          </ac:spMkLst>
        </pc:spChg>
      </pc:sldChg>
      <pc:sldChg chg="modSp add mod">
        <pc:chgData name="승현" userId="8540b05134c710b4" providerId="LiveId" clId="{23935B44-CDC5-4573-A2DB-7EBF8A7A739F}" dt="2021-05-26T14:36:16.150" v="5771" actId="14"/>
        <pc:sldMkLst>
          <pc:docMk/>
          <pc:sldMk cId="777557194" sldId="289"/>
        </pc:sldMkLst>
        <pc:spChg chg="mod">
          <ac:chgData name="승현" userId="8540b05134c710b4" providerId="LiveId" clId="{23935B44-CDC5-4573-A2DB-7EBF8A7A739F}" dt="2021-05-26T14:30:07.104" v="5231" actId="20577"/>
          <ac:spMkLst>
            <pc:docMk/>
            <pc:sldMk cId="777557194" sldId="289"/>
            <ac:spMk id="2" creationId="{00000000-0000-0000-0000-000000000000}"/>
          </ac:spMkLst>
        </pc:spChg>
        <pc:spChg chg="mod">
          <ac:chgData name="승현" userId="8540b05134c710b4" providerId="LiveId" clId="{23935B44-CDC5-4573-A2DB-7EBF8A7A739F}" dt="2021-05-26T14:30:29.098" v="5292"/>
          <ac:spMkLst>
            <pc:docMk/>
            <pc:sldMk cId="777557194" sldId="289"/>
            <ac:spMk id="3" creationId="{00000000-0000-0000-0000-000000000000}"/>
          </ac:spMkLst>
        </pc:spChg>
        <pc:spChg chg="mod">
          <ac:chgData name="승현" userId="8540b05134c710b4" providerId="LiveId" clId="{23935B44-CDC5-4573-A2DB-7EBF8A7A739F}" dt="2021-05-26T14:32:28.997" v="5419"/>
          <ac:spMkLst>
            <pc:docMk/>
            <pc:sldMk cId="777557194" sldId="289"/>
            <ac:spMk id="4" creationId="{00000000-0000-0000-0000-000000000000}"/>
          </ac:spMkLst>
        </pc:spChg>
        <pc:spChg chg="mod">
          <ac:chgData name="승현" userId="8540b05134c710b4" providerId="LiveId" clId="{23935B44-CDC5-4573-A2DB-7EBF8A7A739F}" dt="2021-05-26T14:30:38.250" v="5317"/>
          <ac:spMkLst>
            <pc:docMk/>
            <pc:sldMk cId="777557194" sldId="289"/>
            <ac:spMk id="5" creationId="{00000000-0000-0000-0000-000000000000}"/>
          </ac:spMkLst>
        </pc:spChg>
        <pc:spChg chg="mod">
          <ac:chgData name="승현" userId="8540b05134c710b4" providerId="LiveId" clId="{23935B44-CDC5-4573-A2DB-7EBF8A7A739F}" dt="2021-05-26T14:36:16.150" v="5771" actId="14"/>
          <ac:spMkLst>
            <pc:docMk/>
            <pc:sldMk cId="777557194" sldId="289"/>
            <ac:spMk id="6" creationId="{00000000-0000-0000-0000-000000000000}"/>
          </ac:spMkLst>
        </pc:spChg>
      </pc:sldChg>
      <pc:sldChg chg="modSp add mod">
        <pc:chgData name="승현" userId="8540b05134c710b4" providerId="LiveId" clId="{23935B44-CDC5-4573-A2DB-7EBF8A7A739F}" dt="2021-05-26T14:36:47.796" v="5796"/>
        <pc:sldMkLst>
          <pc:docMk/>
          <pc:sldMk cId="3729846444" sldId="290"/>
        </pc:sldMkLst>
        <pc:spChg chg="mod">
          <ac:chgData name="승현" userId="8540b05134c710b4" providerId="LiveId" clId="{23935B44-CDC5-4573-A2DB-7EBF8A7A739F}" dt="2021-05-26T14:36:41.963" v="5793"/>
          <ac:spMkLst>
            <pc:docMk/>
            <pc:sldMk cId="3729846444" sldId="290"/>
            <ac:spMk id="2" creationId="{00000000-0000-0000-0000-000000000000}"/>
          </ac:spMkLst>
        </pc:spChg>
        <pc:spChg chg="mod">
          <ac:chgData name="승현" userId="8540b05134c710b4" providerId="LiveId" clId="{23935B44-CDC5-4573-A2DB-7EBF8A7A739F}" dt="2021-05-26T14:36:47.796" v="5796"/>
          <ac:spMkLst>
            <pc:docMk/>
            <pc:sldMk cId="3729846444" sldId="290"/>
            <ac:spMk id="3" creationId="{00000000-0000-0000-0000-000000000000}"/>
          </ac:spMkLst>
        </pc:spChg>
      </pc:sldChg>
      <pc:sldChg chg="modSp add mod">
        <pc:chgData name="승현" userId="8540b05134c710b4" providerId="LiveId" clId="{23935B44-CDC5-4573-A2DB-7EBF8A7A739F}" dt="2021-05-26T14:41:16.277" v="6254" actId="20577"/>
        <pc:sldMkLst>
          <pc:docMk/>
          <pc:sldMk cId="2182214926" sldId="291"/>
        </pc:sldMkLst>
        <pc:spChg chg="mod">
          <ac:chgData name="승현" userId="8540b05134c710b4" providerId="LiveId" clId="{23935B44-CDC5-4573-A2DB-7EBF8A7A739F}" dt="2021-05-26T14:39:28.407" v="6126"/>
          <ac:spMkLst>
            <pc:docMk/>
            <pc:sldMk cId="2182214926" sldId="291"/>
            <ac:spMk id="2" creationId="{00000000-0000-0000-0000-000000000000}"/>
          </ac:spMkLst>
        </pc:spChg>
        <pc:spChg chg="mod">
          <ac:chgData name="승현" userId="8540b05134c710b4" providerId="LiveId" clId="{23935B44-CDC5-4573-A2DB-7EBF8A7A739F}" dt="2021-05-26T14:40:24.938" v="6187"/>
          <ac:spMkLst>
            <pc:docMk/>
            <pc:sldMk cId="2182214926" sldId="291"/>
            <ac:spMk id="3" creationId="{00000000-0000-0000-0000-000000000000}"/>
          </ac:spMkLst>
        </pc:spChg>
        <pc:spChg chg="mod">
          <ac:chgData name="승현" userId="8540b05134c710b4" providerId="LiveId" clId="{23935B44-CDC5-4573-A2DB-7EBF8A7A739F}" dt="2021-05-26T14:41:16.277" v="6254" actId="20577"/>
          <ac:spMkLst>
            <pc:docMk/>
            <pc:sldMk cId="2182214926" sldId="291"/>
            <ac:spMk id="4" creationId="{00000000-0000-0000-0000-000000000000}"/>
          </ac:spMkLst>
        </pc:spChg>
      </pc:sldChg>
      <pc:sldChg chg="modSp add del">
        <pc:chgData name="승현" userId="8540b05134c710b4" providerId="LiveId" clId="{23935B44-CDC5-4573-A2DB-7EBF8A7A739F}" dt="2021-05-26T14:38:37.206" v="6041" actId="47"/>
        <pc:sldMkLst>
          <pc:docMk/>
          <pc:sldMk cId="3362889969" sldId="291"/>
        </pc:sldMkLst>
        <pc:graphicFrameChg chg="mod">
          <ac:chgData name="승현" userId="8540b05134c710b4" providerId="LiveId" clId="{23935B44-CDC5-4573-A2DB-7EBF8A7A739F}" dt="2021-05-26T14:38:24.648" v="6040" actId="20577"/>
          <ac:graphicFrameMkLst>
            <pc:docMk/>
            <pc:sldMk cId="3362889969" sldId="291"/>
            <ac:graphicFrameMk id="4" creationId="{00000000-0000-0000-0000-000000000000}"/>
          </ac:graphicFrameMkLst>
        </pc:graphicFrameChg>
      </pc:sldChg>
      <pc:sldChg chg="modSp add mod">
        <pc:chgData name="승현" userId="8540b05134c710b4" providerId="LiveId" clId="{23935B44-CDC5-4573-A2DB-7EBF8A7A739F}" dt="2021-05-26T14:41:59.935" v="6277"/>
        <pc:sldMkLst>
          <pc:docMk/>
          <pc:sldMk cId="2345868947" sldId="292"/>
        </pc:sldMkLst>
        <pc:spChg chg="mod">
          <ac:chgData name="승현" userId="8540b05134c710b4" providerId="LiveId" clId="{23935B44-CDC5-4573-A2DB-7EBF8A7A739F}" dt="2021-05-26T14:41:52.933" v="6276"/>
          <ac:spMkLst>
            <pc:docMk/>
            <pc:sldMk cId="2345868947" sldId="292"/>
            <ac:spMk id="2" creationId="{00000000-0000-0000-0000-000000000000}"/>
          </ac:spMkLst>
        </pc:spChg>
        <pc:spChg chg="mod">
          <ac:chgData name="승현" userId="8540b05134c710b4" providerId="LiveId" clId="{23935B44-CDC5-4573-A2DB-7EBF8A7A739F}" dt="2021-05-26T14:41:59.935" v="6277"/>
          <ac:spMkLst>
            <pc:docMk/>
            <pc:sldMk cId="2345868947" sldId="292"/>
            <ac:spMk id="3" creationId="{00000000-0000-0000-0000-000000000000}"/>
          </ac:spMkLst>
        </pc:spChg>
      </pc:sldChg>
      <pc:sldChg chg="modSp add mod">
        <pc:chgData name="승현" userId="8540b05134c710b4" providerId="LiveId" clId="{23935B44-CDC5-4573-A2DB-7EBF8A7A739F}" dt="2021-05-26T14:45:32.106" v="6702"/>
        <pc:sldMkLst>
          <pc:docMk/>
          <pc:sldMk cId="2123854119" sldId="293"/>
        </pc:sldMkLst>
        <pc:spChg chg="mod">
          <ac:chgData name="승현" userId="8540b05134c710b4" providerId="LiveId" clId="{23935B44-CDC5-4573-A2DB-7EBF8A7A739F}" dt="2021-05-26T14:43:40.509" v="6489" actId="20577"/>
          <ac:spMkLst>
            <pc:docMk/>
            <pc:sldMk cId="2123854119" sldId="293"/>
            <ac:spMk id="2" creationId="{00000000-0000-0000-0000-000000000000}"/>
          </ac:spMkLst>
        </pc:spChg>
        <pc:spChg chg="mod">
          <ac:chgData name="승현" userId="8540b05134c710b4" providerId="LiveId" clId="{23935B44-CDC5-4573-A2DB-7EBF8A7A739F}" dt="2021-05-26T14:43:31.217" v="6469"/>
          <ac:spMkLst>
            <pc:docMk/>
            <pc:sldMk cId="2123854119" sldId="293"/>
            <ac:spMk id="3" creationId="{00000000-0000-0000-0000-000000000000}"/>
          </ac:spMkLst>
        </pc:spChg>
        <pc:spChg chg="mod">
          <ac:chgData name="승현" userId="8540b05134c710b4" providerId="LiveId" clId="{23935B44-CDC5-4573-A2DB-7EBF8A7A739F}" dt="2021-05-26T14:45:32.106" v="6702"/>
          <ac:spMkLst>
            <pc:docMk/>
            <pc:sldMk cId="2123854119" sldId="293"/>
            <ac:spMk id="4" creationId="{00000000-0000-0000-0000-000000000000}"/>
          </ac:spMkLst>
        </pc:spChg>
      </pc:sldChg>
      <pc:sldChg chg="modSp add mod">
        <pc:chgData name="승현" userId="8540b05134c710b4" providerId="LiveId" clId="{23935B44-CDC5-4573-A2DB-7EBF8A7A739F}" dt="2021-05-26T14:45:56.247" v="6710"/>
        <pc:sldMkLst>
          <pc:docMk/>
          <pc:sldMk cId="1862785417" sldId="294"/>
        </pc:sldMkLst>
        <pc:spChg chg="mod">
          <ac:chgData name="승현" userId="8540b05134c710b4" providerId="LiveId" clId="{23935B44-CDC5-4573-A2DB-7EBF8A7A739F}" dt="2021-05-26T14:45:56.247" v="6710"/>
          <ac:spMkLst>
            <pc:docMk/>
            <pc:sldMk cId="1862785417" sldId="294"/>
            <ac:spMk id="2" creationId="{00000000-0000-0000-0000-000000000000}"/>
          </ac:spMkLst>
        </pc:spChg>
      </pc:sldChg>
      <pc:sldChg chg="addSp delSp modSp add mod">
        <pc:chgData name="승현" userId="8540b05134c710b4" providerId="LiveId" clId="{23935B44-CDC5-4573-A2DB-7EBF8A7A739F}" dt="2021-05-26T15:04:01.201" v="7336" actId="20577"/>
        <pc:sldMkLst>
          <pc:docMk/>
          <pc:sldMk cId="3736031649" sldId="295"/>
        </pc:sldMkLst>
        <pc:spChg chg="mod">
          <ac:chgData name="승현" userId="8540b05134c710b4" providerId="LiveId" clId="{23935B44-CDC5-4573-A2DB-7EBF8A7A739F}" dt="2021-05-26T15:03:34.488" v="7256"/>
          <ac:spMkLst>
            <pc:docMk/>
            <pc:sldMk cId="3736031649" sldId="295"/>
            <ac:spMk id="2" creationId="{00000000-0000-0000-0000-000000000000}"/>
          </ac:spMkLst>
        </pc:spChg>
        <pc:spChg chg="mod">
          <ac:chgData name="승현" userId="8540b05134c710b4" providerId="LiveId" clId="{23935B44-CDC5-4573-A2DB-7EBF8A7A739F}" dt="2021-05-26T15:03:43.951" v="7303"/>
          <ac:spMkLst>
            <pc:docMk/>
            <pc:sldMk cId="3736031649" sldId="295"/>
            <ac:spMk id="3" creationId="{00000000-0000-0000-0000-000000000000}"/>
          </ac:spMkLst>
        </pc:spChg>
        <pc:spChg chg="mod">
          <ac:chgData name="승현" userId="8540b05134c710b4" providerId="LiveId" clId="{23935B44-CDC5-4573-A2DB-7EBF8A7A739F}" dt="2021-05-26T15:04:01.201" v="7336" actId="20577"/>
          <ac:spMkLst>
            <pc:docMk/>
            <pc:sldMk cId="3736031649" sldId="295"/>
            <ac:spMk id="4" creationId="{00000000-0000-0000-0000-000000000000}"/>
          </ac:spMkLst>
        </pc:spChg>
        <pc:spChg chg="add del">
          <ac:chgData name="승현" userId="8540b05134c710b4" providerId="LiveId" clId="{23935B44-CDC5-4573-A2DB-7EBF8A7A739F}" dt="2021-05-26T14:52:57.661" v="6713" actId="22"/>
          <ac:spMkLst>
            <pc:docMk/>
            <pc:sldMk cId="3736031649" sldId="295"/>
            <ac:spMk id="6" creationId="{11DB3EF1-119F-4E68-AFE9-55EF5CE3F4BE}"/>
          </ac:spMkLst>
        </pc:spChg>
      </pc:sldChg>
      <pc:sldChg chg="addSp delSp modSp add mod">
        <pc:chgData name="승현" userId="8540b05134c710b4" providerId="LiveId" clId="{23935B44-CDC5-4573-A2DB-7EBF8A7A739F}" dt="2021-05-26T15:06:41.811" v="7340" actId="113"/>
        <pc:sldMkLst>
          <pc:docMk/>
          <pc:sldMk cId="2896860531" sldId="296"/>
        </pc:sldMkLst>
        <pc:spChg chg="mod">
          <ac:chgData name="승현" userId="8540b05134c710b4" providerId="LiveId" clId="{23935B44-CDC5-4573-A2DB-7EBF8A7A739F}" dt="2021-05-26T14:56:41.497" v="6901"/>
          <ac:spMkLst>
            <pc:docMk/>
            <pc:sldMk cId="2896860531" sldId="296"/>
            <ac:spMk id="2" creationId="{00000000-0000-0000-0000-000000000000}"/>
          </ac:spMkLst>
        </pc:spChg>
        <pc:spChg chg="mod">
          <ac:chgData name="승현" userId="8540b05134c710b4" providerId="LiveId" clId="{23935B44-CDC5-4573-A2DB-7EBF8A7A739F}" dt="2021-05-26T14:56:48.313" v="6925" actId="20577"/>
          <ac:spMkLst>
            <pc:docMk/>
            <pc:sldMk cId="2896860531" sldId="296"/>
            <ac:spMk id="3" creationId="{00000000-0000-0000-0000-000000000000}"/>
          </ac:spMkLst>
        </pc:spChg>
        <pc:spChg chg="mod">
          <ac:chgData name="승현" userId="8540b05134c710b4" providerId="LiveId" clId="{23935B44-CDC5-4573-A2DB-7EBF8A7A739F}" dt="2021-05-26T14:54:44.351" v="6839" actId="20577"/>
          <ac:spMkLst>
            <pc:docMk/>
            <pc:sldMk cId="2896860531" sldId="296"/>
            <ac:spMk id="4" creationId="{00000000-0000-0000-0000-000000000000}"/>
          </ac:spMkLst>
        </pc:spChg>
        <pc:spChg chg="add del mod">
          <ac:chgData name="승현" userId="8540b05134c710b4" providerId="LiveId" clId="{23935B44-CDC5-4573-A2DB-7EBF8A7A739F}" dt="2021-05-26T14:54:55.369" v="6841" actId="478"/>
          <ac:spMkLst>
            <pc:docMk/>
            <pc:sldMk cId="2896860531" sldId="296"/>
            <ac:spMk id="5" creationId="{A6A6CAF8-05C2-4853-94E6-CEDAA35AEF8F}"/>
          </ac:spMkLst>
        </pc:spChg>
        <pc:spChg chg="add mod">
          <ac:chgData name="승현" userId="8540b05134c710b4" providerId="LiveId" clId="{23935B44-CDC5-4573-A2DB-7EBF8A7A739F}" dt="2021-05-26T15:06:41.811" v="7340" actId="113"/>
          <ac:spMkLst>
            <pc:docMk/>
            <pc:sldMk cId="2896860531" sldId="296"/>
            <ac:spMk id="6" creationId="{2B1B8B64-8F6D-4C5B-9610-E1AB92E0E99A}"/>
          </ac:spMkLst>
        </pc:spChg>
      </pc:sldChg>
      <pc:sldChg chg="delSp modSp new mod">
        <pc:chgData name="승현" userId="8540b05134c710b4" providerId="LiveId" clId="{23935B44-CDC5-4573-A2DB-7EBF8A7A739F}" dt="2021-05-26T15:10:51.232" v="7470" actId="20577"/>
        <pc:sldMkLst>
          <pc:docMk/>
          <pc:sldMk cId="4130905395" sldId="297"/>
        </pc:sldMkLst>
        <pc:spChg chg="mod">
          <ac:chgData name="승현" userId="8540b05134c710b4" providerId="LiveId" clId="{23935B44-CDC5-4573-A2DB-7EBF8A7A739F}" dt="2021-05-26T15:10:51.232" v="7470" actId="20577"/>
          <ac:spMkLst>
            <pc:docMk/>
            <pc:sldMk cId="4130905395" sldId="297"/>
            <ac:spMk id="2" creationId="{3998DC46-9C88-4CB8-AFBA-C6BD5034492F}"/>
          </ac:spMkLst>
        </pc:spChg>
        <pc:spChg chg="del">
          <ac:chgData name="승현" userId="8540b05134c710b4" providerId="LiveId" clId="{23935B44-CDC5-4573-A2DB-7EBF8A7A739F}" dt="2021-05-26T15:09:51.889" v="7376" actId="478"/>
          <ac:spMkLst>
            <pc:docMk/>
            <pc:sldMk cId="4130905395" sldId="297"/>
            <ac:spMk id="3" creationId="{C60276C3-5B2D-46BE-8E48-F76377AA25D2}"/>
          </ac:spMkLst>
        </pc:spChg>
        <pc:spChg chg="del">
          <ac:chgData name="승현" userId="8540b05134c710b4" providerId="LiveId" clId="{23935B44-CDC5-4573-A2DB-7EBF8A7A739F}" dt="2021-05-26T15:09:51.889" v="7376" actId="478"/>
          <ac:spMkLst>
            <pc:docMk/>
            <pc:sldMk cId="4130905395" sldId="297"/>
            <ac:spMk id="4" creationId="{574AA7C8-9661-4D55-A1F7-F6CD380F1305}"/>
          </ac:spMkLst>
        </pc:spChg>
        <pc:spChg chg="del">
          <ac:chgData name="승현" userId="8540b05134c710b4" providerId="LiveId" clId="{23935B44-CDC5-4573-A2DB-7EBF8A7A739F}" dt="2021-05-26T15:09:51.889" v="7376" actId="478"/>
          <ac:spMkLst>
            <pc:docMk/>
            <pc:sldMk cId="4130905395" sldId="297"/>
            <ac:spMk id="5" creationId="{A7E30C27-EEB0-4ACD-8ECD-EE049E3CDB66}"/>
          </ac:spMkLst>
        </pc:spChg>
        <pc:spChg chg="del">
          <ac:chgData name="승현" userId="8540b05134c710b4" providerId="LiveId" clId="{23935B44-CDC5-4573-A2DB-7EBF8A7A739F}" dt="2021-05-26T15:09:51.889" v="7376" actId="478"/>
          <ac:spMkLst>
            <pc:docMk/>
            <pc:sldMk cId="4130905395" sldId="297"/>
            <ac:spMk id="6" creationId="{94DB1B36-731E-40C5-B3CC-2B99D667783B}"/>
          </ac:spMkLst>
        </pc:spChg>
      </pc:sldChg>
    </pc:docChg>
  </pc:docChgLst>
  <pc:docChgLst>
    <pc:chgData name="승현" userId="8540b05134c710b4" providerId="LiveId" clId="{FABC38CE-4CC3-4FB9-BFA9-5E9799F96A27}"/>
    <pc:docChg chg="undo custSel modSld">
      <pc:chgData name="승현" userId="8540b05134c710b4" providerId="LiveId" clId="{FABC38CE-4CC3-4FB9-BFA9-5E9799F96A27}" dt="2021-06-24T04:16:42.957" v="583" actId="1036"/>
      <pc:docMkLst>
        <pc:docMk/>
      </pc:docMkLst>
      <pc:sldChg chg="modSp mod">
        <pc:chgData name="승현" userId="8540b05134c710b4" providerId="LiveId" clId="{FABC38CE-4CC3-4FB9-BFA9-5E9799F96A27}" dt="2021-06-24T03:53:46.974" v="460" actId="1076"/>
        <pc:sldMkLst>
          <pc:docMk/>
          <pc:sldMk cId="1652133998" sldId="256"/>
        </pc:sldMkLst>
        <pc:spChg chg="mod">
          <ac:chgData name="승현" userId="8540b05134c710b4" providerId="LiveId" clId="{FABC38CE-4CC3-4FB9-BFA9-5E9799F96A27}" dt="2021-06-24T03:53:46.974" v="460" actId="1076"/>
          <ac:spMkLst>
            <pc:docMk/>
            <pc:sldMk cId="1652133998" sldId="256"/>
            <ac:spMk id="7" creationId="{00000000-0000-0000-0000-000000000000}"/>
          </ac:spMkLst>
        </pc:spChg>
      </pc:sldChg>
      <pc:sldChg chg="modSp mod">
        <pc:chgData name="승현" userId="8540b05134c710b4" providerId="LiveId" clId="{FABC38CE-4CC3-4FB9-BFA9-5E9799F96A27}" dt="2021-06-23T11:48:41.390" v="187"/>
        <pc:sldMkLst>
          <pc:docMk/>
          <pc:sldMk cId="1654255301" sldId="257"/>
        </pc:sldMkLst>
        <pc:spChg chg="mod">
          <ac:chgData name="승현" userId="8540b05134c710b4" providerId="LiveId" clId="{FABC38CE-4CC3-4FB9-BFA9-5E9799F96A27}" dt="2021-06-23T11:48:41.390" v="187"/>
          <ac:spMkLst>
            <pc:docMk/>
            <pc:sldMk cId="1654255301" sldId="257"/>
            <ac:spMk id="14" creationId="{00000000-0000-0000-0000-000000000000}"/>
          </ac:spMkLst>
        </pc:spChg>
      </pc:sldChg>
      <pc:sldChg chg="modSp mod">
        <pc:chgData name="승현" userId="8540b05134c710b4" providerId="LiveId" clId="{FABC38CE-4CC3-4FB9-BFA9-5E9799F96A27}" dt="2021-06-24T04:16:42.957" v="583" actId="1036"/>
        <pc:sldMkLst>
          <pc:docMk/>
          <pc:sldMk cId="661593389" sldId="271"/>
        </pc:sldMkLst>
        <pc:spChg chg="mod">
          <ac:chgData name="승현" userId="8540b05134c710b4" providerId="LiveId" clId="{FABC38CE-4CC3-4FB9-BFA9-5E9799F96A27}" dt="2021-06-24T04:16:05.703" v="461" actId="255"/>
          <ac:spMkLst>
            <pc:docMk/>
            <pc:sldMk cId="661593389" sldId="271"/>
            <ac:spMk id="3" creationId="{00000000-0000-0000-0000-000000000000}"/>
          </ac:spMkLst>
        </pc:spChg>
        <pc:spChg chg="mod">
          <ac:chgData name="승현" userId="8540b05134c710b4" providerId="LiveId" clId="{FABC38CE-4CC3-4FB9-BFA9-5E9799F96A27}" dt="2021-06-24T04:16:14.508" v="463" actId="6559"/>
          <ac:spMkLst>
            <pc:docMk/>
            <pc:sldMk cId="661593389" sldId="271"/>
            <ac:spMk id="5" creationId="{00000000-0000-0000-0000-000000000000}"/>
          </ac:spMkLst>
        </pc:spChg>
        <pc:spChg chg="mod">
          <ac:chgData name="승현" userId="8540b05134c710b4" providerId="LiveId" clId="{FABC38CE-4CC3-4FB9-BFA9-5E9799F96A27}" dt="2021-06-24T04:16:42.957" v="583" actId="1036"/>
          <ac:spMkLst>
            <pc:docMk/>
            <pc:sldMk cId="661593389" sldId="271"/>
            <ac:spMk id="6" creationId="{00000000-0000-0000-0000-000000000000}"/>
          </ac:spMkLst>
        </pc:spChg>
      </pc:sldChg>
      <pc:sldChg chg="modSp mod">
        <pc:chgData name="승현" userId="8540b05134c710b4" providerId="LiveId" clId="{FABC38CE-4CC3-4FB9-BFA9-5E9799F96A27}" dt="2021-06-23T12:15:28.365" v="228"/>
        <pc:sldMkLst>
          <pc:docMk/>
          <pc:sldMk cId="1676793863" sldId="280"/>
        </pc:sldMkLst>
        <pc:spChg chg="mod">
          <ac:chgData name="승현" userId="8540b05134c710b4" providerId="LiveId" clId="{FABC38CE-4CC3-4FB9-BFA9-5E9799F96A27}" dt="2021-06-23T12:10:06.746" v="221" actId="20577"/>
          <ac:spMkLst>
            <pc:docMk/>
            <pc:sldMk cId="1676793863" sldId="280"/>
            <ac:spMk id="2" creationId="{00000000-0000-0000-0000-000000000000}"/>
          </ac:spMkLst>
        </pc:spChg>
        <pc:spChg chg="mod">
          <ac:chgData name="승현" userId="8540b05134c710b4" providerId="LiveId" clId="{FABC38CE-4CC3-4FB9-BFA9-5E9799F96A27}" dt="2021-06-23T12:15:28.365" v="228"/>
          <ac:spMkLst>
            <pc:docMk/>
            <pc:sldMk cId="1676793863" sldId="280"/>
            <ac:spMk id="4" creationId="{00000000-0000-0000-0000-000000000000}"/>
          </ac:spMkLst>
        </pc:spChg>
      </pc:sldChg>
      <pc:sldChg chg="modSp mod">
        <pc:chgData name="승현" userId="8540b05134c710b4" providerId="LiveId" clId="{FABC38CE-4CC3-4FB9-BFA9-5E9799F96A27}" dt="2021-06-23T12:55:25.005" v="335" actId="1076"/>
        <pc:sldMkLst>
          <pc:docMk/>
          <pc:sldMk cId="3066711636" sldId="284"/>
        </pc:sldMkLst>
        <pc:spChg chg="ord">
          <ac:chgData name="승현" userId="8540b05134c710b4" providerId="LiveId" clId="{FABC38CE-4CC3-4FB9-BFA9-5E9799F96A27}" dt="2021-06-23T12:23:19.960" v="231" actId="166"/>
          <ac:spMkLst>
            <pc:docMk/>
            <pc:sldMk cId="3066711636" sldId="284"/>
            <ac:spMk id="11" creationId="{25FBA772-338E-40E4-A4BC-10685F13A8B8}"/>
          </ac:spMkLst>
        </pc:spChg>
        <pc:picChg chg="mod">
          <ac:chgData name="승현" userId="8540b05134c710b4" providerId="LiveId" clId="{FABC38CE-4CC3-4FB9-BFA9-5E9799F96A27}" dt="2021-06-23T12:55:25.005" v="335" actId="1076"/>
          <ac:picMkLst>
            <pc:docMk/>
            <pc:sldMk cId="3066711636" sldId="284"/>
            <ac:picMk id="4" creationId="{C9CBD9F5-BE8D-430A-B6D2-78F012F5B5EC}"/>
          </ac:picMkLst>
        </pc:picChg>
      </pc:sldChg>
      <pc:sldChg chg="modSp mod">
        <pc:chgData name="승현" userId="8540b05134c710b4" providerId="LiveId" clId="{FABC38CE-4CC3-4FB9-BFA9-5E9799F96A27}" dt="2021-06-23T04:47:03.417" v="94" actId="20577"/>
        <pc:sldMkLst>
          <pc:docMk/>
          <pc:sldMk cId="1160631766" sldId="288"/>
        </pc:sldMkLst>
        <pc:spChg chg="mod">
          <ac:chgData name="승현" userId="8540b05134c710b4" providerId="LiveId" clId="{FABC38CE-4CC3-4FB9-BFA9-5E9799F96A27}" dt="2021-06-23T04:47:03.417" v="94" actId="20577"/>
          <ac:spMkLst>
            <pc:docMk/>
            <pc:sldMk cId="1160631766" sldId="288"/>
            <ac:spMk id="4" creationId="{00000000-0000-0000-0000-000000000000}"/>
          </ac:spMkLst>
        </pc:spChg>
        <pc:spChg chg="mod">
          <ac:chgData name="승현" userId="8540b05134c710b4" providerId="LiveId" clId="{FABC38CE-4CC3-4FB9-BFA9-5E9799F96A27}" dt="2021-06-23T04:46:40.629" v="25" actId="27636"/>
          <ac:spMkLst>
            <pc:docMk/>
            <pc:sldMk cId="1160631766" sldId="288"/>
            <ac:spMk id="6" creationId="{00000000-0000-0000-0000-000000000000}"/>
          </ac:spMkLst>
        </pc:spChg>
      </pc:sldChg>
      <pc:sldChg chg="modSp mod">
        <pc:chgData name="승현" userId="8540b05134c710b4" providerId="LiveId" clId="{FABC38CE-4CC3-4FB9-BFA9-5E9799F96A27}" dt="2021-06-23T12:51:31.969" v="331"/>
        <pc:sldMkLst>
          <pc:docMk/>
          <pc:sldMk cId="777557194" sldId="289"/>
        </pc:sldMkLst>
        <pc:spChg chg="mod">
          <ac:chgData name="승현" userId="8540b05134c710b4" providerId="LiveId" clId="{FABC38CE-4CC3-4FB9-BFA9-5E9799F96A27}" dt="2021-06-23T12:51:31.969" v="331"/>
          <ac:spMkLst>
            <pc:docMk/>
            <pc:sldMk cId="777557194" sldId="289"/>
            <ac:spMk id="6" creationId="{00000000-0000-0000-0000-000000000000}"/>
          </ac:spMkLst>
        </pc:spChg>
      </pc:sldChg>
      <pc:sldChg chg="modSp mod">
        <pc:chgData name="승현" userId="8540b05134c710b4" providerId="LiveId" clId="{FABC38CE-4CC3-4FB9-BFA9-5E9799F96A27}" dt="2021-06-23T12:59:04.182" v="452" actId="6549"/>
        <pc:sldMkLst>
          <pc:docMk/>
          <pc:sldMk cId="3729846444" sldId="290"/>
        </pc:sldMkLst>
        <pc:spChg chg="mod">
          <ac:chgData name="승현" userId="8540b05134c710b4" providerId="LiveId" clId="{FABC38CE-4CC3-4FB9-BFA9-5E9799F96A27}" dt="2021-06-23T12:59:04.182" v="452" actId="6549"/>
          <ac:spMkLst>
            <pc:docMk/>
            <pc:sldMk cId="3729846444" sldId="290"/>
            <ac:spMk id="2" creationId="{00000000-0000-0000-0000-000000000000}"/>
          </ac:spMkLst>
        </pc:spChg>
      </pc:sldChg>
      <pc:sldChg chg="addSp modSp mod">
        <pc:chgData name="승현" userId="8540b05134c710b4" providerId="LiveId" clId="{FABC38CE-4CC3-4FB9-BFA9-5E9799F96A27}" dt="2021-06-23T12:57:51.939" v="451" actId="20577"/>
        <pc:sldMkLst>
          <pc:docMk/>
          <pc:sldMk cId="2182214926" sldId="291"/>
        </pc:sldMkLst>
        <pc:spChg chg="mod ord">
          <ac:chgData name="승현" userId="8540b05134c710b4" providerId="LiveId" clId="{FABC38CE-4CC3-4FB9-BFA9-5E9799F96A27}" dt="2021-06-23T12:57:51.939" v="451" actId="20577"/>
          <ac:spMkLst>
            <pc:docMk/>
            <pc:sldMk cId="2182214926" sldId="291"/>
            <ac:spMk id="4" creationId="{00000000-0000-0000-0000-000000000000}"/>
          </ac:spMkLst>
        </pc:spChg>
        <pc:picChg chg="add mod">
          <ac:chgData name="승현" userId="8540b05134c710b4" providerId="LiveId" clId="{FABC38CE-4CC3-4FB9-BFA9-5E9799F96A27}" dt="2021-06-23T12:56:49.715" v="337" actId="1076"/>
          <ac:picMkLst>
            <pc:docMk/>
            <pc:sldMk cId="2182214926" sldId="291"/>
            <ac:picMk id="6" creationId="{EB01CDA3-4A76-4893-B3BF-777042F2A2B8}"/>
          </ac:picMkLst>
        </pc:picChg>
      </pc:sldChg>
      <pc:sldChg chg="modSp mod">
        <pc:chgData name="승현" userId="8540b05134c710b4" providerId="LiveId" clId="{FABC38CE-4CC3-4FB9-BFA9-5E9799F96A27}" dt="2021-06-23T13:06:43.652" v="458"/>
        <pc:sldMkLst>
          <pc:docMk/>
          <pc:sldMk cId="2123854119" sldId="293"/>
        </pc:sldMkLst>
        <pc:spChg chg="mod">
          <ac:chgData name="승현" userId="8540b05134c710b4" providerId="LiveId" clId="{FABC38CE-4CC3-4FB9-BFA9-5E9799F96A27}" dt="2021-06-23T13:06:43.652" v="458"/>
          <ac:spMkLst>
            <pc:docMk/>
            <pc:sldMk cId="2123854119" sldId="293"/>
            <ac:spMk id="4" creationId="{00000000-0000-0000-0000-000000000000}"/>
          </ac:spMkLst>
        </pc:spChg>
      </pc:sldChg>
      <pc:sldChg chg="modSp mod">
        <pc:chgData name="승현" userId="8540b05134c710b4" providerId="LiveId" clId="{FABC38CE-4CC3-4FB9-BFA9-5E9799F96A27}" dt="2021-06-23T04:46:13.211" v="13"/>
        <pc:sldMkLst>
          <pc:docMk/>
          <pc:sldMk cId="3736031649" sldId="295"/>
        </pc:sldMkLst>
        <pc:spChg chg="mod">
          <ac:chgData name="승현" userId="8540b05134c710b4" providerId="LiveId" clId="{FABC38CE-4CC3-4FB9-BFA9-5E9799F96A27}" dt="2021-06-23T04:46:13.211" v="13"/>
          <ac:spMkLst>
            <pc:docMk/>
            <pc:sldMk cId="3736031649" sldId="295"/>
            <ac:spMk id="4" creationId="{00000000-0000-0000-0000-000000000000}"/>
          </ac:spMkLst>
        </pc:spChg>
      </pc:sldChg>
      <pc:sldChg chg="modSp mod">
        <pc:chgData name="승현" userId="8540b05134c710b4" providerId="LiveId" clId="{FABC38CE-4CC3-4FB9-BFA9-5E9799F96A27}" dt="2021-06-23T04:45:38.875" v="8" actId="20577"/>
        <pc:sldMkLst>
          <pc:docMk/>
          <pc:sldMk cId="4130905395" sldId="297"/>
        </pc:sldMkLst>
        <pc:spChg chg="mod">
          <ac:chgData name="승현" userId="8540b05134c710b4" providerId="LiveId" clId="{FABC38CE-4CC3-4FB9-BFA9-5E9799F96A27}" dt="2021-06-23T04:45:38.875" v="8" actId="20577"/>
          <ac:spMkLst>
            <pc:docMk/>
            <pc:sldMk cId="4130905395" sldId="297"/>
            <ac:spMk id="2" creationId="{3998DC46-9C88-4CB8-AFBA-C6BD5034492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FD3F8E-91DA-4390-A02F-8AD6A8E68E2E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2021-06-24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52CB3-7BC3-4E63-BFAE-9175C4768F11}" type="datetime1">
              <a:rPr lang="ko-KR" altLang="en-US" smtClean="0"/>
              <a:pPr/>
              <a:t>2021-06-24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A3C37BE-C303-496D-B5CD-85F2937540FC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i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참고</a:t>
            </a:r>
            <a:r>
              <a:rPr lang="en-US" altLang="ko-KR" b="1" i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:</a:t>
            </a:r>
          </a:p>
          <a:p>
            <a:pPr rtl="0"/>
            <a:r>
              <a:rPr lang="ko-KR" altLang="en-US" i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슬라이드의 이미지를 변경하려면 그림을 선택하고 삭제합니다</a:t>
            </a:r>
            <a:r>
              <a:rPr lang="en-US" altLang="ko-KR" i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i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그런 다음 개체 틀의 그림 아이콘을 클릭하여 고유한 이미지를 삽입합니다</a:t>
            </a:r>
            <a:r>
              <a:rPr lang="en-US" altLang="ko-KR" i="1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i="1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913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790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94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848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6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1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33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2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23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10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949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095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978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4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08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802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65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030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13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73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057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6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4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7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D25EA11-6CEB-4C40-BADF-B0882EA99552}" type="datetime1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F54DE5-C571-48E8-A5BC-B369434E2F4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C13540-4C57-4E29-BB29-4CF652CE0E07}" type="datetime1">
              <a:rPr lang="ko-KR" altLang="en-US" noProof="0" smtClean="0"/>
              <a:t>2021-06-24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9D5268-73BC-4024-B9C2-336599BB5B7F}" type="datetime1">
              <a:rPr lang="ko-KR" altLang="en-US" noProof="0" smtClean="0"/>
              <a:t>2021-06-24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AA40B7-0F6F-4CB0-A162-27B094018E0C}" type="datetime1">
              <a:rPr lang="ko-KR" altLang="en-US" noProof="0" smtClean="0"/>
              <a:t>2021-06-24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grpSp>
        <p:nvGrpSpPr>
          <p:cNvPr id="7" name="그룹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직선 연결선(S)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(S)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55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64CA36-60FF-47EB-BF1C-69500291A900}" type="datetime1">
              <a:rPr lang="ko-KR" altLang="en-US" noProof="0" smtClean="0"/>
              <a:t>2021-06-24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그림이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11" name="그림 개체 틀 10" descr="이미지를 추가할 수 있는 빈 개체 틀입니다. 개체 틀을 클릭하고 추가할 이미지를 선택합니다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직선 연결선(S)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(S)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그룹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직선 연결선(S)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(S)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직선 연결선(S)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(S)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3D4BEEE-BAAF-489E-9537-1FB9128FEB27}" type="datetime1">
              <a:rPr lang="ko-KR" altLang="en-US" smtClean="0"/>
              <a:t>2021-06-24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F54DE5-C571-48E8-A5BC-B369434E2F4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EBF191-4F03-4115-A780-54ABCF1CCAEE}" type="datetime1">
              <a:rPr lang="ko-KR" altLang="en-US" noProof="0" smtClean="0"/>
              <a:t>2021-06-24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29462-3B79-4C44-B17A-104C71F22F8E}" type="datetime1">
              <a:rPr lang="ko-KR" altLang="en-US" noProof="0" smtClean="0"/>
              <a:t>2021-06-24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4D7CBA-F7FA-46FC-95EF-F98E0DE241CF}" type="datetime1">
              <a:rPr lang="ko-KR" altLang="en-US" noProof="0" smtClean="0"/>
              <a:t>2021-06-24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6BE2E3-BCB3-4995-878D-5CC09B7F1A69}" type="datetime1">
              <a:rPr lang="ko-KR" altLang="en-US" noProof="0" smtClean="0"/>
              <a:t>2021-06-24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FE462C-70C9-4450-9938-E4CC54A93A9F}" type="datetime1">
              <a:rPr lang="ko-KR" altLang="en-US" noProof="0" smtClean="0"/>
              <a:t>2021-06-24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  <a:p>
            <a:pPr lvl="5" rtl="0"/>
            <a:r>
              <a:rPr lang="ko-KR" altLang="en-US" noProof="0"/>
              <a:t>여섯째 수준</a:t>
            </a:r>
          </a:p>
          <a:p>
            <a:pPr lvl="6" rtl="0"/>
            <a:r>
              <a:rPr lang="ko-KR" altLang="en-US" noProof="0"/>
              <a:t>일곱째 수준</a:t>
            </a:r>
          </a:p>
          <a:p>
            <a:pPr lvl="7" rtl="0"/>
            <a:r>
              <a:rPr lang="ko-KR" altLang="en-US" noProof="0"/>
              <a:t>여덟째 수준</a:t>
            </a:r>
          </a:p>
          <a:p>
            <a:pPr lvl="8" rtl="0"/>
            <a:r>
              <a:rPr lang="ko-KR" altLang="en-US" noProof="0"/>
              <a:t>아홉째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ECAF327-F025-4DFC-B2F8-72A3EF0862EF}" type="datetime1">
              <a:rPr lang="ko-KR" altLang="en-US" noProof="0" smtClean="0"/>
              <a:t>2021-06-24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F54DE5-C571-48E8-A5BC-B369434E2F44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직선 연결선(S)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(S)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4710684" cy="2219691"/>
          </a:xfrm>
        </p:spPr>
        <p:txBody>
          <a:bodyPr rtlCol="0" anchor="ctr"/>
          <a:lstStyle/>
          <a:p>
            <a:pPr rtl="0"/>
            <a:r>
              <a:rPr lang="en-US" altLang="ko-KR" dirty="0"/>
              <a:t>Augmenting coding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en-US" altLang="ko-KR" dirty="0"/>
              <a:t>Augmented Reality for Learning Programming</a:t>
            </a:r>
          </a:p>
          <a:p>
            <a:pPr rtl="0"/>
            <a:endParaRPr lang="en-US" altLang="ko-KR" dirty="0"/>
          </a:p>
          <a:p>
            <a:pPr rtl="0"/>
            <a:r>
              <a:rPr lang="en-US" altLang="ko-KR" dirty="0"/>
              <a:t>Presenter:</a:t>
            </a:r>
          </a:p>
          <a:p>
            <a:pPr rtl="0"/>
            <a:r>
              <a:rPr lang="en-US" altLang="ko-KR" dirty="0" err="1"/>
              <a:t>Gyeongsang</a:t>
            </a:r>
            <a:r>
              <a:rPr lang="en-US" altLang="ko-KR" dirty="0"/>
              <a:t> National University Augmented Intelligence Lab</a:t>
            </a:r>
          </a:p>
          <a:p>
            <a:pPr rtl="0"/>
            <a:r>
              <a:rPr lang="en-US" altLang="ko-KR" dirty="0"/>
              <a:t>Hwang </a:t>
            </a:r>
            <a:r>
              <a:rPr lang="en-US" altLang="ko-KR" dirty="0" err="1"/>
              <a:t>Seunghyeon</a:t>
            </a:r>
            <a:endParaRPr lang="ko-KR" altLang="en-US" dirty="0"/>
          </a:p>
        </p:txBody>
      </p:sp>
      <p:pic>
        <p:nvPicPr>
          <p:cNvPr id="4" name="그림 개체 틀 3" descr="테이블 위에 펼쳐져 있는 책과 흐릿한 책꽂이 배경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실험 절차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 err="1"/>
              <a:t>홀로렌즈가</a:t>
            </a:r>
            <a:r>
              <a:rPr lang="ko-KR" altLang="en-US" dirty="0"/>
              <a:t> 특히 문제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04899" y="2424112"/>
            <a:ext cx="9213559" cy="3748088"/>
          </a:xfrm>
        </p:spPr>
        <p:txBody>
          <a:bodyPr rtlCol="0"/>
          <a:lstStyle/>
          <a:p>
            <a:pPr rtl="0"/>
            <a:r>
              <a:rPr lang="ko-KR" altLang="en-US" dirty="0"/>
              <a:t>각 장치를 사용하기 전 참가자에게 사용 시범 보여줌</a:t>
            </a:r>
            <a:endParaRPr lang="en-US" altLang="ko-KR" dirty="0"/>
          </a:p>
          <a:p>
            <a:pPr lvl="1"/>
            <a:r>
              <a:rPr lang="en-US" altLang="ko-KR" dirty="0"/>
              <a:t>HoloLens</a:t>
            </a:r>
            <a:r>
              <a:rPr lang="ko-KR" altLang="en-US" dirty="0"/>
              <a:t>는 추가 튜토리얼 비디오 제공</a:t>
            </a:r>
            <a:endParaRPr lang="en-US" altLang="ko-KR" dirty="0"/>
          </a:p>
          <a:p>
            <a:pPr rtl="0"/>
            <a:r>
              <a:rPr lang="ko-KR" altLang="en-US" dirty="0"/>
              <a:t>시간 </a:t>
            </a:r>
            <a:r>
              <a:rPr lang="en-US" altLang="ko-KR" dirty="0"/>
              <a:t>8</a:t>
            </a:r>
            <a:r>
              <a:rPr lang="ko-KR" altLang="en-US" dirty="0"/>
              <a:t>분 제공</a:t>
            </a:r>
            <a:endParaRPr lang="en-US" altLang="ko-KR" dirty="0"/>
          </a:p>
          <a:p>
            <a:pPr lvl="1"/>
            <a:r>
              <a:rPr lang="ko-KR" altLang="en-US" dirty="0"/>
              <a:t>오디오</a:t>
            </a:r>
            <a:r>
              <a:rPr lang="en-US" altLang="ko-KR" dirty="0"/>
              <a:t>, </a:t>
            </a:r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ko-KR" altLang="en-US" dirty="0"/>
              <a:t>시간 기록</a:t>
            </a:r>
            <a:endParaRPr lang="en-US" altLang="ko-KR" dirty="0"/>
          </a:p>
          <a:p>
            <a:pPr lvl="1"/>
            <a:r>
              <a:rPr lang="ko-KR" altLang="en-US" dirty="0"/>
              <a:t>작업 수행</a:t>
            </a:r>
            <a:endParaRPr lang="en-US" altLang="ko-KR" dirty="0"/>
          </a:p>
          <a:p>
            <a:pPr rtl="0"/>
            <a:r>
              <a:rPr lang="ko-KR" altLang="en-US" dirty="0" err="1"/>
              <a:t>리커트</a:t>
            </a:r>
            <a:r>
              <a:rPr lang="ko-KR" altLang="en-US" dirty="0"/>
              <a:t> 척도 사용한 종료 설문지를 작성</a:t>
            </a:r>
            <a:endParaRPr lang="en-US" altLang="ko-KR" dirty="0"/>
          </a:p>
          <a:p>
            <a:pPr lvl="1"/>
            <a:r>
              <a:rPr lang="ko-KR" altLang="en-US" dirty="0"/>
              <a:t>도구의 몰입도와 같은 주관적인 피드백</a:t>
            </a:r>
            <a:endParaRPr lang="en-US" altLang="ko-KR" dirty="0"/>
          </a:p>
          <a:p>
            <a:pPr lvl="1"/>
            <a:r>
              <a:rPr lang="ko-KR" altLang="en-US" dirty="0"/>
              <a:t>매우 아니다 </a:t>
            </a:r>
            <a:r>
              <a:rPr lang="ko-KR" altLang="en-US" dirty="0" err="1"/>
              <a:t>아니다</a:t>
            </a:r>
            <a:r>
              <a:rPr lang="ko-KR" altLang="en-US" dirty="0"/>
              <a:t> 보통 그렇다 매우 그렇다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388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작업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62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작업 </a:t>
            </a:r>
            <a:r>
              <a:rPr lang="en-US" altLang="ko-KR" dirty="0"/>
              <a:t>1: </a:t>
            </a:r>
            <a:r>
              <a:rPr lang="ko-KR" altLang="en-US" dirty="0"/>
              <a:t>경로 찾기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Finding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rtl="0"/>
            <a:r>
              <a:rPr lang="en-US" altLang="ko-KR" dirty="0"/>
              <a:t>6x6 </a:t>
            </a:r>
            <a:r>
              <a:rPr lang="ko-KR" altLang="en-US" dirty="0"/>
              <a:t>게임 보드</a:t>
            </a:r>
            <a:endParaRPr lang="en-US" altLang="ko-KR" dirty="0"/>
          </a:p>
          <a:p>
            <a:pPr rtl="0"/>
            <a:r>
              <a:rPr lang="ko-KR" altLang="en-US" dirty="0"/>
              <a:t>장애물 있음</a:t>
            </a:r>
            <a:endParaRPr lang="en-US" altLang="ko-KR" dirty="0"/>
          </a:p>
          <a:p>
            <a:pPr rtl="0"/>
            <a:r>
              <a:rPr lang="ko-KR" altLang="en-US" dirty="0"/>
              <a:t>아바타가 목적지</a:t>
            </a:r>
            <a:r>
              <a:rPr lang="en-US" altLang="ko-KR" dirty="0"/>
              <a:t>(</a:t>
            </a:r>
            <a:r>
              <a:rPr lang="ko-KR" altLang="en-US" dirty="0"/>
              <a:t>빨간색</a:t>
            </a:r>
            <a:r>
              <a:rPr lang="en-US" altLang="ko-KR" dirty="0"/>
              <a:t>)</a:t>
            </a:r>
            <a:r>
              <a:rPr lang="ko-KR" altLang="en-US" dirty="0"/>
              <a:t>에 도달하도록 지시하는 프로그램 코딩</a:t>
            </a:r>
            <a:endParaRPr lang="en-US" altLang="ko-KR" dirty="0"/>
          </a:p>
          <a:p>
            <a:pPr rtl="0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1033A2-ACCC-4FD9-A2E3-B03DC057F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1" y="2012156"/>
            <a:ext cx="3770382" cy="442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8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작업 </a:t>
            </a:r>
            <a:r>
              <a:rPr lang="en-US" altLang="ko-KR" dirty="0"/>
              <a:t>2: </a:t>
            </a:r>
            <a:r>
              <a:rPr lang="en-US" altLang="ko-KR" dirty="0" err="1"/>
              <a:t>Hillbert</a:t>
            </a:r>
            <a:r>
              <a:rPr lang="ko-KR" altLang="en-US" dirty="0"/>
              <a:t> 곡선에 기반한 경로 찾기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 err="1"/>
              <a:t>Hillbert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rtl="0"/>
            <a:r>
              <a:rPr lang="en-US" altLang="ko-KR" dirty="0"/>
              <a:t>4x4 </a:t>
            </a:r>
            <a:r>
              <a:rPr lang="ko-KR" altLang="en-US" dirty="0"/>
              <a:t>게임 보드</a:t>
            </a:r>
            <a:endParaRPr lang="en-US" altLang="ko-KR" dirty="0"/>
          </a:p>
          <a:p>
            <a:pPr rtl="0"/>
            <a:r>
              <a:rPr lang="ko-KR" altLang="en-US" dirty="0"/>
              <a:t>장애물 없음</a:t>
            </a:r>
            <a:endParaRPr lang="en-US" altLang="ko-KR" dirty="0"/>
          </a:p>
          <a:p>
            <a:pPr rtl="0"/>
            <a:r>
              <a:rPr lang="ko-KR" altLang="en-US" dirty="0"/>
              <a:t>훨씬 더 복잡한 경로 추적</a:t>
            </a:r>
            <a:endParaRPr lang="en-US" altLang="ko-KR" dirty="0"/>
          </a:p>
          <a:p>
            <a:pPr rtl="0"/>
            <a:r>
              <a:rPr lang="ko-KR" altLang="en-US" dirty="0" err="1"/>
              <a:t>힐베르트</a:t>
            </a:r>
            <a:r>
              <a:rPr lang="ko-KR" altLang="en-US" dirty="0"/>
              <a:t> 곡선이란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독일 수학자 다비드 </a:t>
            </a:r>
            <a:r>
              <a:rPr lang="ko-KR" altLang="en-US" dirty="0" err="1"/>
              <a:t>힐베르트가</a:t>
            </a:r>
            <a:r>
              <a:rPr lang="ko-KR" altLang="en-US" dirty="0"/>
              <a:t> 처음으로 묘사한 연속 </a:t>
            </a:r>
            <a:r>
              <a:rPr lang="ko-KR" altLang="en-US" dirty="0" err="1"/>
              <a:t>프랙탈</a:t>
            </a:r>
            <a:r>
              <a:rPr lang="ko-KR" altLang="en-US" dirty="0"/>
              <a:t> 공간 채움 곡선</a:t>
            </a:r>
            <a:endParaRPr lang="en-US" altLang="ko-KR" dirty="0"/>
          </a:p>
          <a:p>
            <a:pPr rtl="0"/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343EC7-A7F5-41FE-9BE0-A50C89E36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773" y="5039591"/>
            <a:ext cx="16097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D208F5-409F-4CF1-8EE6-389F17E24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245" y="2012156"/>
            <a:ext cx="3406337" cy="412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9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작업 </a:t>
            </a:r>
            <a:r>
              <a:rPr lang="en-US" altLang="ko-KR" dirty="0"/>
              <a:t>3: </a:t>
            </a:r>
            <a:r>
              <a:rPr lang="ko-KR" altLang="en-US" dirty="0"/>
              <a:t>디버깅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 err="1"/>
              <a:t>Debuging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rtl="0"/>
            <a:r>
              <a:rPr lang="ko-KR" altLang="en-US" dirty="0"/>
              <a:t>앞의 경로 찾기 문제</a:t>
            </a:r>
            <a:endParaRPr lang="en-US" altLang="ko-KR" dirty="0"/>
          </a:p>
          <a:p>
            <a:pPr rtl="0"/>
            <a:r>
              <a:rPr lang="ko-KR" altLang="en-US" dirty="0"/>
              <a:t>미리 작성된 코드를 디버그</a:t>
            </a:r>
            <a:endParaRPr lang="en-US" altLang="ko-KR" dirty="0"/>
          </a:p>
          <a:p>
            <a:pPr lvl="1"/>
            <a:r>
              <a:rPr lang="ko-KR" altLang="en-US" dirty="0"/>
              <a:t>원하는 대상으로 이어지지 않음</a:t>
            </a:r>
            <a:endParaRPr lang="en-US" altLang="ko-KR" dirty="0"/>
          </a:p>
          <a:p>
            <a:pPr lvl="1"/>
            <a:r>
              <a:rPr lang="ko-KR" altLang="en-US" dirty="0"/>
              <a:t>명령 하나 제거하면 됨</a:t>
            </a:r>
            <a:endParaRPr lang="en-US" altLang="ko-KR" dirty="0"/>
          </a:p>
          <a:p>
            <a:r>
              <a:rPr lang="en-US" altLang="ko-KR" dirty="0"/>
              <a:t>AR</a:t>
            </a:r>
            <a:r>
              <a:rPr lang="ko-KR" altLang="en-US" dirty="0"/>
              <a:t>이 참가자가 코딩 오류를 시각화하고 수정하는 데 어떻게 도움이 되는지 연구</a:t>
            </a:r>
            <a:endParaRPr lang="en-US" altLang="ko-KR" dirty="0"/>
          </a:p>
          <a:p>
            <a:pPr rtl="0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08F4E6-8607-43AB-9BE5-D2DBFBBDB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249" y="2012156"/>
            <a:ext cx="3495333" cy="416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가설 및 변인 설정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논문의 선택은 모바일 </a:t>
            </a:r>
            <a:r>
              <a:rPr lang="en-US" altLang="ko-KR" dirty="0"/>
              <a:t>AR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04899" y="2424112"/>
            <a:ext cx="8510156" cy="37480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모바일 </a:t>
            </a:r>
            <a:r>
              <a:rPr lang="en-US" altLang="ko-KR" dirty="0"/>
              <a:t>AR</a:t>
            </a:r>
            <a:r>
              <a:rPr lang="ko-KR" altLang="en-US" dirty="0"/>
              <a:t>이 가장 짧은 작업 완료 시간을 달성한다고</a:t>
            </a:r>
            <a:r>
              <a:rPr lang="en-US" altLang="ko-KR" dirty="0"/>
              <a:t> </a:t>
            </a:r>
            <a:r>
              <a:rPr lang="ko-KR" altLang="en-US" dirty="0"/>
              <a:t>가정</a:t>
            </a:r>
            <a:endParaRPr lang="en-US" altLang="ko-KR" dirty="0"/>
          </a:p>
          <a:p>
            <a:pPr lvl="1"/>
            <a:r>
              <a:rPr lang="ko-KR" altLang="en-US" dirty="0"/>
              <a:t>모바일 장치 터치 제스처를 사용하는 데 </a:t>
            </a:r>
            <a:r>
              <a:rPr lang="ko-KR" altLang="en-US" dirty="0" err="1"/>
              <a:t>익숙</a:t>
            </a:r>
            <a:endParaRPr lang="en-US" altLang="ko-KR" dirty="0"/>
          </a:p>
          <a:p>
            <a:pPr rtl="0"/>
            <a:r>
              <a:rPr lang="ko-KR" altLang="en-US" dirty="0"/>
              <a:t>종속 변인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작업 완료 시간</a:t>
            </a:r>
            <a:endParaRPr lang="en-US" altLang="ko-KR" dirty="0"/>
          </a:p>
          <a:p>
            <a:pPr rtl="0"/>
            <a:r>
              <a:rPr lang="ko-KR" altLang="en-US" dirty="0"/>
              <a:t>독립 변인</a:t>
            </a:r>
            <a:r>
              <a:rPr lang="en-US" altLang="ko-KR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상호 작용 환경</a:t>
            </a:r>
            <a:r>
              <a:rPr lang="en-US" altLang="ko-KR" dirty="0"/>
              <a:t>, AR 2</a:t>
            </a:r>
            <a:r>
              <a:rPr lang="ko-KR" altLang="en-US" dirty="0"/>
              <a:t>종</a:t>
            </a:r>
            <a:r>
              <a:rPr lang="en-US" altLang="ko-KR" dirty="0"/>
              <a:t>,</a:t>
            </a:r>
            <a:r>
              <a:rPr lang="ko-KR" altLang="en-US" dirty="0"/>
              <a:t> 기존의 </a:t>
            </a:r>
            <a:r>
              <a:rPr lang="en-US" altLang="ko-KR" dirty="0"/>
              <a:t>2D </a:t>
            </a:r>
            <a:r>
              <a:rPr lang="ko-KR" altLang="en-US" dirty="0"/>
              <a:t>터치 인터페이스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사용 순서</a:t>
            </a:r>
            <a:r>
              <a:rPr lang="en-US" altLang="ko-KR" dirty="0"/>
              <a:t>, </a:t>
            </a:r>
            <a:r>
              <a:rPr lang="ko-KR" altLang="en-US" dirty="0"/>
              <a:t>참가자가 각 상호 작용 장치를 사용한 순서에 의해 영향을 받을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394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예비 결과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53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D1B43BA-18CA-4572-8EA3-0DE56E48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ko-KR" altLang="en-US" dirty="0"/>
              <a:t>실험 결과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CBD9F5-BE8D-430A-B6D2-78F012F5B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059" y="1600200"/>
            <a:ext cx="7030523" cy="4974093"/>
          </a:xfrm>
          <a:prstGeom prst="rect">
            <a:avLst/>
          </a:prstGeom>
          <a:noFill/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5FBA772-338E-40E4-A4BC-10685F13A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3698009" cy="4572000"/>
          </a:xfrm>
        </p:spPr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평균 작업 완료 시간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85800" lvl="1" indent="-228600">
              <a:spcBef>
                <a:spcPts val="1800"/>
              </a:spcBef>
              <a:buFont typeface="Wingdings" panose="05000000000000000000" pitchFamily="2" charset="2"/>
              <a:buChar char="§"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짧을수록 좋음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평균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리커트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점수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685800" lvl="1" indent="-228600">
              <a:spcBef>
                <a:spcPts val="18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600" dirty="0">
                <a:solidFill>
                  <a:srgbClr val="514843"/>
                </a:solidFill>
              </a:rPr>
              <a:t>길수록 좋음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1484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오차 막대는 표준 편차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2000" dirty="0">
                <a:solidFill>
                  <a:srgbClr val="514843"/>
                </a:solidFill>
              </a:rPr>
              <a:t>모바일 </a:t>
            </a:r>
            <a:r>
              <a:rPr lang="en-US" altLang="ko-KR" sz="2000" dirty="0">
                <a:solidFill>
                  <a:srgbClr val="514843"/>
                </a:solidFill>
              </a:rPr>
              <a:t>AR</a:t>
            </a:r>
            <a:r>
              <a:rPr lang="ko-KR" altLang="en-US" sz="2000" dirty="0">
                <a:solidFill>
                  <a:srgbClr val="514843"/>
                </a:solidFill>
              </a:rPr>
              <a:t>은 모든 작업에서 훨씬 빠름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51484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71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작업 완료 시간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Task Completion Time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46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통계적으로 유의미한 유일한 효과는 상호작용 환경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상호작용 환경이 중요하다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 dirty="0"/>
              <a:t>Hilbert</a:t>
            </a:r>
            <a:r>
              <a:rPr lang="ko-KR" altLang="en-US" dirty="0"/>
              <a:t> 시간</a:t>
            </a:r>
            <a:r>
              <a:rPr lang="en-US" altLang="ko-KR" dirty="0"/>
              <a:t>(F2;6 =17.210, p = 0.001)</a:t>
            </a:r>
          </a:p>
          <a:p>
            <a:pPr lvl="1"/>
            <a:r>
              <a:rPr lang="ko-KR" altLang="en-US" dirty="0"/>
              <a:t>통계적으로 유의미한 영향</a:t>
            </a:r>
            <a:endParaRPr lang="en-US" altLang="ko-KR" dirty="0"/>
          </a:p>
          <a:p>
            <a:pPr rtl="0"/>
            <a:r>
              <a:rPr lang="ko-KR" altLang="en-US" dirty="0"/>
              <a:t>경로 찾기 시간</a:t>
            </a:r>
            <a:r>
              <a:rPr lang="en-US" altLang="ko-KR" dirty="0"/>
              <a:t>(F2;6 = 12.336, p = 0.004)</a:t>
            </a:r>
          </a:p>
          <a:p>
            <a:pPr lvl="1"/>
            <a:r>
              <a:rPr lang="ko-KR" altLang="en-US" dirty="0"/>
              <a:t>통계적으로 유의미한 영향</a:t>
            </a:r>
            <a:endParaRPr lang="en-US" altLang="ko-KR" dirty="0"/>
          </a:p>
          <a:p>
            <a:pPr rtl="0"/>
            <a:r>
              <a:rPr lang="ko-KR" altLang="en-US" dirty="0"/>
              <a:t>디버깅 시간</a:t>
            </a:r>
            <a:r>
              <a:rPr lang="en-US" altLang="ko-KR" dirty="0"/>
              <a:t>(F2;6 = 1.213, p = 0.347)</a:t>
            </a:r>
          </a:p>
          <a:p>
            <a:pPr lvl="1"/>
            <a:r>
              <a:rPr lang="ko-KR" altLang="en-US" dirty="0"/>
              <a:t>통계적으로 유의미하지 않음</a:t>
            </a:r>
            <a:endParaRPr lang="en-US" altLang="ko-KR" dirty="0"/>
          </a:p>
          <a:p>
            <a:pPr rtl="0"/>
            <a:r>
              <a:rPr lang="en-US" altLang="ko-KR" dirty="0"/>
              <a:t>Hilbert </a:t>
            </a:r>
            <a:r>
              <a:rPr lang="ko-KR" altLang="en-US" dirty="0"/>
              <a:t>작업은 완료하는 데 가장 오랜 시간이 걸렸다</a:t>
            </a:r>
            <a:endParaRPr lang="en-US" altLang="ko-KR" dirty="0"/>
          </a:p>
          <a:p>
            <a:pPr lvl="1"/>
            <a:r>
              <a:rPr lang="en-US" altLang="ko-KR" dirty="0"/>
              <a:t>Hilbert </a:t>
            </a:r>
            <a:r>
              <a:rPr lang="ko-KR" altLang="en-US" dirty="0"/>
              <a:t>특성 상 많은 작업 수 </a:t>
            </a:r>
            <a:endParaRPr lang="en-US" altLang="ko-KR" dirty="0"/>
          </a:p>
          <a:p>
            <a:r>
              <a:rPr lang="ko-KR" altLang="en-US" dirty="0"/>
              <a:t>단일 명령만 제거하는 디버깅이 완료되는 데 가장 빨랐다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AR </a:t>
            </a:r>
            <a:r>
              <a:rPr lang="ko-KR" altLang="en-US" dirty="0"/>
              <a:t>환경과 </a:t>
            </a:r>
            <a:r>
              <a:rPr lang="en-US" altLang="ko-KR" dirty="0"/>
              <a:t>Non-AR </a:t>
            </a:r>
            <a:r>
              <a:rPr lang="ko-KR" altLang="en-US" dirty="0"/>
              <a:t>환경의 비교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 dirty="0"/>
              <a:t>Mobile AR</a:t>
            </a:r>
          </a:p>
          <a:p>
            <a:pPr lvl="1"/>
            <a:r>
              <a:rPr lang="ko-KR" altLang="en-US" dirty="0"/>
              <a:t>모든 작업에서 가장 빠른 환경</a:t>
            </a:r>
            <a:endParaRPr lang="en-US" altLang="ko-KR" dirty="0"/>
          </a:p>
          <a:p>
            <a:pPr rtl="0"/>
            <a:r>
              <a:rPr lang="en-US" altLang="ko-KR" dirty="0"/>
              <a:t>Head-mounted AR</a:t>
            </a:r>
          </a:p>
          <a:p>
            <a:pPr lvl="1"/>
            <a:r>
              <a:rPr lang="ko-KR" altLang="en-US" dirty="0"/>
              <a:t>가장 느린 속도</a:t>
            </a:r>
            <a:endParaRPr lang="en-US" altLang="ko-KR" dirty="0"/>
          </a:p>
          <a:p>
            <a:pPr lvl="1"/>
            <a:r>
              <a:rPr lang="en-US" altLang="ko-KR" dirty="0"/>
              <a:t>Hilbert, </a:t>
            </a:r>
            <a:r>
              <a:rPr lang="ko-KR" altLang="en-US" dirty="0"/>
              <a:t>경로 찾기 작업에서 모바일 </a:t>
            </a:r>
            <a:r>
              <a:rPr lang="en-US" altLang="ko-KR" dirty="0"/>
              <a:t>AR</a:t>
            </a:r>
            <a:r>
              <a:rPr lang="ko-KR" altLang="en-US" dirty="0"/>
              <a:t>에 비해 약 </a:t>
            </a:r>
            <a:r>
              <a:rPr lang="en-US" altLang="ko-KR" dirty="0"/>
              <a:t>3</a:t>
            </a:r>
            <a:r>
              <a:rPr lang="ko-KR" altLang="en-US" dirty="0"/>
              <a:t>배 느림</a:t>
            </a:r>
            <a:endParaRPr lang="en-US" altLang="ko-KR" dirty="0"/>
          </a:p>
          <a:p>
            <a:pPr rtl="0"/>
            <a:r>
              <a:rPr lang="en-US" altLang="ko-KR" dirty="0"/>
              <a:t>Conventional 2D touch interface</a:t>
            </a:r>
          </a:p>
          <a:p>
            <a:pPr lvl="1"/>
            <a:r>
              <a:rPr lang="ko-KR" altLang="en-US" dirty="0"/>
              <a:t>모바일 </a:t>
            </a:r>
            <a:r>
              <a:rPr lang="en-US" altLang="ko-KR" dirty="0"/>
              <a:t>AR</a:t>
            </a:r>
            <a:r>
              <a:rPr lang="ko-KR" altLang="en-US" dirty="0"/>
              <a:t>보다 느림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063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소개</a:t>
            </a:r>
            <a:endParaRPr lang="en-US" altLang="ko-KR" dirty="0"/>
          </a:p>
          <a:p>
            <a:pPr lvl="1"/>
            <a:r>
              <a:rPr lang="ko-KR" altLang="en-US" dirty="0"/>
              <a:t>증강현실과 코딩 교육의 현황</a:t>
            </a:r>
            <a:endParaRPr lang="en-US" altLang="ko-KR" dirty="0"/>
          </a:p>
          <a:p>
            <a:pPr lvl="1"/>
            <a:r>
              <a:rPr lang="ko-KR" altLang="en-US" dirty="0"/>
              <a:t>증강현실과 코딩 교육의 결합</a:t>
            </a:r>
            <a:endParaRPr lang="en-US" altLang="ko-KR" dirty="0"/>
          </a:p>
          <a:p>
            <a:pPr rtl="0"/>
            <a:r>
              <a:rPr lang="ko-KR" altLang="en-US" dirty="0"/>
              <a:t>사용자 연구 설계</a:t>
            </a:r>
            <a:endParaRPr lang="en-US" altLang="ko-KR" dirty="0"/>
          </a:p>
          <a:p>
            <a:pPr lvl="1"/>
            <a:r>
              <a:rPr lang="ko-KR" altLang="en-US" dirty="0"/>
              <a:t>실험 설계</a:t>
            </a:r>
            <a:endParaRPr lang="en-US" altLang="ko-KR" dirty="0"/>
          </a:p>
          <a:p>
            <a:pPr lvl="1"/>
            <a:r>
              <a:rPr lang="ko-KR" altLang="en-US" dirty="0"/>
              <a:t>실험 절차</a:t>
            </a:r>
            <a:endParaRPr lang="en-US" altLang="ko-KR" dirty="0"/>
          </a:p>
          <a:p>
            <a:pPr lvl="1"/>
            <a:r>
              <a:rPr lang="ko-KR" altLang="en-US" dirty="0"/>
              <a:t>작업</a:t>
            </a:r>
            <a:endParaRPr lang="en-US" altLang="ko-KR" dirty="0"/>
          </a:p>
          <a:p>
            <a:pPr rtl="0"/>
            <a:r>
              <a:rPr lang="ko-KR" altLang="en-US" dirty="0"/>
              <a:t>예비결과</a:t>
            </a:r>
            <a:endParaRPr lang="en-US" altLang="ko-KR" dirty="0"/>
          </a:p>
          <a:p>
            <a:pPr lvl="1"/>
            <a:r>
              <a:rPr lang="ko-KR" altLang="en-US" dirty="0"/>
              <a:t>작업 완료 시간</a:t>
            </a:r>
            <a:endParaRPr lang="en-US" altLang="ko-KR" dirty="0"/>
          </a:p>
          <a:p>
            <a:pPr lvl="1"/>
            <a:r>
              <a:rPr lang="ko-KR" altLang="en-US" dirty="0"/>
              <a:t>사용의 용이성</a:t>
            </a:r>
            <a:endParaRPr lang="en-US" altLang="ko-KR" dirty="0"/>
          </a:p>
          <a:p>
            <a:pPr lvl="1"/>
            <a:r>
              <a:rPr lang="ko-KR" altLang="en-US" dirty="0"/>
              <a:t>시각적 피드백</a:t>
            </a:r>
            <a:endParaRPr lang="en-US" altLang="ko-KR" dirty="0"/>
          </a:p>
          <a:p>
            <a:pPr rtl="0"/>
            <a:r>
              <a:rPr lang="ko-KR" altLang="en-US" dirty="0"/>
              <a:t>진행중인 작업</a:t>
            </a:r>
          </a:p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왜 이런 결과가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제스처 적응의 차이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모바일 </a:t>
            </a:r>
            <a:r>
              <a:rPr lang="en-US" altLang="ko-KR" dirty="0"/>
              <a:t>AR</a:t>
            </a:r>
          </a:p>
          <a:p>
            <a:pPr lvl="1"/>
            <a:r>
              <a:rPr lang="ko-KR" altLang="en-US" dirty="0"/>
              <a:t>유사한 제스처 상호 작용에 기반한</a:t>
            </a:r>
            <a:endParaRPr lang="en-US" altLang="ko-KR" dirty="0"/>
          </a:p>
          <a:p>
            <a:pPr lvl="1"/>
            <a:r>
              <a:rPr lang="ko-KR" altLang="en-US" dirty="0"/>
              <a:t>새로운 시각화 환경을 제공</a:t>
            </a:r>
            <a:endParaRPr lang="en-US" altLang="ko-KR" dirty="0"/>
          </a:p>
          <a:p>
            <a:pPr rtl="0"/>
            <a:r>
              <a:rPr lang="en-US" altLang="ko-KR" dirty="0"/>
              <a:t>HoloLens</a:t>
            </a:r>
          </a:p>
          <a:p>
            <a:pPr lvl="1"/>
            <a:r>
              <a:rPr lang="ko-KR" altLang="en-US" dirty="0"/>
              <a:t>완전히 새로운 제스처 상호 작용</a:t>
            </a:r>
            <a:endParaRPr lang="en-US" altLang="ko-KR" dirty="0"/>
          </a:p>
          <a:p>
            <a:r>
              <a:rPr lang="ko-KR" altLang="en-US" dirty="0"/>
              <a:t>이것은 놀라운 일이 아니다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1800" b="0" i="0" u="none" strike="noStrike" baseline="0" dirty="0">
                <a:latin typeface="CMSS10"/>
              </a:rPr>
              <a:t>This is not surprising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코딩 방식의 차이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/>
              <a:t>코드를 다 짜고 명령 입력</a:t>
            </a:r>
            <a:endParaRPr lang="en-US" altLang="ko-KR" dirty="0"/>
          </a:p>
          <a:p>
            <a:pPr lvl="1"/>
            <a:r>
              <a:rPr lang="ko-KR" altLang="en-US" dirty="0"/>
              <a:t>코드를 다 짜고 디버깅</a:t>
            </a:r>
            <a:endParaRPr lang="en-US" altLang="ko-KR" dirty="0"/>
          </a:p>
          <a:p>
            <a:pPr rtl="0"/>
            <a:r>
              <a:rPr lang="ko-KR" altLang="en-US" dirty="0"/>
              <a:t>때때로 명령 입력</a:t>
            </a:r>
            <a:endParaRPr lang="en-US" altLang="ko-KR" dirty="0"/>
          </a:p>
          <a:p>
            <a:pPr lvl="1"/>
            <a:r>
              <a:rPr lang="ko-KR" altLang="en-US" dirty="0"/>
              <a:t>실행 결과를 </a:t>
            </a:r>
            <a:r>
              <a:rPr lang="ko-KR" altLang="en-US" dirty="0" err="1"/>
              <a:t>봐가며</a:t>
            </a:r>
            <a:r>
              <a:rPr lang="ko-KR" altLang="en-US" dirty="0"/>
              <a:t> 디버깅</a:t>
            </a:r>
            <a:endParaRPr lang="en-US" altLang="ko-KR" dirty="0"/>
          </a:p>
          <a:p>
            <a:r>
              <a:rPr lang="en-US" altLang="ko-KR" dirty="0"/>
              <a:t>AR </a:t>
            </a:r>
            <a:r>
              <a:rPr lang="ko-KR" altLang="en-US" dirty="0"/>
              <a:t>코딩 환경에서 제공되는 시각적 피드백 덕분</a:t>
            </a:r>
            <a:endParaRPr lang="en-US" altLang="ko-KR" dirty="0"/>
          </a:p>
          <a:p>
            <a:pPr lvl="1"/>
            <a:r>
              <a:rPr lang="en-US" altLang="ko-KR" dirty="0"/>
              <a:t>Swift Playground</a:t>
            </a:r>
            <a:r>
              <a:rPr lang="ko-KR" altLang="en-US" dirty="0"/>
              <a:t>에서는 사용 불가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755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사용 용이성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Ease of Use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84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HoloLens</a:t>
            </a:r>
            <a:r>
              <a:rPr lang="ko-KR" altLang="en-US" dirty="0"/>
              <a:t>는 재밌는 친구다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HoloLens</a:t>
            </a:r>
            <a:r>
              <a:rPr lang="ko-KR" altLang="en-US" dirty="0"/>
              <a:t>의 특징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01CDA3-4A76-4893-B3BF-777042F2A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262" y="1600200"/>
            <a:ext cx="2648320" cy="3886742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04899" y="2424112"/>
            <a:ext cx="9980682" cy="37480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가장 몰입도가 높다</a:t>
            </a:r>
            <a:endParaRPr lang="en-US" altLang="ko-KR" dirty="0"/>
          </a:p>
          <a:p>
            <a:pPr rtl="0"/>
            <a:r>
              <a:rPr lang="ko-KR" altLang="en-US" dirty="0"/>
              <a:t>상호 작용이 가장 어렵다</a:t>
            </a:r>
            <a:endParaRPr lang="en-US" altLang="ko-KR" dirty="0"/>
          </a:p>
          <a:p>
            <a:pPr rtl="0"/>
            <a:r>
              <a:rPr lang="en-US" altLang="ko-KR" dirty="0"/>
              <a:t>HoloLens</a:t>
            </a:r>
            <a:r>
              <a:rPr lang="ko-KR" altLang="en-US" dirty="0"/>
              <a:t> 제스처 인식을 위해 여러 번 시도해야 하는 경우가 많다</a:t>
            </a:r>
            <a:endParaRPr lang="en-US" altLang="ko-KR" dirty="0"/>
          </a:p>
          <a:p>
            <a:pPr rtl="0"/>
            <a:r>
              <a:rPr lang="en-US" altLang="ko-KR" dirty="0"/>
              <a:t>HoloLens</a:t>
            </a:r>
            <a:r>
              <a:rPr lang="ko-KR" altLang="en-US" dirty="0"/>
              <a:t>가 방향을 잃는 상황 있다</a:t>
            </a:r>
            <a:endParaRPr lang="en-US" altLang="ko-KR" dirty="0"/>
          </a:p>
          <a:p>
            <a:pPr rtl="0"/>
            <a:r>
              <a:rPr lang="ko-KR" altLang="en-US" dirty="0"/>
              <a:t>장시간 사용 후 어지러울 수 있다</a:t>
            </a:r>
            <a:endParaRPr lang="en-US" altLang="ko-KR" dirty="0"/>
          </a:p>
          <a:p>
            <a:pPr rtl="0"/>
            <a:endParaRPr lang="en-US" altLang="ko-KR" dirty="0"/>
          </a:p>
          <a:p>
            <a:pPr marL="0" indent="0" algn="ctr" rtl="0">
              <a:buNone/>
            </a:pPr>
            <a:r>
              <a:rPr lang="ko-KR" altLang="en-US" dirty="0"/>
              <a:t>참가자들은 모바일 </a:t>
            </a:r>
            <a:r>
              <a:rPr lang="en-US" altLang="ko-KR" dirty="0"/>
              <a:t>AR</a:t>
            </a:r>
            <a:r>
              <a:rPr lang="ko-KR" altLang="en-US" dirty="0"/>
              <a:t>이 가장 재미있었다고 생각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221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시각적 피드백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sz="1800" b="0" i="0" u="none" strike="noStrike" baseline="0" dirty="0">
                <a:latin typeface="CMSSBX10"/>
              </a:rPr>
              <a:t>Visual Feedback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8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시각적 피드백은 코딩에 도움이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04899" y="1600200"/>
            <a:ext cx="5268191" cy="823912"/>
          </a:xfrm>
        </p:spPr>
        <p:txBody>
          <a:bodyPr rtlCol="0"/>
          <a:lstStyle/>
          <a:p>
            <a:pPr rtl="0"/>
            <a:r>
              <a:rPr lang="ko-KR" altLang="en-US" dirty="0"/>
              <a:t>시각적 피드백은 </a:t>
            </a:r>
            <a:r>
              <a:rPr lang="en-US" altLang="ko-KR" dirty="0"/>
              <a:t>AR</a:t>
            </a:r>
            <a:r>
              <a:rPr lang="ko-KR" altLang="en-US" dirty="0"/>
              <a:t>을 못 따라온다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04899" y="2424112"/>
            <a:ext cx="9980682" cy="37480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두 </a:t>
            </a:r>
            <a:r>
              <a:rPr lang="en-US" altLang="ko-KR" dirty="0"/>
              <a:t>AR </a:t>
            </a:r>
            <a:r>
              <a:rPr lang="ko-KR" altLang="en-US" dirty="0"/>
              <a:t>환경이 몰입하기 쉽고 사용하기 직관적</a:t>
            </a:r>
            <a:endParaRPr lang="en-US" altLang="ko-KR" dirty="0"/>
          </a:p>
          <a:p>
            <a:pPr rtl="0"/>
            <a:r>
              <a:rPr lang="ko-KR" altLang="en-US" dirty="0"/>
              <a:t>증강현실 환경에서 제공하는 실시간 시각적 피드백</a:t>
            </a:r>
            <a:endParaRPr lang="en-US" altLang="ko-KR" dirty="0"/>
          </a:p>
          <a:p>
            <a:pPr rtl="0"/>
            <a:r>
              <a:rPr lang="ko-KR" altLang="en-US" dirty="0"/>
              <a:t>주어진 과제를 완료함에 있어 더 나은 코딩과 다음 동작을 계획할 수 있다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/>
              <a:t>참가자들의 의견</a:t>
            </a:r>
            <a:r>
              <a:rPr lang="en-US" altLang="ko-KR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385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결론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7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위 실험결과의 결론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04899" y="1600200"/>
            <a:ext cx="5268191" cy="823912"/>
          </a:xfrm>
        </p:spPr>
        <p:txBody>
          <a:bodyPr rtlCol="0"/>
          <a:lstStyle/>
          <a:p>
            <a:pPr rtl="0"/>
            <a:r>
              <a:rPr lang="en-US" altLang="ko-KR" dirty="0"/>
              <a:t>AR</a:t>
            </a:r>
            <a:r>
              <a:rPr lang="ko-KR" altLang="en-US" dirty="0"/>
              <a:t>은 코딩 교육에 도움이 된다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04899" y="2424112"/>
            <a:ext cx="9980682" cy="37480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참가자들은 </a:t>
            </a:r>
            <a:r>
              <a:rPr lang="en-US" altLang="ko-KR" dirty="0"/>
              <a:t>mobile AR</a:t>
            </a:r>
            <a:r>
              <a:rPr lang="ko-KR" altLang="en-US" dirty="0"/>
              <a:t>을 가장 많이 즐김</a:t>
            </a:r>
            <a:endParaRPr lang="en-US" altLang="ko-KR" dirty="0"/>
          </a:p>
          <a:p>
            <a:pPr rtl="0"/>
            <a:r>
              <a:rPr lang="en-US" altLang="ko-KR" dirty="0"/>
              <a:t>mobile AR</a:t>
            </a:r>
            <a:r>
              <a:rPr lang="ko-KR" altLang="en-US" dirty="0"/>
              <a:t>을 사용했을 때 프로그래밍 작업을 가장 빨리 완료</a:t>
            </a:r>
            <a:endParaRPr lang="en-US" altLang="ko-KR" dirty="0"/>
          </a:p>
          <a:p>
            <a:pPr rtl="0"/>
            <a:r>
              <a:rPr lang="en-US" altLang="ko-KR" dirty="0"/>
              <a:t>AR</a:t>
            </a:r>
            <a:r>
              <a:rPr lang="ko-KR" altLang="en-US" dirty="0"/>
              <a:t>이 초보자의 코딩 학습에 도움을 준다</a:t>
            </a:r>
            <a:endParaRPr lang="en-US" altLang="ko-KR" dirty="0"/>
          </a:p>
          <a:p>
            <a:pPr lvl="1"/>
            <a:r>
              <a:rPr lang="ko-KR" altLang="en-US" dirty="0"/>
              <a:t>상호작용</a:t>
            </a:r>
            <a:endParaRPr lang="en-US" altLang="ko-KR" dirty="0"/>
          </a:p>
          <a:p>
            <a:pPr lvl="1"/>
            <a:r>
              <a:rPr lang="ko-KR" altLang="en-US" dirty="0"/>
              <a:t>시각적 피드백</a:t>
            </a:r>
            <a:endParaRPr lang="en-US" altLang="ko-KR" dirty="0"/>
          </a:p>
          <a:p>
            <a:pPr rtl="0"/>
            <a:r>
              <a:rPr lang="en-US" altLang="ko-KR" dirty="0"/>
              <a:t>AR</a:t>
            </a:r>
            <a:r>
              <a:rPr lang="ko-KR" altLang="en-US" dirty="0"/>
              <a:t>의 코딩 교육 잠재력을 시사한다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HoloLens</a:t>
            </a:r>
            <a:r>
              <a:rPr lang="ko-KR" altLang="en-US" dirty="0"/>
              <a:t>는 </a:t>
            </a:r>
            <a:r>
              <a:rPr lang="ko-KR" altLang="en-US" dirty="0" err="1"/>
              <a:t>계륵같다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60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진행 중인 작업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04899" y="1600200"/>
            <a:ext cx="5268191" cy="823912"/>
          </a:xfrm>
        </p:spPr>
        <p:txBody>
          <a:bodyPr rtlCol="0"/>
          <a:lstStyle/>
          <a:p>
            <a:pPr rtl="0"/>
            <a:r>
              <a:rPr lang="ko-KR" altLang="en-US" dirty="0"/>
              <a:t>진행 중인 작업의 원문과 번역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04899" y="2424112"/>
            <a:ext cx="4861792" cy="3748088"/>
          </a:xfrm>
        </p:spPr>
        <p:txBody>
          <a:bodyPr rtlCol="0">
            <a:normAutofit/>
          </a:bodyPr>
          <a:lstStyle/>
          <a:p>
            <a:pPr algn="l"/>
            <a:r>
              <a:rPr lang="en-US" altLang="ko-KR" sz="1800" b="0" i="0" u="none" strike="noStrike" baseline="0" dirty="0">
                <a:latin typeface="CMSS10"/>
              </a:rPr>
              <a:t>We presented our preliminary investigation into using augmented reality for coding education.</a:t>
            </a:r>
          </a:p>
          <a:p>
            <a:pPr algn="l"/>
            <a:r>
              <a:rPr lang="en-US" altLang="ko-KR" sz="1800" b="0" i="0" u="none" strike="noStrike" baseline="0" dirty="0">
                <a:latin typeface="CMSS10"/>
              </a:rPr>
              <a:t>Both the head-mounted and mobile AR platforms show positive signs of potential.</a:t>
            </a:r>
          </a:p>
          <a:p>
            <a:pPr algn="l"/>
            <a:r>
              <a:rPr lang="en-US" altLang="ko-KR" sz="1800" b="0" i="0" u="none" strike="noStrike" baseline="0" dirty="0">
                <a:latin typeface="CMSS10"/>
              </a:rPr>
              <a:t>We plan to further evaluate the AR platforms with more complex tasks that require ne motor movements or audio-visual perception in a larger participants pool.</a:t>
            </a:r>
          </a:p>
          <a:p>
            <a:pPr algn="l"/>
            <a:r>
              <a:rPr lang="en-US" altLang="ko-KR" sz="1800" b="0" i="0" u="none" strike="noStrike" baseline="0" dirty="0">
                <a:latin typeface="CMSS10"/>
              </a:rPr>
              <a:t>We will also add tasks that include more complex coding concepts to assess the effect of augmented reality environments in aiding the learning of such topics.</a:t>
            </a:r>
            <a:endParaRPr lang="en-US" altLang="ko-KR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2B1B8B64-8F6D-4C5B-9610-E1AB92E0E99A}"/>
              </a:ext>
            </a:extLst>
          </p:cNvPr>
          <p:cNvSpPr txBox="1">
            <a:spLocks/>
          </p:cNvSpPr>
          <p:nvPr/>
        </p:nvSpPr>
        <p:spPr>
          <a:xfrm>
            <a:off x="6223790" y="2424112"/>
            <a:ext cx="4861792" cy="3748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ko-KR" sz="1800" kern="1200" dirty="0">
                <a:solidFill>
                  <a:srgbClr val="514843"/>
                </a:solidFill>
                <a:effectLst/>
                <a:latin typeface="Euphemia" panose="020B0503040102020104" pitchFamily="34" charset="0"/>
                <a:ea typeface="+mn-ea"/>
                <a:cs typeface="+mn-cs"/>
              </a:rPr>
              <a:t>우리는 코딩 교육에 증강 현실을 사용하는 것에 대한 예비 조사를 제시하였다</a:t>
            </a:r>
            <a:r>
              <a:rPr lang="en-US" altLang="ko-KR" sz="1800" kern="1200" dirty="0">
                <a:solidFill>
                  <a:srgbClr val="514843"/>
                </a:solidFill>
                <a:effectLst/>
                <a:latin typeface="Euphemia" panose="020B0503040102020104" pitchFamily="34" charset="0"/>
                <a:ea typeface="+mn-ea"/>
                <a:cs typeface="+mn-cs"/>
              </a:rPr>
              <a:t>.</a:t>
            </a:r>
          </a:p>
          <a:p>
            <a:r>
              <a:rPr lang="en-US" altLang="ko-KR" sz="1800" kern="1200" dirty="0">
                <a:solidFill>
                  <a:srgbClr val="514843"/>
                </a:solidFill>
                <a:effectLst/>
                <a:latin typeface="Euphemia" panose="020B0503040102020104" pitchFamily="34" charset="0"/>
                <a:ea typeface="+mn-ea"/>
                <a:cs typeface="+mn-cs"/>
              </a:rPr>
              <a:t>'</a:t>
            </a:r>
            <a:r>
              <a:rPr lang="ko-KR" altLang="ko-KR" sz="1800" kern="1200" dirty="0">
                <a:solidFill>
                  <a:srgbClr val="514843"/>
                </a:solidFill>
                <a:effectLst/>
                <a:latin typeface="Euphemia" panose="020B0503040102020104" pitchFamily="34" charset="0"/>
                <a:ea typeface="+mn-ea"/>
                <a:cs typeface="+mn-cs"/>
              </a:rPr>
              <a:t>헤드 장착</a:t>
            </a:r>
            <a:r>
              <a:rPr lang="en-US" altLang="ko-KR" sz="1800" kern="1200" dirty="0">
                <a:solidFill>
                  <a:srgbClr val="514843"/>
                </a:solidFill>
                <a:effectLst/>
                <a:latin typeface="Euphemia" panose="020B0503040102020104" pitchFamily="34" charset="0"/>
                <a:ea typeface="+mn-ea"/>
                <a:cs typeface="+mn-cs"/>
              </a:rPr>
              <a:t>' </a:t>
            </a:r>
            <a:r>
              <a:rPr lang="ko-KR" altLang="ko-KR" sz="1800" kern="1200" dirty="0">
                <a:solidFill>
                  <a:srgbClr val="514843"/>
                </a:solidFill>
                <a:effectLst/>
                <a:latin typeface="Euphemia" panose="020B0503040102020104" pitchFamily="34" charset="0"/>
                <a:ea typeface="+mn-ea"/>
                <a:cs typeface="+mn-cs"/>
              </a:rPr>
              <a:t>플랫폼과 </a:t>
            </a:r>
            <a:r>
              <a:rPr lang="en-US" altLang="ko-KR" sz="1800" kern="1200" dirty="0">
                <a:solidFill>
                  <a:srgbClr val="514843"/>
                </a:solidFill>
                <a:effectLst/>
                <a:latin typeface="Euphemia" panose="020B0503040102020104" pitchFamily="34" charset="0"/>
                <a:ea typeface="+mn-ea"/>
                <a:cs typeface="+mn-cs"/>
              </a:rPr>
              <a:t>'</a:t>
            </a:r>
            <a:r>
              <a:rPr lang="ko-KR" altLang="ko-KR" sz="1800" kern="1200" dirty="0">
                <a:solidFill>
                  <a:srgbClr val="514843"/>
                </a:solidFill>
                <a:effectLst/>
                <a:latin typeface="Euphemia" panose="020B0503040102020104" pitchFamily="34" charset="0"/>
                <a:ea typeface="+mn-ea"/>
                <a:cs typeface="+mn-cs"/>
              </a:rPr>
              <a:t>모바일 </a:t>
            </a:r>
            <a:r>
              <a:rPr lang="en-US" altLang="ko-KR" sz="1800" kern="1200" dirty="0">
                <a:solidFill>
                  <a:srgbClr val="514843"/>
                </a:solidFill>
                <a:effectLst/>
                <a:latin typeface="Euphemia" panose="020B0503040102020104" pitchFamily="34" charset="0"/>
                <a:ea typeface="+mn-ea"/>
                <a:cs typeface="+mn-cs"/>
              </a:rPr>
              <a:t>AR' </a:t>
            </a:r>
            <a:r>
              <a:rPr lang="ko-KR" altLang="ko-KR" sz="1800" kern="1200" dirty="0">
                <a:solidFill>
                  <a:srgbClr val="514843"/>
                </a:solidFill>
                <a:effectLst/>
                <a:latin typeface="Euphemia" panose="020B0503040102020104" pitchFamily="34" charset="0"/>
                <a:ea typeface="+mn-ea"/>
                <a:cs typeface="+mn-cs"/>
              </a:rPr>
              <a:t>플랫폼 모두 긍정적인 잠재적 징후를 보여줍니다</a:t>
            </a:r>
            <a:r>
              <a:rPr lang="en-US" altLang="ko-KR" sz="1800" kern="1200" dirty="0">
                <a:solidFill>
                  <a:srgbClr val="514843"/>
                </a:solidFill>
                <a:effectLst/>
                <a:latin typeface="Euphemia" panose="020B0503040102020104" pitchFamily="34" charset="0"/>
                <a:ea typeface="+mn-ea"/>
                <a:cs typeface="+mn-cs"/>
              </a:rPr>
              <a:t>.</a:t>
            </a:r>
          </a:p>
          <a:p>
            <a:r>
              <a:rPr lang="ko-KR" altLang="ko-KR" sz="1800" kern="1200" dirty="0">
                <a:solidFill>
                  <a:srgbClr val="514843"/>
                </a:solidFill>
                <a:effectLst/>
                <a:latin typeface="Euphemia" panose="020B0503040102020104" pitchFamily="34" charset="0"/>
                <a:ea typeface="+mn-ea"/>
                <a:cs typeface="+mn-cs"/>
              </a:rPr>
              <a:t>우리는 더 큰 참가자 풀에서 미세한 모터 이동 또는 시청각 인식이 필요한 더 복잡한 작업으로 </a:t>
            </a:r>
            <a:r>
              <a:rPr lang="en-US" altLang="ko-KR" sz="1800" kern="1200" dirty="0">
                <a:solidFill>
                  <a:srgbClr val="514843"/>
                </a:solidFill>
                <a:effectLst/>
                <a:latin typeface="Euphemia" panose="020B0503040102020104" pitchFamily="34" charset="0"/>
                <a:ea typeface="+mn-ea"/>
                <a:cs typeface="+mn-cs"/>
              </a:rPr>
              <a:t>AR </a:t>
            </a:r>
            <a:r>
              <a:rPr lang="ko-KR" altLang="ko-KR" sz="1800" kern="1200" dirty="0">
                <a:solidFill>
                  <a:srgbClr val="514843"/>
                </a:solidFill>
                <a:effectLst/>
                <a:latin typeface="Euphemia" panose="020B0503040102020104" pitchFamily="34" charset="0"/>
                <a:ea typeface="+mn-ea"/>
                <a:cs typeface="+mn-cs"/>
              </a:rPr>
              <a:t>플랫폼을 추가로 평가할 계획이다</a:t>
            </a:r>
            <a:r>
              <a:rPr lang="en-US" altLang="ko-KR" sz="1800" kern="1200" dirty="0">
                <a:solidFill>
                  <a:srgbClr val="514843"/>
                </a:solidFill>
                <a:effectLst/>
                <a:latin typeface="Euphemia" panose="020B0503040102020104" pitchFamily="34" charset="0"/>
                <a:ea typeface="+mn-ea"/>
                <a:cs typeface="+mn-cs"/>
              </a:rPr>
              <a:t>.</a:t>
            </a:r>
          </a:p>
          <a:p>
            <a:r>
              <a:rPr lang="ko-KR" altLang="ko-KR" sz="1800" kern="1200" dirty="0">
                <a:solidFill>
                  <a:srgbClr val="514843"/>
                </a:solidFill>
                <a:effectLst/>
                <a:latin typeface="Euphemia" panose="020B0503040102020104" pitchFamily="34" charset="0"/>
                <a:ea typeface="+mn-ea"/>
                <a:cs typeface="+mn-cs"/>
              </a:rPr>
              <a:t>또한 이러한 주제 학습을 지원하는 데 증강 현실 환경의 영향을 평가하기 위해 보다 복잡한 코딩 개념을 포함하는 작업을 추가할 것이다</a:t>
            </a:r>
            <a:r>
              <a:rPr lang="en-US" altLang="ko-KR" sz="1800" kern="1200" dirty="0">
                <a:solidFill>
                  <a:srgbClr val="514843"/>
                </a:solidFill>
                <a:effectLst/>
                <a:latin typeface="Euphemia" panose="020B0503040102020104" pitchFamily="34" charset="0"/>
                <a:ea typeface="+mn-ea"/>
                <a:cs typeface="+mn-cs"/>
              </a:rPr>
              <a:t>.</a:t>
            </a:r>
            <a:endParaRPr lang="ko-KR" altLang="ko-KR" dirty="0">
              <a:effectLst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6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98DC46-9C88-4CB8-AFBA-C6BD5034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59" y="2880519"/>
            <a:ext cx="9980682" cy="1096962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dirty="0"/>
              <a:t>감사합니다</a:t>
            </a:r>
            <a:r>
              <a:rPr lang="en-US" altLang="ko-KR" sz="4800" dirty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3090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75BD7-0753-49FE-B968-E2167ADFEF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3349" r="1837" b="3349"/>
          <a:stretch/>
        </p:blipFill>
        <p:spPr>
          <a:xfrm>
            <a:off x="2286000" y="-1"/>
            <a:ext cx="9906000" cy="68580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C504B2A-3DF4-4313-A7A8-1B8E73A91F06}"/>
              </a:ext>
            </a:extLst>
          </p:cNvPr>
          <p:cNvSpPr/>
          <p:nvPr/>
        </p:nvSpPr>
        <p:spPr>
          <a:xfrm>
            <a:off x="0" y="0"/>
            <a:ext cx="6096000" cy="6858001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D475-5EA4-4F3D-A9AC-26B34AE24FA6}"/>
              </a:ext>
            </a:extLst>
          </p:cNvPr>
          <p:cNvSpPr/>
          <p:nvPr/>
        </p:nvSpPr>
        <p:spPr>
          <a:xfrm>
            <a:off x="1651000" y="1727583"/>
            <a:ext cx="3646714" cy="202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감사합니다</a:t>
            </a:r>
            <a:r>
              <a:rPr lang="en-US" altLang="ko-KR" sz="6000" dirty="0">
                <a:gradFill>
                  <a:gsLst>
                    <a:gs pos="12281">
                      <a:schemeClr val="bg1"/>
                    </a:gs>
                    <a:gs pos="30000">
                      <a:schemeClr val="bg1"/>
                    </a:gs>
                  </a:gsLst>
                  <a:lin ang="5400000" scaled="1"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~</a:t>
            </a:r>
            <a:endParaRPr lang="ko-KR" altLang="en-US" sz="6000" dirty="0">
              <a:gradFill>
                <a:gsLst>
                  <a:gs pos="12281">
                    <a:schemeClr val="bg1"/>
                  </a:gs>
                  <a:gs pos="30000">
                    <a:schemeClr val="bg1"/>
                  </a:gs>
                </a:gsLst>
                <a:lin ang="5400000" scaled="1"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2CBE63-F256-44C7-9ECD-220FE7A8F117}"/>
              </a:ext>
            </a:extLst>
          </p:cNvPr>
          <p:cNvSpPr/>
          <p:nvPr/>
        </p:nvSpPr>
        <p:spPr>
          <a:xfrm>
            <a:off x="1788161" y="1662113"/>
            <a:ext cx="32877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2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소개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70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증강현실과 코딩 교육의 현황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2300" dirty="0"/>
              <a:t>증강현실은 실생활 곳곳에 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265961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HoloLens</a:t>
            </a:r>
          </a:p>
          <a:p>
            <a:pPr rtl="0"/>
            <a:r>
              <a:rPr lang="en-US" altLang="ko-KR" dirty="0"/>
              <a:t>Mobile AR</a:t>
            </a:r>
          </a:p>
          <a:p>
            <a:pPr rtl="0"/>
            <a:r>
              <a:rPr lang="ko-KR" altLang="en-US" dirty="0"/>
              <a:t>다양한 산업에서 활용됨</a:t>
            </a:r>
            <a:endParaRPr lang="en-US" altLang="ko-KR" dirty="0"/>
          </a:p>
          <a:p>
            <a:pPr rtl="0"/>
            <a:r>
              <a:rPr lang="ko-KR" altLang="en-US" dirty="0"/>
              <a:t>다양한 애플리케이션</a:t>
            </a:r>
            <a:endParaRPr lang="en-US" altLang="ko-KR" dirty="0"/>
          </a:p>
          <a:p>
            <a:r>
              <a:rPr lang="ko-KR" altLang="en-US" dirty="0"/>
              <a:t>최근 </a:t>
            </a:r>
            <a:r>
              <a:rPr lang="en-US" altLang="ko-KR" dirty="0"/>
              <a:t>VR, AR</a:t>
            </a:r>
            <a:r>
              <a:rPr lang="ko-KR" altLang="en-US" dirty="0"/>
              <a:t>과 같은 몰입형 기술을 활용한 다양한 학습 플랫폼 있음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/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2300" spc="-150" dirty="0"/>
              <a:t>코딩 교육은 전세계 커리큘럼의 트렌드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66110" y="2448973"/>
            <a:ext cx="4919472" cy="187105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전통적으로 </a:t>
            </a:r>
            <a:r>
              <a:rPr lang="en-US" altLang="ko-KR" dirty="0"/>
              <a:t>2D </a:t>
            </a:r>
            <a:r>
              <a:rPr lang="ko-KR" altLang="en-US" dirty="0"/>
              <a:t>화면에서 가르침</a:t>
            </a:r>
            <a:endParaRPr lang="en-US" altLang="ko-KR" dirty="0"/>
          </a:p>
          <a:p>
            <a:pPr rtl="0"/>
            <a:r>
              <a:rPr lang="ko-KR" altLang="en-US" dirty="0"/>
              <a:t>초등학생도 </a:t>
            </a:r>
            <a:r>
              <a:rPr lang="ko-KR" altLang="en-US" dirty="0" err="1"/>
              <a:t>파이썬을</a:t>
            </a:r>
            <a:r>
              <a:rPr lang="ko-KR" altLang="en-US" dirty="0"/>
              <a:t> 배움</a:t>
            </a:r>
            <a:r>
              <a:rPr lang="en-US" altLang="ko-KR" dirty="0"/>
              <a:t>.</a:t>
            </a:r>
          </a:p>
          <a:p>
            <a:pPr rtl="0"/>
            <a:r>
              <a:rPr lang="ko-KR" altLang="en-US" dirty="0"/>
              <a:t>코딩 학원이 인기</a:t>
            </a:r>
          </a:p>
        </p:txBody>
      </p:sp>
    </p:spTree>
    <p:extLst>
      <p:ext uri="{BB962C8B-B14F-4D97-AF65-F5344CB8AC3E}">
        <p14:creationId xmlns:p14="http://schemas.microsoft.com/office/powerpoint/2010/main" val="6615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증강현실과 코딩 교육의 결합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증강현실은 교육에 도움을 준다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943132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AR</a:t>
            </a:r>
            <a:r>
              <a:rPr lang="ko-KR" altLang="en-US" dirty="0"/>
              <a:t>의 특성은 작업의 성능을 향상시키는 데 도움</a:t>
            </a:r>
            <a:endParaRPr lang="en-US" altLang="ko-KR" dirty="0"/>
          </a:p>
          <a:p>
            <a:pPr lvl="1"/>
            <a:r>
              <a:rPr lang="en-US" altLang="ko-KR" dirty="0"/>
              <a:t>Dynamic (</a:t>
            </a:r>
            <a:r>
              <a:rPr lang="ko-KR" altLang="en-US" dirty="0"/>
              <a:t>역동적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Interactive (</a:t>
            </a:r>
            <a:r>
              <a:rPr lang="ko-KR" altLang="en-US" dirty="0"/>
              <a:t>상호작용적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AR</a:t>
            </a:r>
            <a:r>
              <a:rPr lang="ko-KR" altLang="en-US" dirty="0"/>
              <a:t>이 교육에 미치는 긍정적 영향을 뒷받침하는 증거도 늘고 있다</a:t>
            </a:r>
            <a:endParaRPr lang="en-US" altLang="ko-KR" dirty="0"/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2E48192E-99AF-4900-9767-CDA481449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/>
          <a:lstStyle/>
          <a:p>
            <a:pPr rtl="0"/>
            <a:r>
              <a:rPr lang="ko-KR" altLang="en-US" dirty="0"/>
              <a:t>실험 주요 목표</a:t>
            </a:r>
          </a:p>
        </p:txBody>
      </p:sp>
      <p:sp>
        <p:nvSpPr>
          <p:cNvPr id="14" name="내용 개체 틀 5">
            <a:extLst>
              <a:ext uri="{FF2B5EF4-FFF2-40B4-BE49-F238E27FC236}">
                <a16:creationId xmlns:a16="http://schemas.microsoft.com/office/drawing/2014/main" id="{5B00B8A5-84B8-44CE-BC42-A9BAF7DB2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6110" y="2398639"/>
            <a:ext cx="4919472" cy="364194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Head-mounted AR, using Microsoft HoloLens</a:t>
            </a:r>
          </a:p>
          <a:p>
            <a:pPr rtl="0"/>
            <a:r>
              <a:rPr lang="en-US" altLang="ko-KR" dirty="0"/>
              <a:t>Mobile AR, using Apple's </a:t>
            </a:r>
            <a:r>
              <a:rPr lang="en-US" altLang="ko-KR" dirty="0" err="1"/>
              <a:t>ARKit</a:t>
            </a:r>
            <a:r>
              <a:rPr lang="en-US" altLang="ko-KR" dirty="0"/>
              <a:t> on iPhone</a:t>
            </a:r>
          </a:p>
          <a:p>
            <a:pPr rtl="0"/>
            <a:r>
              <a:rPr lang="en-US" altLang="ko-KR" dirty="0"/>
              <a:t>+ Conventional 2D touch interface</a:t>
            </a:r>
          </a:p>
          <a:p>
            <a:r>
              <a:rPr lang="en-US" altLang="ko-KR" dirty="0"/>
              <a:t>AR </a:t>
            </a:r>
            <a:r>
              <a:rPr lang="ko-KR" altLang="en-US" dirty="0"/>
              <a:t>환경을 비교하는 것</a:t>
            </a:r>
            <a:endParaRPr lang="en-US" altLang="ko-KR" dirty="0"/>
          </a:p>
          <a:p>
            <a:r>
              <a:rPr lang="en-US" altLang="ko-KR" dirty="0"/>
              <a:t>AR </a:t>
            </a:r>
            <a:r>
              <a:rPr lang="ko-KR" altLang="en-US" dirty="0"/>
              <a:t>환경과 </a:t>
            </a:r>
            <a:r>
              <a:rPr lang="en-US" altLang="ko-KR" dirty="0"/>
              <a:t>"</a:t>
            </a:r>
            <a:r>
              <a:rPr lang="ko-KR" altLang="en-US" dirty="0"/>
              <a:t>비 </a:t>
            </a:r>
            <a:r>
              <a:rPr lang="en-US" altLang="ko-KR" dirty="0"/>
              <a:t>AR" </a:t>
            </a:r>
            <a:r>
              <a:rPr lang="ko-KR" altLang="en-US" dirty="0"/>
              <a:t>환경 사이의 사용성과 기능의 잠재적 차이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304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사용자 연구 설계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AR </a:t>
            </a:r>
            <a:r>
              <a:rPr lang="ko-KR" altLang="en-US" dirty="0"/>
              <a:t>환경 비교</a:t>
            </a:r>
            <a:r>
              <a:rPr lang="en-US" altLang="ko-KR" dirty="0"/>
              <a:t>. AR</a:t>
            </a:r>
            <a:r>
              <a:rPr lang="ko-KR" altLang="en-US" dirty="0"/>
              <a:t>과 기존의 </a:t>
            </a:r>
            <a:r>
              <a:rPr lang="en-US" altLang="ko-KR" dirty="0"/>
              <a:t>＂Non-AR＂ 2D </a:t>
            </a:r>
            <a:r>
              <a:rPr lang="ko-KR" altLang="en-US" dirty="0"/>
              <a:t>환경 비교</a:t>
            </a:r>
          </a:p>
        </p:txBody>
      </p:sp>
    </p:spTree>
    <p:extLst>
      <p:ext uri="{BB962C8B-B14F-4D97-AF65-F5344CB8AC3E}">
        <p14:creationId xmlns:p14="http://schemas.microsoft.com/office/powerpoint/2010/main" val="318329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실험 설계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27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실험 설계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실험 조건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구조가 같은 방</a:t>
            </a:r>
            <a:endParaRPr lang="en-US" altLang="ko-KR" dirty="0"/>
          </a:p>
          <a:p>
            <a:pPr rtl="0"/>
            <a:r>
              <a:rPr lang="ko-KR" altLang="en-US" dirty="0"/>
              <a:t>동일한 조건을 가진 조명</a:t>
            </a:r>
            <a:endParaRPr lang="en-US" altLang="ko-KR" dirty="0"/>
          </a:p>
          <a:p>
            <a:pPr rtl="0"/>
            <a:r>
              <a:rPr lang="ko-KR" altLang="en-US" dirty="0"/>
              <a:t>한 환경에서 </a:t>
            </a:r>
            <a:r>
              <a:rPr lang="en-US" altLang="ko-KR" dirty="0"/>
              <a:t>3</a:t>
            </a:r>
            <a:r>
              <a:rPr lang="ko-KR" altLang="en-US" dirty="0"/>
              <a:t>가지 작업</a:t>
            </a:r>
            <a:endParaRPr lang="en-US" altLang="ko-KR" dirty="0"/>
          </a:p>
          <a:p>
            <a:pPr lvl="1"/>
            <a:r>
              <a:rPr lang="en-US" altLang="ko-KR" sz="1800" b="0" i="0" u="none" strike="noStrike" baseline="0" dirty="0">
                <a:latin typeface="CMSSBX10"/>
              </a:rPr>
              <a:t>Head-mounted AR</a:t>
            </a:r>
            <a:r>
              <a:rPr lang="en-US" altLang="ko-KR" sz="1800" b="0" i="0" u="none" strike="noStrike" baseline="0" dirty="0">
                <a:latin typeface="CMSS10"/>
              </a:rPr>
              <a:t>, using Microsoft HoloLens</a:t>
            </a:r>
          </a:p>
          <a:p>
            <a:pPr lvl="1"/>
            <a:r>
              <a:rPr lang="en-US" altLang="ko-KR" sz="1800" b="0" i="0" u="none" strike="noStrike" baseline="0" dirty="0">
                <a:latin typeface="CMSSBX10"/>
              </a:rPr>
              <a:t>Mobile AR</a:t>
            </a:r>
            <a:r>
              <a:rPr lang="en-US" altLang="ko-KR" sz="1800" b="0" i="0" u="none" strike="noStrike" baseline="0" dirty="0">
                <a:latin typeface="CMSS10"/>
              </a:rPr>
              <a:t>, using Apple's </a:t>
            </a:r>
            <a:r>
              <a:rPr lang="en-US" altLang="ko-KR" sz="1800" b="0" i="0" u="none" strike="noStrike" baseline="0" dirty="0" err="1">
                <a:latin typeface="CMSS10"/>
              </a:rPr>
              <a:t>ARKit</a:t>
            </a:r>
            <a:endParaRPr lang="en-US" altLang="ko-KR" sz="1800" dirty="0">
              <a:latin typeface="CMSS10"/>
            </a:endParaRPr>
          </a:p>
          <a:p>
            <a:pPr lvl="1"/>
            <a:r>
              <a:rPr lang="en-US" altLang="ko-KR" dirty="0"/>
              <a:t>Non-AR, using Apple’s Swift Playground</a:t>
            </a:r>
          </a:p>
          <a:p>
            <a:pPr rtl="0"/>
            <a:r>
              <a:rPr lang="ko-KR" altLang="en-US" dirty="0"/>
              <a:t>세트 간에 해결법을 기억하지 못하도록 각 작업에는 변형을 줌</a:t>
            </a:r>
            <a:endParaRPr lang="en-US" altLang="ko-KR" dirty="0"/>
          </a:p>
          <a:p>
            <a:pPr lvl="1"/>
            <a:r>
              <a:rPr lang="ko-KR" altLang="en-US" dirty="0"/>
              <a:t>환경마다 변형</a:t>
            </a:r>
            <a:r>
              <a:rPr lang="en-US" altLang="ko-KR" dirty="0"/>
              <a:t>, </a:t>
            </a:r>
            <a:r>
              <a:rPr lang="ko-KR" altLang="en-US" dirty="0"/>
              <a:t>각 작업은 </a:t>
            </a:r>
            <a:r>
              <a:rPr lang="en-US" altLang="ko-KR" dirty="0"/>
              <a:t>3</a:t>
            </a:r>
            <a:r>
              <a:rPr lang="ko-KR" altLang="en-US" dirty="0"/>
              <a:t>가지 변형</a:t>
            </a:r>
            <a:endParaRPr lang="en-US" altLang="ko-KR" dirty="0"/>
          </a:p>
          <a:p>
            <a:pPr rtl="0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99035D-7B54-4140-B74F-D39485147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901" y="2012156"/>
            <a:ext cx="1618929" cy="40068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F95706-FF01-4093-AEC6-281C2E79E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882" y="2012157"/>
            <a:ext cx="1304556" cy="4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3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실험 절차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26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교육 문학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10_TF03431380_Win32" id="{CC0F9FBE-93CA-484D-BA68-6B9EF4A66734}" vid="{970D5AD7-72D3-42BB-8284-EEC14A641070}"/>
    </a:ext>
  </a:extLst>
</a:theme>
</file>

<file path=ppt/theme/theme2.xml><?xml version="1.0" encoding="utf-8"?>
<a:theme xmlns:a="http://schemas.openxmlformats.org/drawingml/2006/main" name="Office 테마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가는 세로줄 리본 디자인의 학술용 프레젠테이션(와이드스크린)</Template>
  <TotalTime>727</TotalTime>
  <Words>995</Words>
  <Application>Microsoft Office PowerPoint</Application>
  <PresentationFormat>와이드스크린</PresentationFormat>
  <Paragraphs>210</Paragraphs>
  <Slides>29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CMSS10</vt:lpstr>
      <vt:lpstr>CMSSBX10</vt:lpstr>
      <vt:lpstr>굴림</vt:lpstr>
      <vt:lpstr>맑은 고딕</vt:lpstr>
      <vt:lpstr>Euphemia</vt:lpstr>
      <vt:lpstr>Wingdings</vt:lpstr>
      <vt:lpstr>교육 문학 16x9</vt:lpstr>
      <vt:lpstr>Augmenting coding</vt:lpstr>
      <vt:lpstr>목차</vt:lpstr>
      <vt:lpstr>소개</vt:lpstr>
      <vt:lpstr>증강현실과 코딩 교육의 현황</vt:lpstr>
      <vt:lpstr>증강현실과 코딩 교육의 결합</vt:lpstr>
      <vt:lpstr>사용자 연구 설계</vt:lpstr>
      <vt:lpstr>실험 설계</vt:lpstr>
      <vt:lpstr>실험 설계</vt:lpstr>
      <vt:lpstr>실험 절차</vt:lpstr>
      <vt:lpstr>실험 절차</vt:lpstr>
      <vt:lpstr>작업</vt:lpstr>
      <vt:lpstr>작업 1: 경로 찾기</vt:lpstr>
      <vt:lpstr>작업 2: Hillbert 곡선에 기반한 경로 찾기</vt:lpstr>
      <vt:lpstr>작업 3: 디버깅</vt:lpstr>
      <vt:lpstr>가설 및 변인 설정</vt:lpstr>
      <vt:lpstr>예비 결과</vt:lpstr>
      <vt:lpstr>실험 결과</vt:lpstr>
      <vt:lpstr>작업 완료 시간</vt:lpstr>
      <vt:lpstr>통계적으로 유의미한 유일한 효과는 상호작용 환경</vt:lpstr>
      <vt:lpstr>왜 이런 결과가??</vt:lpstr>
      <vt:lpstr>사용 용이성</vt:lpstr>
      <vt:lpstr>HoloLens는 재밌는 친구다.</vt:lpstr>
      <vt:lpstr>시각적 피드백</vt:lpstr>
      <vt:lpstr>시각적 피드백은 코딩에 도움이 된다.</vt:lpstr>
      <vt:lpstr>결론</vt:lpstr>
      <vt:lpstr>위 실험결과의 결론</vt:lpstr>
      <vt:lpstr>진행 중인 작업</vt:lpstr>
      <vt:lpstr>감사합니다.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그림 레이아웃이 있는 제목</dc:title>
  <dc:creator>승현</dc:creator>
  <cp:lastModifiedBy>승현</cp:lastModifiedBy>
  <cp:revision>1</cp:revision>
  <dcterms:created xsi:type="dcterms:W3CDTF">2021-05-26T11:52:01Z</dcterms:created>
  <dcterms:modified xsi:type="dcterms:W3CDTF">2021-06-24T04:16:44Z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