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64DCB-89FD-40BB-86E1-BFB98AFE3C68}" v="258" dt="2021-07-15T04:44:08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8064DCB-89FD-40BB-86E1-BFB98AFE3C68}"/>
    <pc:docChg chg="undo custSel addSld delSld modSld sldOrd">
      <pc:chgData name="승현" userId="8540b05134c710b4" providerId="LiveId" clId="{18064DCB-89FD-40BB-86E1-BFB98AFE3C68}" dt="2021-07-15T04:44:09.622" v="3286" actId="20577"/>
      <pc:docMkLst>
        <pc:docMk/>
      </pc:docMkLst>
      <pc:sldChg chg="modSp mod">
        <pc:chgData name="승현" userId="8540b05134c710b4" providerId="LiveId" clId="{18064DCB-89FD-40BB-86E1-BFB98AFE3C68}" dt="2021-07-15T02:42:27.631" v="42"/>
        <pc:sldMkLst>
          <pc:docMk/>
          <pc:sldMk cId="664639400" sldId="256"/>
        </pc:sldMkLst>
        <pc:spChg chg="mod">
          <ac:chgData name="승현" userId="8540b05134c710b4" providerId="LiveId" clId="{18064DCB-89FD-40BB-86E1-BFB98AFE3C68}" dt="2021-07-15T02:42:27.631" v="42"/>
          <ac:spMkLst>
            <pc:docMk/>
            <pc:sldMk cId="664639400" sldId="256"/>
            <ac:spMk id="3" creationId="{6BACCC49-D5B4-47ED-B1C7-8216DECB1C65}"/>
          </ac:spMkLst>
        </pc:spChg>
      </pc:sldChg>
      <pc:sldChg chg="modSp new mod">
        <pc:chgData name="승현" userId="8540b05134c710b4" providerId="LiveId" clId="{18064DCB-89FD-40BB-86E1-BFB98AFE3C68}" dt="2021-07-15T04:32:48.531" v="3129"/>
        <pc:sldMkLst>
          <pc:docMk/>
          <pc:sldMk cId="4146188991" sldId="257"/>
        </pc:sldMkLst>
        <pc:spChg chg="mod">
          <ac:chgData name="승현" userId="8540b05134c710b4" providerId="LiveId" clId="{18064DCB-89FD-40BB-86E1-BFB98AFE3C68}" dt="2021-07-15T02:49:27.004" v="737"/>
          <ac:spMkLst>
            <pc:docMk/>
            <pc:sldMk cId="4146188991" sldId="257"/>
            <ac:spMk id="2" creationId="{255F3C92-77A8-40B7-9E42-5ADE7FCFC78E}"/>
          </ac:spMkLst>
        </pc:spChg>
        <pc:spChg chg="mod">
          <ac:chgData name="승현" userId="8540b05134c710b4" providerId="LiveId" clId="{18064DCB-89FD-40BB-86E1-BFB98AFE3C68}" dt="2021-07-15T04:32:48.531" v="3129"/>
          <ac:spMkLst>
            <pc:docMk/>
            <pc:sldMk cId="4146188991" sldId="257"/>
            <ac:spMk id="3" creationId="{95BB5D04-CCC9-4D24-AFE4-CA737A6980A3}"/>
          </ac:spMkLst>
        </pc:spChg>
      </pc:sldChg>
      <pc:sldChg chg="modSp new mod">
        <pc:chgData name="승현" userId="8540b05134c710b4" providerId="LiveId" clId="{18064DCB-89FD-40BB-86E1-BFB98AFE3C68}" dt="2021-07-15T04:13:05.295" v="2474" actId="13926"/>
        <pc:sldMkLst>
          <pc:docMk/>
          <pc:sldMk cId="3232279042" sldId="258"/>
        </pc:sldMkLst>
        <pc:spChg chg="mod">
          <ac:chgData name="승현" userId="8540b05134c710b4" providerId="LiveId" clId="{18064DCB-89FD-40BB-86E1-BFB98AFE3C68}" dt="2021-07-15T02:49:48.320" v="754"/>
          <ac:spMkLst>
            <pc:docMk/>
            <pc:sldMk cId="3232279042" sldId="258"/>
            <ac:spMk id="2" creationId="{4C7A329E-14CE-4B05-8C2F-9837B957CE1E}"/>
          </ac:spMkLst>
        </pc:spChg>
        <pc:spChg chg="mod">
          <ac:chgData name="승현" userId="8540b05134c710b4" providerId="LiveId" clId="{18064DCB-89FD-40BB-86E1-BFB98AFE3C68}" dt="2021-07-15T04:13:05.295" v="2474" actId="13926"/>
          <ac:spMkLst>
            <pc:docMk/>
            <pc:sldMk cId="3232279042" sldId="258"/>
            <ac:spMk id="3" creationId="{8C310884-29F5-4BA0-B53A-9A21689A5FF7}"/>
          </ac:spMkLst>
        </pc:spChg>
      </pc:sldChg>
      <pc:sldChg chg="modSp new mod">
        <pc:chgData name="승현" userId="8540b05134c710b4" providerId="LiveId" clId="{18064DCB-89FD-40BB-86E1-BFB98AFE3C68}" dt="2021-07-15T04:00:44.654" v="1799"/>
        <pc:sldMkLst>
          <pc:docMk/>
          <pc:sldMk cId="4083797528" sldId="259"/>
        </pc:sldMkLst>
        <pc:spChg chg="mod">
          <ac:chgData name="승현" userId="8540b05134c710b4" providerId="LiveId" clId="{18064DCB-89FD-40BB-86E1-BFB98AFE3C68}" dt="2021-07-15T04:00:44.654" v="1799"/>
          <ac:spMkLst>
            <pc:docMk/>
            <pc:sldMk cId="4083797528" sldId="259"/>
            <ac:spMk id="2" creationId="{B760E1F5-4CCD-4F40-816F-681ACAA819B9}"/>
          </ac:spMkLst>
        </pc:spChg>
        <pc:spChg chg="mod">
          <ac:chgData name="승현" userId="8540b05134c710b4" providerId="LiveId" clId="{18064DCB-89FD-40BB-86E1-BFB98AFE3C68}" dt="2021-07-15T03:35:05.330" v="1570" actId="20577"/>
          <ac:spMkLst>
            <pc:docMk/>
            <pc:sldMk cId="4083797528" sldId="259"/>
            <ac:spMk id="3" creationId="{4DD8A775-4A86-4966-9BC3-B04A9C695616}"/>
          </ac:spMkLst>
        </pc:spChg>
      </pc:sldChg>
      <pc:sldChg chg="new del">
        <pc:chgData name="승현" userId="8540b05134c710b4" providerId="LiveId" clId="{18064DCB-89FD-40BB-86E1-BFB98AFE3C68}" dt="2021-07-15T03:35:22.940" v="1573" actId="47"/>
        <pc:sldMkLst>
          <pc:docMk/>
          <pc:sldMk cId="467762226" sldId="260"/>
        </pc:sldMkLst>
      </pc:sldChg>
      <pc:sldChg chg="addSp delSp modSp new mod ord setBg">
        <pc:chgData name="승현" userId="8540b05134c710b4" providerId="LiveId" clId="{18064DCB-89FD-40BB-86E1-BFB98AFE3C68}" dt="2021-07-15T04:10:21.380" v="2124" actId="20577"/>
        <pc:sldMkLst>
          <pc:docMk/>
          <pc:sldMk cId="4139249099" sldId="260"/>
        </pc:sldMkLst>
        <pc:spChg chg="mo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2" creationId="{708FF57F-21A6-4FB4-A3ED-F8137C63C846}"/>
          </ac:spMkLst>
        </pc:spChg>
        <pc:spChg chg="del">
          <ac:chgData name="승현" userId="8540b05134c710b4" providerId="LiveId" clId="{18064DCB-89FD-40BB-86E1-BFB98AFE3C68}" dt="2021-07-15T04:00:50.221" v="1800" actId="931"/>
          <ac:spMkLst>
            <pc:docMk/>
            <pc:sldMk cId="4139249099" sldId="260"/>
            <ac:spMk id="3" creationId="{D628DCCA-9EB1-489C-86FE-0B3FD0413883}"/>
          </ac:spMkLst>
        </pc:spChg>
        <pc:spChg chg="add del">
          <ac:chgData name="승현" userId="8540b05134c710b4" providerId="LiveId" clId="{18064DCB-89FD-40BB-86E1-BFB98AFE3C68}" dt="2021-07-15T04:08:48.339" v="2113"/>
          <ac:spMkLst>
            <pc:docMk/>
            <pc:sldMk cId="4139249099" sldId="260"/>
            <ac:spMk id="6" creationId="{A9F99967-6AE0-4584-85B6-FDBABFA2840F}"/>
          </ac:spMkLst>
        </pc:spChg>
        <pc:spChg chg="add del">
          <ac:chgData name="승현" userId="8540b05134c710b4" providerId="LiveId" clId="{18064DCB-89FD-40BB-86E1-BFB98AFE3C68}" dt="2021-07-15T04:09:09.918" v="2115"/>
          <ac:spMkLst>
            <pc:docMk/>
            <pc:sldMk cId="4139249099" sldId="260"/>
            <ac:spMk id="7" creationId="{C05D4481-900D-4663-B281-8341F9A62137}"/>
          </ac:spMkLst>
        </pc:spChg>
        <pc:spChg chg="add mod">
          <ac:chgData name="승현" userId="8540b05134c710b4" providerId="LiveId" clId="{18064DCB-89FD-40BB-86E1-BFB98AFE3C68}" dt="2021-07-15T04:10:21.380" v="2124" actId="20577"/>
          <ac:spMkLst>
            <pc:docMk/>
            <pc:sldMk cId="4139249099" sldId="260"/>
            <ac:spMk id="9" creationId="{7F5CCCDF-E83E-4C87-A0EE-CAF45D2A38F3}"/>
          </ac:spMkLst>
        </pc:spChg>
        <pc:spChg chg="ad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12" creationId="{7CC9829A-26F6-4595-8608-1A9F57DA7504}"/>
          </ac:spMkLst>
        </pc:s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14" creationId="{75343792-FB15-4868-8582-6FB07FD06552}"/>
          </ac:grpSpMkLst>
        </pc:gr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37" creationId="{F594A2EF-2FF2-48A2-91C9-02790030750B}"/>
          </ac:grpSpMkLst>
        </pc:grpChg>
        <pc:picChg chg="add mod modCrop">
          <ac:chgData name="승현" userId="8540b05134c710b4" providerId="LiveId" clId="{18064DCB-89FD-40BB-86E1-BFB98AFE3C68}" dt="2021-07-15T04:01:23.639" v="1803" actId="18131"/>
          <ac:picMkLst>
            <pc:docMk/>
            <pc:sldMk cId="4139249099" sldId="260"/>
            <ac:picMk id="5" creationId="{6382DCCE-AE34-44A7-A69E-011AB2C27672}"/>
          </ac:picMkLst>
        </pc:picChg>
      </pc:sldChg>
      <pc:sldChg chg="modSp new mod">
        <pc:chgData name="승현" userId="8540b05134c710b4" providerId="LiveId" clId="{18064DCB-89FD-40BB-86E1-BFB98AFE3C68}" dt="2021-07-15T04:44:09.622" v="3286" actId="20577"/>
        <pc:sldMkLst>
          <pc:docMk/>
          <pc:sldMk cId="3434736599" sldId="261"/>
        </pc:sldMkLst>
        <pc:spChg chg="mod">
          <ac:chgData name="승현" userId="8540b05134c710b4" providerId="LiveId" clId="{18064DCB-89FD-40BB-86E1-BFB98AFE3C68}" dt="2021-07-15T04:10:43.772" v="2154"/>
          <ac:spMkLst>
            <pc:docMk/>
            <pc:sldMk cId="3434736599" sldId="261"/>
            <ac:spMk id="2" creationId="{E4ECF5D5-F1C7-417F-9256-68500FC4FBA0}"/>
          </ac:spMkLst>
        </pc:spChg>
        <pc:spChg chg="mod">
          <ac:chgData name="승현" userId="8540b05134c710b4" providerId="LiveId" clId="{18064DCB-89FD-40BB-86E1-BFB98AFE3C68}" dt="2021-07-15T04:44:09.622" v="3286" actId="20577"/>
          <ac:spMkLst>
            <pc:docMk/>
            <pc:sldMk cId="3434736599" sldId="261"/>
            <ac:spMk id="3" creationId="{2B8F8DB7-887D-4E0A-B1D4-35485AFB87C9}"/>
          </ac:spMkLst>
        </pc:spChg>
      </pc:sldChg>
      <pc:sldChg chg="addSp delSp modSp new del mod">
        <pc:chgData name="승현" userId="8540b05134c710b4" providerId="LiveId" clId="{18064DCB-89FD-40BB-86E1-BFB98AFE3C68}" dt="2021-07-15T04:00:29.811" v="1746" actId="2696"/>
        <pc:sldMkLst>
          <pc:docMk/>
          <pc:sldMk cId="4048443589" sldId="261"/>
        </pc:sldMkLst>
        <pc:spChg chg="mod">
          <ac:chgData name="승현" userId="8540b05134c710b4" providerId="LiveId" clId="{18064DCB-89FD-40BB-86E1-BFB98AFE3C68}" dt="2021-07-15T04:00:28.445" v="1745"/>
          <ac:spMkLst>
            <pc:docMk/>
            <pc:sldMk cId="4048443589" sldId="261"/>
            <ac:spMk id="2" creationId="{7C313725-2E88-49E8-B26D-463F64460872}"/>
          </ac:spMkLst>
        </pc:spChg>
        <pc:spChg chg="add del">
          <ac:chgData name="승현" userId="8540b05134c710b4" providerId="LiveId" clId="{18064DCB-89FD-40BB-86E1-BFB98AFE3C68}" dt="2021-07-15T03:37:22.013" v="1577" actId="931"/>
          <ac:spMkLst>
            <pc:docMk/>
            <pc:sldMk cId="4048443589" sldId="261"/>
            <ac:spMk id="3" creationId="{8A26893C-A2B7-4FB7-9868-9C208446CF36}"/>
          </ac:spMkLst>
        </pc:spChg>
        <pc:picChg chg="add del mod ord">
          <ac:chgData name="승현" userId="8540b05134c710b4" providerId="LiveId" clId="{18064DCB-89FD-40BB-86E1-BFB98AFE3C68}" dt="2021-07-15T03:36:17.295" v="1575" actId="22"/>
          <ac:picMkLst>
            <pc:docMk/>
            <pc:sldMk cId="4048443589" sldId="261"/>
            <ac:picMk id="6" creationId="{C6372149-D934-4FAC-AE4B-D0344FDD5C64}"/>
          </ac:picMkLst>
        </pc:picChg>
        <pc:picChg chg="add del mod">
          <ac:chgData name="승현" userId="8540b05134c710b4" providerId="LiveId" clId="{18064DCB-89FD-40BB-86E1-BFB98AFE3C68}" dt="2021-07-15T03:37:22.013" v="1577" actId="931"/>
          <ac:picMkLst>
            <pc:docMk/>
            <pc:sldMk cId="4048443589" sldId="261"/>
            <ac:picMk id="8" creationId="{C3F8329C-4780-4757-BCCA-6761402B13CC}"/>
          </ac:picMkLst>
        </pc:picChg>
      </pc:sldChg>
      <pc:sldChg chg="modSp new mod">
        <pc:chgData name="승현" userId="8540b05134c710b4" providerId="LiveId" clId="{18064DCB-89FD-40BB-86E1-BFB98AFE3C68}" dt="2021-07-15T04:26:51.113" v="2605" actId="20577"/>
        <pc:sldMkLst>
          <pc:docMk/>
          <pc:sldMk cId="1253856608" sldId="262"/>
        </pc:sldMkLst>
        <pc:spChg chg="mod">
          <ac:chgData name="승현" userId="8540b05134c710b4" providerId="LiveId" clId="{18064DCB-89FD-40BB-86E1-BFB98AFE3C68}" dt="2021-07-15T04:25:29.394" v="2497" actId="20577"/>
          <ac:spMkLst>
            <pc:docMk/>
            <pc:sldMk cId="1253856608" sldId="262"/>
            <ac:spMk id="2" creationId="{0DC0AE8F-C1FE-42D7-AABE-802ECE2CE379}"/>
          </ac:spMkLst>
        </pc:spChg>
        <pc:spChg chg="mod">
          <ac:chgData name="승현" userId="8540b05134c710b4" providerId="LiveId" clId="{18064DCB-89FD-40BB-86E1-BFB98AFE3C68}" dt="2021-07-15T04:26:51.113" v="2605" actId="20577"/>
          <ac:spMkLst>
            <pc:docMk/>
            <pc:sldMk cId="1253856608" sldId="262"/>
            <ac:spMk id="3" creationId="{F5705F18-6636-469F-B3FC-F54C5A105960}"/>
          </ac:spMkLst>
        </pc:spChg>
      </pc:sldChg>
      <pc:sldChg chg="modSp new mod">
        <pc:chgData name="승현" userId="8540b05134c710b4" providerId="LiveId" clId="{18064DCB-89FD-40BB-86E1-BFB98AFE3C68}" dt="2021-07-15T04:31:02.001" v="3125"/>
        <pc:sldMkLst>
          <pc:docMk/>
          <pc:sldMk cId="2628382542" sldId="263"/>
        </pc:sldMkLst>
        <pc:spChg chg="mod">
          <ac:chgData name="승현" userId="8540b05134c710b4" providerId="LiveId" clId="{18064DCB-89FD-40BB-86E1-BFB98AFE3C68}" dt="2021-07-15T04:27:22.151" v="2630" actId="20577"/>
          <ac:spMkLst>
            <pc:docMk/>
            <pc:sldMk cId="2628382542" sldId="263"/>
            <ac:spMk id="2" creationId="{E12EA7CD-5821-4E80-8EB8-552BA9A1F7FA}"/>
          </ac:spMkLst>
        </pc:spChg>
        <pc:spChg chg="mod">
          <ac:chgData name="승현" userId="8540b05134c710b4" providerId="LiveId" clId="{18064DCB-89FD-40BB-86E1-BFB98AFE3C68}" dt="2021-07-15T04:31:02.001" v="3125"/>
          <ac:spMkLst>
            <pc:docMk/>
            <pc:sldMk cId="2628382542" sldId="263"/>
            <ac:spMk id="3" creationId="{D905BF13-2D35-4430-A988-F23A233381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4BE2-056E-4A81-976F-13179C75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식품영양학과</a:t>
            </a:r>
            <a:r>
              <a:rPr lang="en-US" altLang="ko-KR" dirty="0"/>
              <a:t> </a:t>
            </a:r>
            <a:r>
              <a:rPr lang="ko-KR" altLang="en-US" dirty="0"/>
              <a:t>논문</a:t>
            </a:r>
            <a:br>
              <a:rPr lang="en-US" altLang="ko-KR" dirty="0"/>
            </a:br>
            <a:r>
              <a:rPr lang="ko-KR" altLang="en-US" dirty="0"/>
              <a:t>데이터셋 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C49-D5B4-47ED-B1C7-8216DECB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2021-07-15</a:t>
            </a:r>
          </a:p>
          <a:p>
            <a:r>
              <a:rPr lang="ko-KR" altLang="en-US" dirty="0"/>
              <a:t>컴퓨터과학과 황승현</a:t>
            </a:r>
          </a:p>
        </p:txBody>
      </p:sp>
    </p:spTree>
    <p:extLst>
      <p:ext uri="{BB962C8B-B14F-4D97-AF65-F5344CB8AC3E}">
        <p14:creationId xmlns:p14="http://schemas.microsoft.com/office/powerpoint/2010/main" val="66463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3C92-77A8-40B7-9E42-5ADE7F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B5D04-CCC9-4D24-AFE4-CA737A69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</a:t>
            </a:r>
            <a:endParaRPr lang="en-US" altLang="ko-KR" dirty="0"/>
          </a:p>
          <a:p>
            <a:r>
              <a:rPr lang="ko-KR" altLang="en-US" dirty="0"/>
              <a:t>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생활 패턴과 특정 질환의 상관 관계 조사</a:t>
            </a:r>
            <a:endParaRPr lang="en-US" altLang="ko-KR" dirty="0"/>
          </a:p>
          <a:p>
            <a:pPr lvl="1"/>
            <a:r>
              <a:rPr lang="ko-KR" altLang="en-US" dirty="0"/>
              <a:t>식이 패턴과 고혈압의 상관 관계를 집중 연구</a:t>
            </a:r>
            <a:endParaRPr lang="en-US" altLang="ko-KR" dirty="0"/>
          </a:p>
          <a:p>
            <a:r>
              <a:rPr lang="ko-KR" altLang="en-US" dirty="0"/>
              <a:t>입력한</a:t>
            </a:r>
            <a:r>
              <a:rPr lang="en-US" altLang="ko-KR" dirty="0"/>
              <a:t> </a:t>
            </a:r>
            <a:r>
              <a:rPr lang="ko-KR" altLang="en-US" dirty="0"/>
              <a:t>여러 조건 중</a:t>
            </a:r>
            <a:r>
              <a:rPr lang="en-US" altLang="ko-KR" dirty="0"/>
              <a:t>, </a:t>
            </a:r>
            <a:r>
              <a:rPr lang="ko-KR" altLang="en-US" dirty="0"/>
              <a:t>결과에 가장 많은 영향을 주는 조건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  <a:endParaRPr lang="en-US" altLang="ko-KR" dirty="0"/>
          </a:p>
          <a:p>
            <a:r>
              <a:rPr lang="ko-KR" altLang="en-US" dirty="0"/>
              <a:t>질병 모델을 만들고</a:t>
            </a:r>
            <a:r>
              <a:rPr lang="en-US" altLang="ko-KR" dirty="0"/>
              <a:t>, </a:t>
            </a:r>
            <a:r>
              <a:rPr lang="ko-KR" altLang="en-US" dirty="0"/>
              <a:t>새로운 사람이 들어갔을 때 질병이 걸릴 확률 알아내기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18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A329E-14CE-4B05-8C2F-9837B95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10884-29F5-4BA0-B53A-9A21689A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데이터 정규화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초기 데이터 </a:t>
            </a:r>
            <a:r>
              <a:rPr lang="en-US" altLang="ko-KR" dirty="0"/>
              <a:t>10000</a:t>
            </a:r>
            <a:r>
              <a:rPr lang="ko-KR" altLang="en-US" dirty="0"/>
              <a:t>여개</a:t>
            </a:r>
            <a:endParaRPr lang="en-US" altLang="ko-KR" dirty="0"/>
          </a:p>
          <a:p>
            <a:pPr lvl="1"/>
            <a:r>
              <a:rPr lang="ko-KR" altLang="en-US" dirty="0"/>
              <a:t>추적 데이터 </a:t>
            </a:r>
            <a:r>
              <a:rPr lang="en-US" altLang="ko-KR" dirty="0"/>
              <a:t>4</a:t>
            </a:r>
            <a:r>
              <a:rPr lang="ko-KR" altLang="en-US" dirty="0"/>
              <a:t>개년은 조사 항목이 달라 보류</a:t>
            </a:r>
            <a:endParaRPr lang="en-US" altLang="ko-KR" dirty="0"/>
          </a:p>
          <a:p>
            <a:r>
              <a:rPr lang="ko-KR" altLang="en-US" dirty="0"/>
              <a:t>모델 선정</a:t>
            </a:r>
            <a:endParaRPr lang="en-US" altLang="ko-KR" dirty="0"/>
          </a:p>
          <a:p>
            <a:pPr lvl="1"/>
            <a:r>
              <a:rPr lang="en-US" altLang="ko-KR" dirty="0"/>
              <a:t>Classification</a:t>
            </a:r>
          </a:p>
          <a:p>
            <a:r>
              <a:rPr lang="ko-KR" altLang="en-US" dirty="0"/>
              <a:t>모델 튜닝</a:t>
            </a:r>
            <a:endParaRPr lang="en-US" altLang="ko-KR" dirty="0"/>
          </a:p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ko-KR" altLang="en-US" dirty="0"/>
              <a:t>고혈압 모델 외에 질환마다 다른 모델 만들기</a:t>
            </a:r>
          </a:p>
        </p:txBody>
      </p:sp>
    </p:spTree>
    <p:extLst>
      <p:ext uri="{BB962C8B-B14F-4D97-AF65-F5344CB8AC3E}">
        <p14:creationId xmlns:p14="http://schemas.microsoft.com/office/powerpoint/2010/main" val="323227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A7CD-5821-4E80-8EB8-552BA9A1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BF13-2D35-4430-A988-F23A2333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독립 변수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직업 종류</a:t>
            </a:r>
            <a:r>
              <a:rPr lang="en-US" altLang="ko-KR" dirty="0"/>
              <a:t>, </a:t>
            </a:r>
            <a:r>
              <a:rPr lang="ko-KR" altLang="en-US" dirty="0"/>
              <a:t>교육 수준 등 기본 정보</a:t>
            </a:r>
            <a:endParaRPr lang="en-US" altLang="ko-KR" dirty="0"/>
          </a:p>
          <a:p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 </a:t>
            </a:r>
            <a:r>
              <a:rPr lang="ko-KR" altLang="en-US" dirty="0"/>
              <a:t>등 생활습관</a:t>
            </a:r>
            <a:endParaRPr lang="en-US" altLang="ko-KR" dirty="0"/>
          </a:p>
          <a:p>
            <a:r>
              <a:rPr lang="ko-KR" altLang="en-US" dirty="0"/>
              <a:t>신체 활동 시간</a:t>
            </a:r>
            <a:r>
              <a:rPr lang="en-US" altLang="ko-KR" dirty="0"/>
              <a:t>, </a:t>
            </a:r>
            <a:r>
              <a:rPr lang="ko-KR" altLang="en-US" dirty="0"/>
              <a:t>수면 시간 등 생활패턴</a:t>
            </a:r>
            <a:endParaRPr lang="en-US" altLang="ko-KR" dirty="0"/>
          </a:p>
          <a:p>
            <a:r>
              <a:rPr lang="ko-KR" altLang="en-US" dirty="0"/>
              <a:t>영양소 등 식품섭취빈도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요인 분석을 위해 재가공한 데이터</a:t>
            </a:r>
            <a:endParaRPr lang="en-US" altLang="ko-KR" dirty="0"/>
          </a:p>
          <a:p>
            <a:pPr lvl="1"/>
            <a:r>
              <a:rPr lang="ko-KR" altLang="en-US" dirty="0"/>
              <a:t>육류</a:t>
            </a:r>
            <a:r>
              <a:rPr lang="en-US" altLang="ko-KR" dirty="0"/>
              <a:t>, </a:t>
            </a:r>
            <a:r>
              <a:rPr lang="ko-KR" altLang="en-US" dirty="0"/>
              <a:t>어패류</a:t>
            </a:r>
            <a:r>
              <a:rPr lang="en-US" altLang="ko-KR" dirty="0"/>
              <a:t>, </a:t>
            </a:r>
            <a:r>
              <a:rPr lang="ko-KR" altLang="en-US" dirty="0"/>
              <a:t>과일류</a:t>
            </a:r>
            <a:r>
              <a:rPr lang="en-US" altLang="ko-KR" dirty="0"/>
              <a:t>, </a:t>
            </a:r>
            <a:r>
              <a:rPr lang="ko-KR" altLang="en-US" dirty="0"/>
              <a:t>면류</a:t>
            </a:r>
            <a:r>
              <a:rPr lang="en-US" altLang="ko-KR" dirty="0"/>
              <a:t>, </a:t>
            </a:r>
            <a:r>
              <a:rPr lang="ko-KR" altLang="en-US" dirty="0" err="1"/>
              <a:t>빵류</a:t>
            </a:r>
            <a:r>
              <a:rPr lang="ko-KR" altLang="en-US" dirty="0"/>
              <a:t> 등 전반적인 식이 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83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0AE8F-C1FE-42D7-AABE-802ECE2C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고혈압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5F18-6636-469F-B3FC-F54C5A10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종속 변수</a:t>
            </a:r>
            <a:endParaRPr lang="en-US" altLang="ko-KR" dirty="0"/>
          </a:p>
          <a:p>
            <a:r>
              <a:rPr lang="ko-KR" altLang="en-US" dirty="0"/>
              <a:t>고혈압 여부 판단 </a:t>
            </a:r>
            <a:r>
              <a:rPr lang="en-US" altLang="ko-KR" dirty="0"/>
              <a:t>3</a:t>
            </a:r>
            <a:r>
              <a:rPr lang="ko-KR" altLang="en-US" dirty="0"/>
              <a:t>가지 경우 중 </a:t>
            </a:r>
            <a:r>
              <a:rPr lang="en-US" altLang="ko-KR" dirty="0"/>
              <a:t>1</a:t>
            </a:r>
            <a:r>
              <a:rPr lang="ko-KR" altLang="en-US" dirty="0"/>
              <a:t>개 이상일때</a:t>
            </a:r>
            <a:endParaRPr lang="en-US" altLang="ko-KR" dirty="0"/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/>
              <a:t>sys </a:t>
            </a:r>
            <a:r>
              <a:rPr lang="ko-KR" altLang="en-US" dirty="0"/>
              <a:t>측정 평균 </a:t>
            </a:r>
            <a:r>
              <a:rPr lang="en-US" altLang="ko-KR" dirty="0"/>
              <a:t>140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 err="1"/>
              <a:t>dia</a:t>
            </a:r>
            <a:r>
              <a:rPr lang="en-US" altLang="ko-KR" dirty="0"/>
              <a:t> </a:t>
            </a:r>
            <a:r>
              <a:rPr lang="ko-KR" altLang="en-US" dirty="0"/>
              <a:t>측정평균 </a:t>
            </a:r>
            <a:r>
              <a:rPr lang="en-US" altLang="ko-KR" dirty="0"/>
              <a:t>90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 err="1"/>
              <a:t>혈압약</a:t>
            </a:r>
            <a:r>
              <a:rPr lang="ko-KR" altLang="en-US" dirty="0"/>
              <a:t> 현재 지속여부 </a:t>
            </a:r>
            <a:r>
              <a:rPr lang="en-US" altLang="ko-KR" dirty="0"/>
              <a:t>‘</a:t>
            </a:r>
            <a:r>
              <a:rPr lang="ko-KR" altLang="en-US" dirty="0"/>
              <a:t>예</a:t>
            </a:r>
            <a:r>
              <a:rPr lang="en-US" altLang="ko-KR" dirty="0"/>
              <a:t>’</a:t>
            </a:r>
            <a:r>
              <a:rPr lang="ko-KR" altLang="en-US" dirty="0"/>
              <a:t>일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85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08FF57F-21A6-4FB4-A3ED-F8137C6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정규화</a:t>
            </a:r>
            <a:br>
              <a:rPr lang="en-US" altLang="ko-KR" dirty="0"/>
            </a:br>
            <a:r>
              <a:rPr lang="ko-KR" altLang="en-US" dirty="0"/>
              <a:t>하는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82DCCE-AE34-44A7-A69E-011AB2C2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" t="4243" r="-77" b="24127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5CCCDF-E83E-4C87-A0EE-CAF45D2A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ko-KR" altLang="en-US" dirty="0"/>
              <a:t> 파일을 불러와 </a:t>
            </a:r>
            <a:r>
              <a:rPr lang="en-US" altLang="ko-KR" dirty="0"/>
              <a:t>NumPy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로 저장</a:t>
            </a:r>
            <a:endParaRPr lang="en-US" altLang="ko-KR" dirty="0"/>
          </a:p>
          <a:p>
            <a:r>
              <a:rPr lang="ko-KR" altLang="en-US" dirty="0"/>
              <a:t>데이터의 평균을 구해 특성으로 빼고 표준편차로 나눔</a:t>
            </a:r>
            <a:endParaRPr lang="en-US" altLang="ko-KR" dirty="0"/>
          </a:p>
          <a:p>
            <a:pPr lvl="1"/>
            <a:r>
              <a:rPr lang="en-US" altLang="ko-KR" dirty="0"/>
              <a:t>Z</a:t>
            </a:r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endParaRPr lang="en-US" altLang="ko-KR" dirty="0"/>
          </a:p>
          <a:p>
            <a:r>
              <a:rPr lang="en-US" altLang="ko-KR" dirty="0" err="1"/>
              <a:t>sklearn.preprocessing.StandardScaler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2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E1F5-4CCD-4F40-816F-681ACAA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A775-4A86-4966-9BC3-B04A9C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2021-07-09</a:t>
            </a:r>
          </a:p>
          <a:p>
            <a:pPr lvl="1"/>
            <a:r>
              <a:rPr lang="en-US" altLang="ko-KR" dirty="0"/>
              <a:t>KOGES </a:t>
            </a:r>
            <a:r>
              <a:rPr lang="ko-KR" altLang="en-US" dirty="0"/>
              <a:t>데이터 원본 받음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300MB)</a:t>
            </a:r>
          </a:p>
          <a:p>
            <a:r>
              <a:rPr lang="en-US" altLang="ko-KR" dirty="0"/>
              <a:t>2021-07-13</a:t>
            </a:r>
          </a:p>
          <a:p>
            <a:pPr lvl="1"/>
            <a:r>
              <a:rPr lang="ko-KR" altLang="en-US" dirty="0"/>
              <a:t>데이터 정규화 사전 조사</a:t>
            </a:r>
            <a:endParaRPr lang="en-US" altLang="ko-KR" dirty="0"/>
          </a:p>
          <a:p>
            <a:r>
              <a:rPr lang="en-US" altLang="ko-KR" dirty="0"/>
              <a:t>2021-07-14</a:t>
            </a:r>
          </a:p>
          <a:p>
            <a:pPr lvl="1"/>
            <a:r>
              <a:rPr lang="ko-KR" altLang="en-US" dirty="0"/>
              <a:t>수정한 데이터 받음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7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  <a:p>
            <a:pPr lvl="1"/>
            <a:r>
              <a:rPr lang="ko-KR" altLang="en-US" dirty="0"/>
              <a:t>데이터 설명</a:t>
            </a:r>
            <a:endParaRPr lang="en-US" altLang="ko-KR" dirty="0"/>
          </a:p>
          <a:p>
            <a:pPr lvl="1"/>
            <a:r>
              <a:rPr lang="ko-KR" altLang="en-US" dirty="0"/>
              <a:t>필요한 변수가 무엇인지 회의</a:t>
            </a:r>
            <a:endParaRPr lang="en-US" altLang="ko-KR" dirty="0"/>
          </a:p>
          <a:p>
            <a:r>
              <a:rPr lang="ko-KR" altLang="en-US" dirty="0"/>
              <a:t>인간대상 및 인체 </a:t>
            </a:r>
            <a:r>
              <a:rPr lang="ko-KR" altLang="en-US" dirty="0" err="1"/>
              <a:t>유래물</a:t>
            </a:r>
            <a:r>
              <a:rPr lang="ko-KR" altLang="en-US" dirty="0"/>
              <a:t> 연구 관련 연구자 교육 수강</a:t>
            </a:r>
            <a:endParaRPr lang="en-US" altLang="ko-KR" dirty="0"/>
          </a:p>
          <a:p>
            <a:pPr lvl="1"/>
            <a:r>
              <a:rPr lang="ko-KR" altLang="en-US" dirty="0"/>
              <a:t>질병관리청</a:t>
            </a:r>
            <a:endParaRPr lang="en-US" altLang="ko-KR" dirty="0"/>
          </a:p>
          <a:p>
            <a:pPr lvl="1"/>
            <a:r>
              <a:rPr lang="en-US" altLang="ko-KR" dirty="0"/>
              <a:t>KOGES </a:t>
            </a:r>
            <a:r>
              <a:rPr lang="ko-KR" altLang="en-US" dirty="0"/>
              <a:t>데이터 다룰 때 필요함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ko-KR" altLang="en-US" dirty="0"/>
              <a:t>결측 값 제거</a:t>
            </a:r>
            <a:endParaRPr lang="en-US" altLang="ko-KR" dirty="0"/>
          </a:p>
          <a:p>
            <a:pPr lvl="1"/>
            <a:r>
              <a:rPr lang="ko-KR" altLang="en-US" dirty="0"/>
              <a:t>데이터 정규화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473659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124</TotalTime>
  <Words>267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아틀라스</vt:lpstr>
      <vt:lpstr>식품영양학과 논문 데이터셋 준비</vt:lpstr>
      <vt:lpstr>논문 설명</vt:lpstr>
      <vt:lpstr>해야 할 일</vt:lpstr>
      <vt:lpstr>생활 패턴</vt:lpstr>
      <vt:lpstr>고혈압</vt:lpstr>
      <vt:lpstr>데이터 정규화 하는 방법</vt:lpstr>
      <vt:lpstr>이번주 한 일</vt:lpstr>
      <vt:lpstr>다음주 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1</cp:revision>
  <dcterms:created xsi:type="dcterms:W3CDTF">2021-07-15T02:40:19Z</dcterms:created>
  <dcterms:modified xsi:type="dcterms:W3CDTF">2021-07-15T04:44:21Z</dcterms:modified>
</cp:coreProperties>
</file>