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3" r:id="rId5"/>
    <p:sldId id="264" r:id="rId6"/>
    <p:sldId id="265" r:id="rId7"/>
    <p:sldId id="266" r:id="rId8"/>
    <p:sldId id="268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A5604-9891-484C-BB2D-BC39D5CCE303}" v="167" dt="2021-07-20T02:28: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8540b05134c710b4" providerId="LiveId" clId="{18064DCB-89FD-40BB-86E1-BFB98AFE3C68}"/>
    <pc:docChg chg="undo custSel addSld delSld modSld sldOrd">
      <pc:chgData name="승현" userId="8540b05134c710b4" providerId="LiveId" clId="{18064DCB-89FD-40BB-86E1-BFB98AFE3C68}" dt="2021-07-15T04:44:09.622" v="3286" actId="20577"/>
      <pc:docMkLst>
        <pc:docMk/>
      </pc:docMkLst>
      <pc:sldChg chg="modSp mod">
        <pc:chgData name="승현" userId="8540b05134c710b4" providerId="LiveId" clId="{18064DCB-89FD-40BB-86E1-BFB98AFE3C68}" dt="2021-07-15T02:42:27.631" v="42"/>
        <pc:sldMkLst>
          <pc:docMk/>
          <pc:sldMk cId="664639400" sldId="256"/>
        </pc:sldMkLst>
        <pc:spChg chg="mod">
          <ac:chgData name="승현" userId="8540b05134c710b4" providerId="LiveId" clId="{18064DCB-89FD-40BB-86E1-BFB98AFE3C68}" dt="2021-07-15T02:42:27.631" v="42"/>
          <ac:spMkLst>
            <pc:docMk/>
            <pc:sldMk cId="664639400" sldId="256"/>
            <ac:spMk id="3" creationId="{6BACCC49-D5B4-47ED-B1C7-8216DECB1C65}"/>
          </ac:spMkLst>
        </pc:spChg>
      </pc:sldChg>
      <pc:sldChg chg="modSp new mod">
        <pc:chgData name="승현" userId="8540b05134c710b4" providerId="LiveId" clId="{18064DCB-89FD-40BB-86E1-BFB98AFE3C68}" dt="2021-07-15T04:32:48.531" v="3129"/>
        <pc:sldMkLst>
          <pc:docMk/>
          <pc:sldMk cId="4146188991" sldId="257"/>
        </pc:sldMkLst>
        <pc:spChg chg="mod">
          <ac:chgData name="승현" userId="8540b05134c710b4" providerId="LiveId" clId="{18064DCB-89FD-40BB-86E1-BFB98AFE3C68}" dt="2021-07-15T02:49:27.004" v="737"/>
          <ac:spMkLst>
            <pc:docMk/>
            <pc:sldMk cId="4146188991" sldId="257"/>
            <ac:spMk id="2" creationId="{255F3C92-77A8-40B7-9E42-5ADE7FCFC78E}"/>
          </ac:spMkLst>
        </pc:spChg>
        <pc:spChg chg="mod">
          <ac:chgData name="승현" userId="8540b05134c710b4" providerId="LiveId" clId="{18064DCB-89FD-40BB-86E1-BFB98AFE3C68}" dt="2021-07-15T04:32:48.531" v="3129"/>
          <ac:spMkLst>
            <pc:docMk/>
            <pc:sldMk cId="4146188991" sldId="257"/>
            <ac:spMk id="3" creationId="{95BB5D04-CCC9-4D24-AFE4-CA737A6980A3}"/>
          </ac:spMkLst>
        </pc:spChg>
      </pc:sldChg>
      <pc:sldChg chg="modSp new mod">
        <pc:chgData name="승현" userId="8540b05134c710b4" providerId="LiveId" clId="{18064DCB-89FD-40BB-86E1-BFB98AFE3C68}" dt="2021-07-15T04:13:05.295" v="2474" actId="13926"/>
        <pc:sldMkLst>
          <pc:docMk/>
          <pc:sldMk cId="3232279042" sldId="258"/>
        </pc:sldMkLst>
        <pc:spChg chg="mod">
          <ac:chgData name="승현" userId="8540b05134c710b4" providerId="LiveId" clId="{18064DCB-89FD-40BB-86E1-BFB98AFE3C68}" dt="2021-07-15T02:49:48.320" v="754"/>
          <ac:spMkLst>
            <pc:docMk/>
            <pc:sldMk cId="3232279042" sldId="258"/>
            <ac:spMk id="2" creationId="{4C7A329E-14CE-4B05-8C2F-9837B957CE1E}"/>
          </ac:spMkLst>
        </pc:spChg>
        <pc:spChg chg="mod">
          <ac:chgData name="승현" userId="8540b05134c710b4" providerId="LiveId" clId="{18064DCB-89FD-40BB-86E1-BFB98AFE3C68}" dt="2021-07-15T04:13:05.295" v="2474" actId="13926"/>
          <ac:spMkLst>
            <pc:docMk/>
            <pc:sldMk cId="3232279042" sldId="258"/>
            <ac:spMk id="3" creationId="{8C310884-29F5-4BA0-B53A-9A21689A5FF7}"/>
          </ac:spMkLst>
        </pc:spChg>
      </pc:sldChg>
      <pc:sldChg chg="modSp new mod">
        <pc:chgData name="승현" userId="8540b05134c710b4" providerId="LiveId" clId="{18064DCB-89FD-40BB-86E1-BFB98AFE3C68}" dt="2021-07-15T04:00:44.654" v="1799"/>
        <pc:sldMkLst>
          <pc:docMk/>
          <pc:sldMk cId="4083797528" sldId="259"/>
        </pc:sldMkLst>
        <pc:spChg chg="mod">
          <ac:chgData name="승현" userId="8540b05134c710b4" providerId="LiveId" clId="{18064DCB-89FD-40BB-86E1-BFB98AFE3C68}" dt="2021-07-15T04:00:44.654" v="1799"/>
          <ac:spMkLst>
            <pc:docMk/>
            <pc:sldMk cId="4083797528" sldId="259"/>
            <ac:spMk id="2" creationId="{B760E1F5-4CCD-4F40-816F-681ACAA819B9}"/>
          </ac:spMkLst>
        </pc:spChg>
        <pc:spChg chg="mod">
          <ac:chgData name="승현" userId="8540b05134c710b4" providerId="LiveId" clId="{18064DCB-89FD-40BB-86E1-BFB98AFE3C68}" dt="2021-07-15T03:35:05.330" v="1570" actId="20577"/>
          <ac:spMkLst>
            <pc:docMk/>
            <pc:sldMk cId="4083797528" sldId="259"/>
            <ac:spMk id="3" creationId="{4DD8A775-4A86-4966-9BC3-B04A9C695616}"/>
          </ac:spMkLst>
        </pc:spChg>
      </pc:sldChg>
      <pc:sldChg chg="new del">
        <pc:chgData name="승현" userId="8540b05134c710b4" providerId="LiveId" clId="{18064DCB-89FD-40BB-86E1-BFB98AFE3C68}" dt="2021-07-15T03:35:22.940" v="1573" actId="47"/>
        <pc:sldMkLst>
          <pc:docMk/>
          <pc:sldMk cId="467762226" sldId="260"/>
        </pc:sldMkLst>
      </pc:sldChg>
      <pc:sldChg chg="addSp delSp modSp new mod ord setBg">
        <pc:chgData name="승현" userId="8540b05134c710b4" providerId="LiveId" clId="{18064DCB-89FD-40BB-86E1-BFB98AFE3C68}" dt="2021-07-15T04:10:21.380" v="2124" actId="20577"/>
        <pc:sldMkLst>
          <pc:docMk/>
          <pc:sldMk cId="4139249099" sldId="260"/>
        </pc:sldMkLst>
        <pc:spChg chg="mod">
          <ac:chgData name="승현" userId="8540b05134c710b4" providerId="LiveId" clId="{18064DCB-89FD-40BB-86E1-BFB98AFE3C68}" dt="2021-07-15T04:01:04.634" v="1801" actId="26606"/>
          <ac:spMkLst>
            <pc:docMk/>
            <pc:sldMk cId="4139249099" sldId="260"/>
            <ac:spMk id="2" creationId="{708FF57F-21A6-4FB4-A3ED-F8137C63C846}"/>
          </ac:spMkLst>
        </pc:spChg>
        <pc:spChg chg="del">
          <ac:chgData name="승현" userId="8540b05134c710b4" providerId="LiveId" clId="{18064DCB-89FD-40BB-86E1-BFB98AFE3C68}" dt="2021-07-15T04:00:50.221" v="1800" actId="931"/>
          <ac:spMkLst>
            <pc:docMk/>
            <pc:sldMk cId="4139249099" sldId="260"/>
            <ac:spMk id="3" creationId="{D628DCCA-9EB1-489C-86FE-0B3FD0413883}"/>
          </ac:spMkLst>
        </pc:spChg>
        <pc:spChg chg="add del">
          <ac:chgData name="승현" userId="8540b05134c710b4" providerId="LiveId" clId="{18064DCB-89FD-40BB-86E1-BFB98AFE3C68}" dt="2021-07-15T04:08:48.339" v="2113"/>
          <ac:spMkLst>
            <pc:docMk/>
            <pc:sldMk cId="4139249099" sldId="260"/>
            <ac:spMk id="6" creationId="{A9F99967-6AE0-4584-85B6-FDBABFA2840F}"/>
          </ac:spMkLst>
        </pc:spChg>
        <pc:spChg chg="add del">
          <ac:chgData name="승현" userId="8540b05134c710b4" providerId="LiveId" clId="{18064DCB-89FD-40BB-86E1-BFB98AFE3C68}" dt="2021-07-15T04:09:09.918" v="2115"/>
          <ac:spMkLst>
            <pc:docMk/>
            <pc:sldMk cId="4139249099" sldId="260"/>
            <ac:spMk id="7" creationId="{C05D4481-900D-4663-B281-8341F9A62137}"/>
          </ac:spMkLst>
        </pc:spChg>
        <pc:spChg chg="add mod">
          <ac:chgData name="승현" userId="8540b05134c710b4" providerId="LiveId" clId="{18064DCB-89FD-40BB-86E1-BFB98AFE3C68}" dt="2021-07-15T04:10:21.380" v="2124" actId="20577"/>
          <ac:spMkLst>
            <pc:docMk/>
            <pc:sldMk cId="4139249099" sldId="260"/>
            <ac:spMk id="9" creationId="{7F5CCCDF-E83E-4C87-A0EE-CAF45D2A38F3}"/>
          </ac:spMkLst>
        </pc:spChg>
        <pc:spChg chg="add">
          <ac:chgData name="승현" userId="8540b05134c710b4" providerId="LiveId" clId="{18064DCB-89FD-40BB-86E1-BFB98AFE3C68}" dt="2021-07-15T04:01:04.634" v="1801" actId="26606"/>
          <ac:spMkLst>
            <pc:docMk/>
            <pc:sldMk cId="4139249099" sldId="260"/>
            <ac:spMk id="12" creationId="{7CC9829A-26F6-4595-8608-1A9F57DA7504}"/>
          </ac:spMkLst>
        </pc:spChg>
        <pc:grpChg chg="add">
          <ac:chgData name="승현" userId="8540b05134c710b4" providerId="LiveId" clId="{18064DCB-89FD-40BB-86E1-BFB98AFE3C68}" dt="2021-07-15T04:01:04.634" v="1801" actId="26606"/>
          <ac:grpSpMkLst>
            <pc:docMk/>
            <pc:sldMk cId="4139249099" sldId="260"/>
            <ac:grpSpMk id="14" creationId="{75343792-FB15-4868-8582-6FB07FD06552}"/>
          </ac:grpSpMkLst>
        </pc:grpChg>
        <pc:grpChg chg="add">
          <ac:chgData name="승현" userId="8540b05134c710b4" providerId="LiveId" clId="{18064DCB-89FD-40BB-86E1-BFB98AFE3C68}" dt="2021-07-15T04:01:04.634" v="1801" actId="26606"/>
          <ac:grpSpMkLst>
            <pc:docMk/>
            <pc:sldMk cId="4139249099" sldId="260"/>
            <ac:grpSpMk id="37" creationId="{F594A2EF-2FF2-48A2-91C9-02790030750B}"/>
          </ac:grpSpMkLst>
        </pc:grpChg>
        <pc:picChg chg="add mod modCrop">
          <ac:chgData name="승현" userId="8540b05134c710b4" providerId="LiveId" clId="{18064DCB-89FD-40BB-86E1-BFB98AFE3C68}" dt="2021-07-15T04:01:23.639" v="1803" actId="18131"/>
          <ac:picMkLst>
            <pc:docMk/>
            <pc:sldMk cId="4139249099" sldId="260"/>
            <ac:picMk id="5" creationId="{6382DCCE-AE34-44A7-A69E-011AB2C27672}"/>
          </ac:picMkLst>
        </pc:picChg>
      </pc:sldChg>
      <pc:sldChg chg="modSp new mod">
        <pc:chgData name="승현" userId="8540b05134c710b4" providerId="LiveId" clId="{18064DCB-89FD-40BB-86E1-BFB98AFE3C68}" dt="2021-07-15T04:44:09.622" v="3286" actId="20577"/>
        <pc:sldMkLst>
          <pc:docMk/>
          <pc:sldMk cId="3434736599" sldId="261"/>
        </pc:sldMkLst>
        <pc:spChg chg="mod">
          <ac:chgData name="승현" userId="8540b05134c710b4" providerId="LiveId" clId="{18064DCB-89FD-40BB-86E1-BFB98AFE3C68}" dt="2021-07-15T04:10:43.772" v="2154"/>
          <ac:spMkLst>
            <pc:docMk/>
            <pc:sldMk cId="3434736599" sldId="261"/>
            <ac:spMk id="2" creationId="{E4ECF5D5-F1C7-417F-9256-68500FC4FBA0}"/>
          </ac:spMkLst>
        </pc:spChg>
        <pc:spChg chg="mod">
          <ac:chgData name="승현" userId="8540b05134c710b4" providerId="LiveId" clId="{18064DCB-89FD-40BB-86E1-BFB98AFE3C68}" dt="2021-07-15T04:44:09.622" v="3286" actId="20577"/>
          <ac:spMkLst>
            <pc:docMk/>
            <pc:sldMk cId="3434736599" sldId="261"/>
            <ac:spMk id="3" creationId="{2B8F8DB7-887D-4E0A-B1D4-35485AFB87C9}"/>
          </ac:spMkLst>
        </pc:spChg>
      </pc:sldChg>
      <pc:sldChg chg="addSp delSp modSp new del mod">
        <pc:chgData name="승현" userId="8540b05134c710b4" providerId="LiveId" clId="{18064DCB-89FD-40BB-86E1-BFB98AFE3C68}" dt="2021-07-15T04:00:29.811" v="1746" actId="2696"/>
        <pc:sldMkLst>
          <pc:docMk/>
          <pc:sldMk cId="4048443589" sldId="261"/>
        </pc:sldMkLst>
        <pc:spChg chg="mod">
          <ac:chgData name="승현" userId="8540b05134c710b4" providerId="LiveId" clId="{18064DCB-89FD-40BB-86E1-BFB98AFE3C68}" dt="2021-07-15T04:00:28.445" v="1745"/>
          <ac:spMkLst>
            <pc:docMk/>
            <pc:sldMk cId="4048443589" sldId="261"/>
            <ac:spMk id="2" creationId="{7C313725-2E88-49E8-B26D-463F64460872}"/>
          </ac:spMkLst>
        </pc:spChg>
        <pc:spChg chg="add del">
          <ac:chgData name="승현" userId="8540b05134c710b4" providerId="LiveId" clId="{18064DCB-89FD-40BB-86E1-BFB98AFE3C68}" dt="2021-07-15T03:37:22.013" v="1577" actId="931"/>
          <ac:spMkLst>
            <pc:docMk/>
            <pc:sldMk cId="4048443589" sldId="261"/>
            <ac:spMk id="3" creationId="{8A26893C-A2B7-4FB7-9868-9C208446CF36}"/>
          </ac:spMkLst>
        </pc:spChg>
        <pc:picChg chg="add del mod ord">
          <ac:chgData name="승현" userId="8540b05134c710b4" providerId="LiveId" clId="{18064DCB-89FD-40BB-86E1-BFB98AFE3C68}" dt="2021-07-15T03:36:17.295" v="1575" actId="22"/>
          <ac:picMkLst>
            <pc:docMk/>
            <pc:sldMk cId="4048443589" sldId="261"/>
            <ac:picMk id="6" creationId="{C6372149-D934-4FAC-AE4B-D0344FDD5C64}"/>
          </ac:picMkLst>
        </pc:picChg>
        <pc:picChg chg="add del mod">
          <ac:chgData name="승현" userId="8540b05134c710b4" providerId="LiveId" clId="{18064DCB-89FD-40BB-86E1-BFB98AFE3C68}" dt="2021-07-15T03:37:22.013" v="1577" actId="931"/>
          <ac:picMkLst>
            <pc:docMk/>
            <pc:sldMk cId="4048443589" sldId="261"/>
            <ac:picMk id="8" creationId="{C3F8329C-4780-4757-BCCA-6761402B13CC}"/>
          </ac:picMkLst>
        </pc:picChg>
      </pc:sldChg>
      <pc:sldChg chg="modSp new mod">
        <pc:chgData name="승현" userId="8540b05134c710b4" providerId="LiveId" clId="{18064DCB-89FD-40BB-86E1-BFB98AFE3C68}" dt="2021-07-15T04:26:51.113" v="2605" actId="20577"/>
        <pc:sldMkLst>
          <pc:docMk/>
          <pc:sldMk cId="1253856608" sldId="262"/>
        </pc:sldMkLst>
        <pc:spChg chg="mod">
          <ac:chgData name="승현" userId="8540b05134c710b4" providerId="LiveId" clId="{18064DCB-89FD-40BB-86E1-BFB98AFE3C68}" dt="2021-07-15T04:25:29.394" v="2497" actId="20577"/>
          <ac:spMkLst>
            <pc:docMk/>
            <pc:sldMk cId="1253856608" sldId="262"/>
            <ac:spMk id="2" creationId="{0DC0AE8F-C1FE-42D7-AABE-802ECE2CE379}"/>
          </ac:spMkLst>
        </pc:spChg>
        <pc:spChg chg="mod">
          <ac:chgData name="승현" userId="8540b05134c710b4" providerId="LiveId" clId="{18064DCB-89FD-40BB-86E1-BFB98AFE3C68}" dt="2021-07-15T04:26:51.113" v="2605" actId="20577"/>
          <ac:spMkLst>
            <pc:docMk/>
            <pc:sldMk cId="1253856608" sldId="262"/>
            <ac:spMk id="3" creationId="{F5705F18-6636-469F-B3FC-F54C5A105960}"/>
          </ac:spMkLst>
        </pc:spChg>
      </pc:sldChg>
      <pc:sldChg chg="modSp new mod">
        <pc:chgData name="승현" userId="8540b05134c710b4" providerId="LiveId" clId="{18064DCB-89FD-40BB-86E1-BFB98AFE3C68}" dt="2021-07-15T04:31:02.001" v="3125"/>
        <pc:sldMkLst>
          <pc:docMk/>
          <pc:sldMk cId="2628382542" sldId="263"/>
        </pc:sldMkLst>
        <pc:spChg chg="mod">
          <ac:chgData name="승현" userId="8540b05134c710b4" providerId="LiveId" clId="{18064DCB-89FD-40BB-86E1-BFB98AFE3C68}" dt="2021-07-15T04:27:22.151" v="2630" actId="20577"/>
          <ac:spMkLst>
            <pc:docMk/>
            <pc:sldMk cId="2628382542" sldId="263"/>
            <ac:spMk id="2" creationId="{E12EA7CD-5821-4E80-8EB8-552BA9A1F7FA}"/>
          </ac:spMkLst>
        </pc:spChg>
        <pc:spChg chg="mod">
          <ac:chgData name="승현" userId="8540b05134c710b4" providerId="LiveId" clId="{18064DCB-89FD-40BB-86E1-BFB98AFE3C68}" dt="2021-07-15T04:31:02.001" v="3125"/>
          <ac:spMkLst>
            <pc:docMk/>
            <pc:sldMk cId="2628382542" sldId="263"/>
            <ac:spMk id="3" creationId="{D905BF13-2D35-4430-A988-F23A233381C0}"/>
          </ac:spMkLst>
        </pc:spChg>
      </pc:sldChg>
    </pc:docChg>
  </pc:docChgLst>
  <pc:docChgLst>
    <pc:chgData name="승현" userId="8540b05134c710b4" providerId="LiveId" clId="{3BFA5604-9891-484C-BB2D-BC39D5CCE303}"/>
    <pc:docChg chg="undo custSel addSld delSld modSld sldOrd">
      <pc:chgData name="승현" userId="8540b05134c710b4" providerId="LiveId" clId="{3BFA5604-9891-484C-BB2D-BC39D5CCE303}" dt="2021-07-20T02:27:59.999" v="2807"/>
      <pc:docMkLst>
        <pc:docMk/>
      </pc:docMkLst>
      <pc:sldChg chg="modSp mod">
        <pc:chgData name="승현" userId="8540b05134c710b4" providerId="LiveId" clId="{3BFA5604-9891-484C-BB2D-BC39D5CCE303}" dt="2021-07-17T10:52:31.148" v="3" actId="20577"/>
        <pc:sldMkLst>
          <pc:docMk/>
          <pc:sldMk cId="664639400" sldId="256"/>
        </pc:sldMkLst>
        <pc:spChg chg="mod">
          <ac:chgData name="승현" userId="8540b05134c710b4" providerId="LiveId" clId="{3BFA5604-9891-484C-BB2D-BC39D5CCE303}" dt="2021-07-17T10:52:31.148" v="3" actId="20577"/>
          <ac:spMkLst>
            <pc:docMk/>
            <pc:sldMk cId="664639400" sldId="256"/>
            <ac:spMk id="3" creationId="{6BACCC49-D5B4-47ED-B1C7-8216DECB1C65}"/>
          </ac:spMkLst>
        </pc:spChg>
      </pc:sldChg>
      <pc:sldChg chg="del">
        <pc:chgData name="승현" userId="8540b05134c710b4" providerId="LiveId" clId="{3BFA5604-9891-484C-BB2D-BC39D5CCE303}" dt="2021-07-17T10:52:41.410" v="4" actId="47"/>
        <pc:sldMkLst>
          <pc:docMk/>
          <pc:sldMk cId="4146188991" sldId="257"/>
        </pc:sldMkLst>
      </pc:sldChg>
      <pc:sldChg chg="del">
        <pc:chgData name="승현" userId="8540b05134c710b4" providerId="LiveId" clId="{3BFA5604-9891-484C-BB2D-BC39D5CCE303}" dt="2021-07-17T10:52:41.410" v="4" actId="47"/>
        <pc:sldMkLst>
          <pc:docMk/>
          <pc:sldMk cId="3232279042" sldId="258"/>
        </pc:sldMkLst>
      </pc:sldChg>
      <pc:sldChg chg="modSp mod">
        <pc:chgData name="승현" userId="8540b05134c710b4" providerId="LiveId" clId="{3BFA5604-9891-484C-BB2D-BC39D5CCE303}" dt="2021-07-19T12:16:11.986" v="2234"/>
        <pc:sldMkLst>
          <pc:docMk/>
          <pc:sldMk cId="4083797528" sldId="259"/>
        </pc:sldMkLst>
        <pc:spChg chg="mod">
          <ac:chgData name="승현" userId="8540b05134c710b4" providerId="LiveId" clId="{3BFA5604-9891-484C-BB2D-BC39D5CCE303}" dt="2021-07-19T12:16:11.986" v="2234"/>
          <ac:spMkLst>
            <pc:docMk/>
            <pc:sldMk cId="4083797528" sldId="259"/>
            <ac:spMk id="3" creationId="{4DD8A775-4A86-4966-9BC3-B04A9C695616}"/>
          </ac:spMkLst>
        </pc:spChg>
      </pc:sldChg>
      <pc:sldChg chg="del">
        <pc:chgData name="승현" userId="8540b05134c710b4" providerId="LiveId" clId="{3BFA5604-9891-484C-BB2D-BC39D5CCE303}" dt="2021-07-17T10:52:41.410" v="4" actId="47"/>
        <pc:sldMkLst>
          <pc:docMk/>
          <pc:sldMk cId="4139249099" sldId="260"/>
        </pc:sldMkLst>
      </pc:sldChg>
      <pc:sldChg chg="modSp mod">
        <pc:chgData name="승현" userId="8540b05134c710b4" providerId="LiveId" clId="{3BFA5604-9891-484C-BB2D-BC39D5CCE303}" dt="2021-07-20T02:09:05.307" v="2645"/>
        <pc:sldMkLst>
          <pc:docMk/>
          <pc:sldMk cId="3434736599" sldId="261"/>
        </pc:sldMkLst>
        <pc:spChg chg="mod">
          <ac:chgData name="승현" userId="8540b05134c710b4" providerId="LiveId" clId="{3BFA5604-9891-484C-BB2D-BC39D5CCE303}" dt="2021-07-20T02:09:05.307" v="2645"/>
          <ac:spMkLst>
            <pc:docMk/>
            <pc:sldMk cId="3434736599" sldId="261"/>
            <ac:spMk id="3" creationId="{2B8F8DB7-887D-4E0A-B1D4-35485AFB87C9}"/>
          </ac:spMkLst>
        </pc:spChg>
      </pc:sldChg>
      <pc:sldChg chg="del">
        <pc:chgData name="승현" userId="8540b05134c710b4" providerId="LiveId" clId="{3BFA5604-9891-484C-BB2D-BC39D5CCE303}" dt="2021-07-17T10:52:41.410" v="4" actId="47"/>
        <pc:sldMkLst>
          <pc:docMk/>
          <pc:sldMk cId="1253856608" sldId="262"/>
        </pc:sldMkLst>
      </pc:sldChg>
      <pc:sldChg chg="modSp add mod ord">
        <pc:chgData name="승현" userId="8540b05134c710b4" providerId="LiveId" clId="{3BFA5604-9891-484C-BB2D-BC39D5CCE303}" dt="2021-07-18T08:55:09.445" v="781" actId="20577"/>
        <pc:sldMkLst>
          <pc:docMk/>
          <pc:sldMk cId="1412114092" sldId="262"/>
        </pc:sldMkLst>
        <pc:spChg chg="mod">
          <ac:chgData name="승현" userId="8540b05134c710b4" providerId="LiveId" clId="{3BFA5604-9891-484C-BB2D-BC39D5CCE303}" dt="2021-07-18T08:55:09.445" v="781" actId="20577"/>
          <ac:spMkLst>
            <pc:docMk/>
            <pc:sldMk cId="1412114092" sldId="262"/>
            <ac:spMk id="2" creationId="{B760E1F5-4CCD-4F40-816F-681ACAA819B9}"/>
          </ac:spMkLst>
        </pc:spChg>
        <pc:spChg chg="mod">
          <ac:chgData name="승현" userId="8540b05134c710b4" providerId="LiveId" clId="{3BFA5604-9891-484C-BB2D-BC39D5CCE303}" dt="2021-07-17T11:28:08.179" v="542" actId="20577"/>
          <ac:spMkLst>
            <pc:docMk/>
            <pc:sldMk cId="1412114092" sldId="262"/>
            <ac:spMk id="3" creationId="{4DD8A775-4A86-4966-9BC3-B04A9C695616}"/>
          </ac:spMkLst>
        </pc:spChg>
      </pc:sldChg>
      <pc:sldChg chg="modSp new mod ord">
        <pc:chgData name="승현" userId="8540b05134c710b4" providerId="LiveId" clId="{3BFA5604-9891-484C-BB2D-BC39D5CCE303}" dt="2021-07-18T08:56:10.876" v="805" actId="21"/>
        <pc:sldMkLst>
          <pc:docMk/>
          <pc:sldMk cId="1241585630" sldId="263"/>
        </pc:sldMkLst>
        <pc:spChg chg="mod">
          <ac:chgData name="승현" userId="8540b05134c710b4" providerId="LiveId" clId="{3BFA5604-9891-484C-BB2D-BC39D5CCE303}" dt="2021-07-18T08:55:21.161" v="785" actId="27636"/>
          <ac:spMkLst>
            <pc:docMk/>
            <pc:sldMk cId="1241585630" sldId="263"/>
            <ac:spMk id="2" creationId="{AB1BADF2-C4C2-4938-9B61-6DE4265D60AC}"/>
          </ac:spMkLst>
        </pc:spChg>
        <pc:spChg chg="mod">
          <ac:chgData name="승현" userId="8540b05134c710b4" providerId="LiveId" clId="{3BFA5604-9891-484C-BB2D-BC39D5CCE303}" dt="2021-07-18T08:56:10.876" v="805" actId="21"/>
          <ac:spMkLst>
            <pc:docMk/>
            <pc:sldMk cId="1241585630" sldId="263"/>
            <ac:spMk id="3" creationId="{DC3CE7F9-90AC-4303-9E67-6C6BABA93E05}"/>
          </ac:spMkLst>
        </pc:spChg>
      </pc:sldChg>
      <pc:sldChg chg="del">
        <pc:chgData name="승현" userId="8540b05134c710b4" providerId="LiveId" clId="{3BFA5604-9891-484C-BB2D-BC39D5CCE303}" dt="2021-07-17T10:52:41.410" v="4" actId="47"/>
        <pc:sldMkLst>
          <pc:docMk/>
          <pc:sldMk cId="2628382542" sldId="263"/>
        </pc:sldMkLst>
      </pc:sldChg>
      <pc:sldChg chg="modSp add mod">
        <pc:chgData name="승현" userId="8540b05134c710b4" providerId="LiveId" clId="{3BFA5604-9891-484C-BB2D-BC39D5CCE303}" dt="2021-07-19T08:44:04.766" v="1946" actId="20577"/>
        <pc:sldMkLst>
          <pc:docMk/>
          <pc:sldMk cId="2849358408" sldId="264"/>
        </pc:sldMkLst>
        <pc:spChg chg="mod">
          <ac:chgData name="승현" userId="8540b05134c710b4" providerId="LiveId" clId="{3BFA5604-9891-484C-BB2D-BC39D5CCE303}" dt="2021-07-19T06:46:07.677" v="1686"/>
          <ac:spMkLst>
            <pc:docMk/>
            <pc:sldMk cId="2849358408" sldId="264"/>
            <ac:spMk id="2" creationId="{AB1BADF2-C4C2-4938-9B61-6DE4265D60AC}"/>
          </ac:spMkLst>
        </pc:spChg>
        <pc:spChg chg="mod">
          <ac:chgData name="승현" userId="8540b05134c710b4" providerId="LiveId" clId="{3BFA5604-9891-484C-BB2D-BC39D5CCE303}" dt="2021-07-19T08:44:04.766" v="1946" actId="20577"/>
          <ac:spMkLst>
            <pc:docMk/>
            <pc:sldMk cId="2849358408" sldId="264"/>
            <ac:spMk id="3" creationId="{DC3CE7F9-90AC-4303-9E67-6C6BABA93E05}"/>
          </ac:spMkLst>
        </pc:spChg>
      </pc:sldChg>
      <pc:sldChg chg="modSp add mod">
        <pc:chgData name="승현" userId="8540b05134c710b4" providerId="LiveId" clId="{3BFA5604-9891-484C-BB2D-BC39D5CCE303}" dt="2021-07-19T12:15:58.672" v="2216" actId="20577"/>
        <pc:sldMkLst>
          <pc:docMk/>
          <pc:sldMk cId="3540504853" sldId="265"/>
        </pc:sldMkLst>
        <pc:spChg chg="mod">
          <ac:chgData name="승현" userId="8540b05134c710b4" providerId="LiveId" clId="{3BFA5604-9891-484C-BB2D-BC39D5CCE303}" dt="2021-07-19T06:38:42.840" v="1051"/>
          <ac:spMkLst>
            <pc:docMk/>
            <pc:sldMk cId="3540504853" sldId="265"/>
            <ac:spMk id="2" creationId="{AB1BADF2-C4C2-4938-9B61-6DE4265D60AC}"/>
          </ac:spMkLst>
        </pc:spChg>
        <pc:spChg chg="mod">
          <ac:chgData name="승현" userId="8540b05134c710b4" providerId="LiveId" clId="{3BFA5604-9891-484C-BB2D-BC39D5CCE303}" dt="2021-07-19T12:15:58.672" v="2216" actId="20577"/>
          <ac:spMkLst>
            <pc:docMk/>
            <pc:sldMk cId="3540504853" sldId="265"/>
            <ac:spMk id="3" creationId="{DC3CE7F9-90AC-4303-9E67-6C6BABA93E05}"/>
          </ac:spMkLst>
        </pc:spChg>
      </pc:sldChg>
      <pc:sldChg chg="addSp delSp modSp new mod setBg modClrScheme chgLayout">
        <pc:chgData name="승현" userId="8540b05134c710b4" providerId="LiveId" clId="{3BFA5604-9891-484C-BB2D-BC39D5CCE303}" dt="2021-07-20T02:08:38.534" v="2587"/>
        <pc:sldMkLst>
          <pc:docMk/>
          <pc:sldMk cId="697735129" sldId="266"/>
        </pc:sldMkLst>
        <pc:spChg chg="mod ord">
          <ac:chgData name="승현" userId="8540b05134c710b4" providerId="LiveId" clId="{3BFA5604-9891-484C-BB2D-BC39D5CCE303}" dt="2021-07-19T12:23:22.728" v="2463" actId="26606"/>
          <ac:spMkLst>
            <pc:docMk/>
            <pc:sldMk cId="697735129" sldId="266"/>
            <ac:spMk id="2" creationId="{3A9F965B-4F81-4A62-92D8-D88EDFCCC6E4}"/>
          </ac:spMkLst>
        </pc:spChg>
        <pc:spChg chg="mod ord">
          <ac:chgData name="승현" userId="8540b05134c710b4" providerId="LiveId" clId="{3BFA5604-9891-484C-BB2D-BC39D5CCE303}" dt="2021-07-20T02:08:38.534" v="2587"/>
          <ac:spMkLst>
            <pc:docMk/>
            <pc:sldMk cId="697735129" sldId="266"/>
            <ac:spMk id="3" creationId="{49A4D59A-710D-4FB2-A54E-2455B7BE5151}"/>
          </ac:spMkLst>
        </pc:spChg>
        <pc:spChg chg="add del mod ord">
          <ac:chgData name="승현" userId="8540b05134c710b4" providerId="LiveId" clId="{3BFA5604-9891-484C-BB2D-BC39D5CCE303}" dt="2021-07-19T12:23:21.532" v="2462" actId="931"/>
          <ac:spMkLst>
            <pc:docMk/>
            <pc:sldMk cId="697735129" sldId="266"/>
            <ac:spMk id="4" creationId="{C1AC3B4D-9CF6-42E9-B853-EA3E04BF8C06}"/>
          </ac:spMkLst>
        </pc:spChg>
        <pc:spChg chg="add">
          <ac:chgData name="승현" userId="8540b05134c710b4" providerId="LiveId" clId="{3BFA5604-9891-484C-BB2D-BC39D5CCE303}" dt="2021-07-19T12:23:22.728" v="2463" actId="26606"/>
          <ac:spMkLst>
            <pc:docMk/>
            <pc:sldMk cId="697735129" sldId="266"/>
            <ac:spMk id="39" creationId="{7CC9829A-26F6-4595-8608-1A9F57DA7504}"/>
          </ac:spMkLst>
        </pc:spChg>
        <pc:grpChg chg="add">
          <ac:chgData name="승현" userId="8540b05134c710b4" providerId="LiveId" clId="{3BFA5604-9891-484C-BB2D-BC39D5CCE303}" dt="2021-07-19T12:23:22.728" v="2463" actId="26606"/>
          <ac:grpSpMkLst>
            <pc:docMk/>
            <pc:sldMk cId="697735129" sldId="266"/>
            <ac:grpSpMk id="11" creationId="{AE19E2D2-078B-459F-A431-2037B063FDF3}"/>
          </ac:grpSpMkLst>
        </pc:grpChg>
        <pc:grpChg chg="add">
          <ac:chgData name="승현" userId="8540b05134c710b4" providerId="LiveId" clId="{3BFA5604-9891-484C-BB2D-BC39D5CCE303}" dt="2021-07-19T12:23:22.728" v="2463" actId="26606"/>
          <ac:grpSpMkLst>
            <pc:docMk/>
            <pc:sldMk cId="697735129" sldId="266"/>
            <ac:grpSpMk id="34" creationId="{E10C7CFA-FC7F-479C-9026-39109C0B5967}"/>
          </ac:grpSpMkLst>
        </pc:grpChg>
        <pc:grpChg chg="add">
          <ac:chgData name="승현" userId="8540b05134c710b4" providerId="LiveId" clId="{3BFA5604-9891-484C-BB2D-BC39D5CCE303}" dt="2021-07-19T12:23:22.728" v="2463" actId="26606"/>
          <ac:grpSpMkLst>
            <pc:docMk/>
            <pc:sldMk cId="697735129" sldId="266"/>
            <ac:grpSpMk id="41" creationId="{75343792-FB15-4868-8582-6FB07FD06552}"/>
          </ac:grpSpMkLst>
        </pc:grpChg>
        <pc:grpChg chg="add">
          <ac:chgData name="승현" userId="8540b05134c710b4" providerId="LiveId" clId="{3BFA5604-9891-484C-BB2D-BC39D5CCE303}" dt="2021-07-19T12:23:22.728" v="2463" actId="26606"/>
          <ac:grpSpMkLst>
            <pc:docMk/>
            <pc:sldMk cId="697735129" sldId="266"/>
            <ac:grpSpMk id="64" creationId="{F594A2EF-2FF2-48A2-91C9-02790030750B}"/>
          </ac:grpSpMkLst>
        </pc:grpChg>
        <pc:picChg chg="add mod">
          <ac:chgData name="승현" userId="8540b05134c710b4" providerId="LiveId" clId="{3BFA5604-9891-484C-BB2D-BC39D5CCE303}" dt="2021-07-19T12:23:22.929" v="2465" actId="962"/>
          <ac:picMkLst>
            <pc:docMk/>
            <pc:sldMk cId="697735129" sldId="266"/>
            <ac:picMk id="6" creationId="{F65E08B8-D1B8-47CB-8E33-76206158238D}"/>
          </ac:picMkLst>
        </pc:picChg>
      </pc:sldChg>
      <pc:sldChg chg="addSp delSp modSp new mod">
        <pc:chgData name="승현" userId="8540b05134c710b4" providerId="LiveId" clId="{3BFA5604-9891-484C-BB2D-BC39D5CCE303}" dt="2021-07-20T02:27:18.991" v="2742"/>
        <pc:sldMkLst>
          <pc:docMk/>
          <pc:sldMk cId="856107708" sldId="267"/>
        </pc:sldMkLst>
        <pc:spChg chg="mod">
          <ac:chgData name="승현" userId="8540b05134c710b4" providerId="LiveId" clId="{3BFA5604-9891-484C-BB2D-BC39D5CCE303}" dt="2021-07-20T02:27:18.991" v="2742"/>
          <ac:spMkLst>
            <pc:docMk/>
            <pc:sldMk cId="856107708" sldId="267"/>
            <ac:spMk id="2" creationId="{6941B363-8E28-4B8E-9804-65E2CF9E77E1}"/>
          </ac:spMkLst>
        </pc:spChg>
        <pc:spChg chg="del">
          <ac:chgData name="승현" userId="8540b05134c710b4" providerId="LiveId" clId="{3BFA5604-9891-484C-BB2D-BC39D5CCE303}" dt="2021-07-20T02:27:03.632" v="2693" actId="22"/>
          <ac:spMkLst>
            <pc:docMk/>
            <pc:sldMk cId="856107708" sldId="267"/>
            <ac:spMk id="3" creationId="{DFCB98B8-09CB-4009-AE4D-B0F2FC11A192}"/>
          </ac:spMkLst>
        </pc:spChg>
        <pc:picChg chg="add mod ord">
          <ac:chgData name="승현" userId="8540b05134c710b4" providerId="LiveId" clId="{3BFA5604-9891-484C-BB2D-BC39D5CCE303}" dt="2021-07-20T02:27:03.632" v="2693" actId="22"/>
          <ac:picMkLst>
            <pc:docMk/>
            <pc:sldMk cId="856107708" sldId="267"/>
            <ac:picMk id="5" creationId="{4F3DBDD4-5DE0-4059-8F23-123FC1999E9F}"/>
          </ac:picMkLst>
        </pc:picChg>
      </pc:sldChg>
      <pc:sldChg chg="addSp delSp modSp new del mod setBg">
        <pc:chgData name="승현" userId="8540b05134c710b4" providerId="LiveId" clId="{3BFA5604-9891-484C-BB2D-BC39D5CCE303}" dt="2021-07-20T02:26:54.566" v="2691" actId="2696"/>
        <pc:sldMkLst>
          <pc:docMk/>
          <pc:sldMk cId="2757023364" sldId="267"/>
        </pc:sldMkLst>
        <pc:spChg chg="mod">
          <ac:chgData name="승현" userId="8540b05134c710b4" providerId="LiveId" clId="{3BFA5604-9891-484C-BB2D-BC39D5CCE303}" dt="2021-07-20T02:26:48.348" v="2689" actId="26606"/>
          <ac:spMkLst>
            <pc:docMk/>
            <pc:sldMk cId="2757023364" sldId="267"/>
            <ac:spMk id="2" creationId="{4E2E5BA2-0D99-4042-A5AD-5D19323CED6A}"/>
          </ac:spMkLst>
        </pc:spChg>
        <pc:spChg chg="add del">
          <ac:chgData name="승현" userId="8540b05134c710b4" providerId="LiveId" clId="{3BFA5604-9891-484C-BB2D-BC39D5CCE303}" dt="2021-07-20T02:26:52.011" v="2690" actId="22"/>
          <ac:spMkLst>
            <pc:docMk/>
            <pc:sldMk cId="2757023364" sldId="267"/>
            <ac:spMk id="3" creationId="{8AFC074B-A1DD-4EF2-B376-DC073C2D801E}"/>
          </ac:spMkLst>
        </pc:spChg>
        <pc:spChg chg="add del mod">
          <ac:chgData name="승현" userId="8540b05134c710b4" providerId="LiveId" clId="{3BFA5604-9891-484C-BB2D-BC39D5CCE303}" dt="2021-07-20T02:26:48.348" v="2689" actId="26606"/>
          <ac:spMkLst>
            <pc:docMk/>
            <pc:sldMk cId="2757023364" sldId="267"/>
            <ac:spMk id="4" creationId="{AE16E80B-22EC-42FC-B61E-3AC3F9E34A09}"/>
          </ac:spMkLst>
        </pc:spChg>
        <pc:spChg chg="add del">
          <ac:chgData name="승현" userId="8540b05134c710b4" providerId="LiveId" clId="{3BFA5604-9891-484C-BB2D-BC39D5CCE303}" dt="2021-07-20T02:26:48.348" v="2689" actId="26606"/>
          <ac:spMkLst>
            <pc:docMk/>
            <pc:sldMk cId="2757023364" sldId="267"/>
            <ac:spMk id="37" creationId="{34DD805B-2A7B-4ADA-9C4D-E0C9F192DBB3}"/>
          </ac:spMkLst>
        </pc:spChg>
        <pc:spChg chg="add del">
          <ac:chgData name="승현" userId="8540b05134c710b4" providerId="LiveId" clId="{3BFA5604-9891-484C-BB2D-BC39D5CCE303}" dt="2021-07-20T02:25:43.932" v="2661" actId="26606"/>
          <ac:spMkLst>
            <pc:docMk/>
            <pc:sldMk cId="2757023364" sldId="267"/>
            <ac:spMk id="39" creationId="{48CAE4AE-A9DF-45AF-9A9C-1712BC63418E}"/>
          </ac:spMkLst>
        </pc:spChg>
        <pc:spChg chg="add del">
          <ac:chgData name="승현" userId="8540b05134c710b4" providerId="LiveId" clId="{3BFA5604-9891-484C-BB2D-BC39D5CCE303}" dt="2021-07-20T02:25:43.932" v="2661" actId="26606"/>
          <ac:spMkLst>
            <pc:docMk/>
            <pc:sldMk cId="2757023364" sldId="267"/>
            <ac:spMk id="64" creationId="{E972DE0D-2E53-4159-ABD3-C601524262C2}"/>
          </ac:spMkLst>
        </pc:spChg>
        <pc:spChg chg="add del">
          <ac:chgData name="승현" userId="8540b05134c710b4" providerId="LiveId" clId="{3BFA5604-9891-484C-BB2D-BC39D5CCE303}" dt="2021-07-20T02:26:48.348" v="2689" actId="26606"/>
          <ac:spMkLst>
            <pc:docMk/>
            <pc:sldMk cId="2757023364" sldId="267"/>
            <ac:spMk id="65" creationId="{9BF6EDB4-B4ED-4900-9E38-A7AE0EEEEA1F}"/>
          </ac:spMkLst>
        </pc:spChg>
        <pc:grpChg chg="add del">
          <ac:chgData name="승현" userId="8540b05134c710b4" providerId="LiveId" clId="{3BFA5604-9891-484C-BB2D-BC39D5CCE303}" dt="2021-07-20T02:25:43.932" v="2661" actId="26606"/>
          <ac:grpSpMkLst>
            <pc:docMk/>
            <pc:sldMk cId="2757023364" sldId="267"/>
            <ac:grpSpMk id="11" creationId="{AE19E2D2-078B-459F-A431-2037B063FDF3}"/>
          </ac:grpSpMkLst>
        </pc:grpChg>
        <pc:grpChg chg="add del">
          <ac:chgData name="승현" userId="8540b05134c710b4" providerId="LiveId" clId="{3BFA5604-9891-484C-BB2D-BC39D5CCE303}" dt="2021-07-20T02:26:48.348" v="2689" actId="26606"/>
          <ac:grpSpMkLst>
            <pc:docMk/>
            <pc:sldMk cId="2757023364" sldId="267"/>
            <ac:grpSpMk id="32" creationId="{A899734C-500F-4274-9854-8BFA14A1D7EE}"/>
          </ac:grpSpMkLst>
        </pc:grpChg>
        <pc:grpChg chg="add del">
          <ac:chgData name="승현" userId="8540b05134c710b4" providerId="LiveId" clId="{3BFA5604-9891-484C-BB2D-BC39D5CCE303}" dt="2021-07-20T02:25:43.932" v="2661" actId="26606"/>
          <ac:grpSpMkLst>
            <pc:docMk/>
            <pc:sldMk cId="2757023364" sldId="267"/>
            <ac:grpSpMk id="34" creationId="{E10C7CFA-FC7F-479C-9026-39109C0B5967}"/>
          </ac:grpSpMkLst>
        </pc:grpChg>
        <pc:grpChg chg="add del">
          <ac:chgData name="승현" userId="8540b05134c710b4" providerId="LiveId" clId="{3BFA5604-9891-484C-BB2D-BC39D5CCE303}" dt="2021-07-20T02:25:43.932" v="2661" actId="26606"/>
          <ac:grpSpMkLst>
            <pc:docMk/>
            <pc:sldMk cId="2757023364" sldId="267"/>
            <ac:grpSpMk id="41" creationId="{6C272060-BC98-4C91-A58F-4DFEC566CF7F}"/>
          </ac:grpSpMkLst>
        </pc:grpChg>
        <pc:grpChg chg="add del">
          <ac:chgData name="승현" userId="8540b05134c710b4" providerId="LiveId" clId="{3BFA5604-9891-484C-BB2D-BC39D5CCE303}" dt="2021-07-20T02:26:48.348" v="2689" actId="26606"/>
          <ac:grpSpMkLst>
            <pc:docMk/>
            <pc:sldMk cId="2757023364" sldId="267"/>
            <ac:grpSpMk id="66" creationId="{17C4610E-9C18-467B-BF10-BE6A974CC364}"/>
          </ac:grpSpMkLst>
        </pc:grpChg>
        <pc:grpChg chg="add del">
          <ac:chgData name="승현" userId="8540b05134c710b4" providerId="LiveId" clId="{3BFA5604-9891-484C-BB2D-BC39D5CCE303}" dt="2021-07-20T02:26:48.348" v="2689" actId="26606"/>
          <ac:grpSpMkLst>
            <pc:docMk/>
            <pc:sldMk cId="2757023364" sldId="267"/>
            <ac:grpSpMk id="68" creationId="{C664A566-6D08-4E84-9708-4916A20016FF}"/>
          </ac:grpSpMkLst>
        </pc:grpChg>
        <pc:grpChg chg="add del">
          <ac:chgData name="승현" userId="8540b05134c710b4" providerId="LiveId" clId="{3BFA5604-9891-484C-BB2D-BC39D5CCE303}" dt="2021-07-20T02:26:48.348" v="2689" actId="26606"/>
          <ac:grpSpMkLst>
            <pc:docMk/>
            <pc:sldMk cId="2757023364" sldId="267"/>
            <ac:grpSpMk id="87" creationId="{B83678BA-0A50-4D51-9E9E-08BB66F83C37}"/>
          </ac:grpSpMkLst>
        </pc:grpChg>
        <pc:picChg chg="add del mod ord">
          <ac:chgData name="승현" userId="8540b05134c710b4" providerId="LiveId" clId="{3BFA5604-9891-484C-BB2D-BC39D5CCE303}" dt="2021-07-20T02:26:52.011" v="2690" actId="22"/>
          <ac:picMkLst>
            <pc:docMk/>
            <pc:sldMk cId="2757023364" sldId="267"/>
            <ac:picMk id="6" creationId="{E96C5739-0132-4CF8-A07F-C47F9D001B51}"/>
          </ac:picMkLst>
        </pc:picChg>
      </pc:sldChg>
      <pc:sldChg chg="addSp delSp modSp new mod">
        <pc:chgData name="승현" userId="8540b05134c710b4" providerId="LiveId" clId="{3BFA5604-9891-484C-BB2D-BC39D5CCE303}" dt="2021-07-20T02:27:59.999" v="2807"/>
        <pc:sldMkLst>
          <pc:docMk/>
          <pc:sldMk cId="710781367" sldId="268"/>
        </pc:sldMkLst>
        <pc:spChg chg="mod">
          <ac:chgData name="승현" userId="8540b05134c710b4" providerId="LiveId" clId="{3BFA5604-9891-484C-BB2D-BC39D5CCE303}" dt="2021-07-20T02:27:59.999" v="2807"/>
          <ac:spMkLst>
            <pc:docMk/>
            <pc:sldMk cId="710781367" sldId="268"/>
            <ac:spMk id="2" creationId="{DFE7D412-AC2B-4DCD-9B0F-849D122FBC95}"/>
          </ac:spMkLst>
        </pc:spChg>
        <pc:spChg chg="del">
          <ac:chgData name="승현" userId="8540b05134c710b4" providerId="LiveId" clId="{3BFA5604-9891-484C-BB2D-BC39D5CCE303}" dt="2021-07-20T02:27:31.315" v="2744" actId="22"/>
          <ac:spMkLst>
            <pc:docMk/>
            <pc:sldMk cId="710781367" sldId="268"/>
            <ac:spMk id="3" creationId="{02AF6A4A-0D47-42A4-9597-1F17D19CED2F}"/>
          </ac:spMkLst>
        </pc:spChg>
        <pc:picChg chg="add mod ord">
          <ac:chgData name="승현" userId="8540b05134c710b4" providerId="LiveId" clId="{3BFA5604-9891-484C-BB2D-BC39D5CCE303}" dt="2021-07-20T02:27:31.315" v="2744" actId="22"/>
          <ac:picMkLst>
            <pc:docMk/>
            <pc:sldMk cId="710781367" sldId="268"/>
            <ac:picMk id="5" creationId="{270E3D57-E202-4855-BA30-AB316BA67D9A}"/>
          </ac:picMkLst>
        </pc:picChg>
      </pc:sldChg>
      <pc:sldChg chg="addSp delSp modSp new del mod setBg">
        <pc:chgData name="승현" userId="8540b05134c710b4" providerId="LiveId" clId="{3BFA5604-9891-484C-BB2D-BC39D5CCE303}" dt="2021-07-20T02:26:46.793" v="2687" actId="680"/>
        <pc:sldMkLst>
          <pc:docMk/>
          <pc:sldMk cId="3688608514" sldId="268"/>
        </pc:sldMkLst>
        <pc:spChg chg="mod">
          <ac:chgData name="승현" userId="8540b05134c710b4" providerId="LiveId" clId="{3BFA5604-9891-484C-BB2D-BC39D5CCE303}" dt="2021-07-20T02:26:46.414" v="2686"/>
          <ac:spMkLst>
            <pc:docMk/>
            <pc:sldMk cId="3688608514" sldId="268"/>
            <ac:spMk id="2" creationId="{F60FFE1F-07AD-421B-A27F-D2A6C34E2A41}"/>
          </ac:spMkLst>
        </pc:spChg>
        <pc:spChg chg="add del">
          <ac:chgData name="승현" userId="8540b05134c710b4" providerId="LiveId" clId="{3BFA5604-9891-484C-BB2D-BC39D5CCE303}" dt="2021-07-20T02:26:45.166" v="2683" actId="22"/>
          <ac:spMkLst>
            <pc:docMk/>
            <pc:sldMk cId="3688608514" sldId="268"/>
            <ac:spMk id="3" creationId="{9D8A56CD-A956-4CBB-A9DC-C32569A2CABE}"/>
          </ac:spMkLst>
        </pc:spChg>
        <pc:spChg chg="add del">
          <ac:chgData name="승현" userId="8540b05134c710b4" providerId="LiveId" clId="{3BFA5604-9891-484C-BB2D-BC39D5CCE303}" dt="2021-07-20T02:26:44.819" v="2682" actId="26606"/>
          <ac:spMkLst>
            <pc:docMk/>
            <pc:sldMk cId="3688608514" sldId="268"/>
            <ac:spMk id="4" creationId="{19A831CC-4A3D-4425-90EB-9D9401C580E9}"/>
          </ac:spMkLst>
        </pc:spChg>
        <pc:spChg chg="add del">
          <ac:chgData name="승현" userId="8540b05134c710b4" providerId="LiveId" clId="{3BFA5604-9891-484C-BB2D-BC39D5CCE303}" dt="2021-07-20T02:26:44.819" v="2682" actId="26606"/>
          <ac:spMkLst>
            <pc:docMk/>
            <pc:sldMk cId="3688608514" sldId="268"/>
            <ac:spMk id="37" creationId="{34DD805B-2A7B-4ADA-9C4D-E0C9F192DBB3}"/>
          </ac:spMkLst>
        </pc:spChg>
        <pc:spChg chg="add del">
          <ac:chgData name="승현" userId="8540b05134c710b4" providerId="LiveId" clId="{3BFA5604-9891-484C-BB2D-BC39D5CCE303}" dt="2021-07-20T02:26:44.819" v="2682" actId="26606"/>
          <ac:spMkLst>
            <pc:docMk/>
            <pc:sldMk cId="3688608514" sldId="268"/>
            <ac:spMk id="65" creationId="{9BF6EDB4-B4ED-4900-9E38-A7AE0EEEEA1F}"/>
          </ac:spMkLst>
        </pc:spChg>
        <pc:grpChg chg="add del">
          <ac:chgData name="승현" userId="8540b05134c710b4" providerId="LiveId" clId="{3BFA5604-9891-484C-BB2D-BC39D5CCE303}" dt="2021-07-20T02:26:44.819" v="2682" actId="26606"/>
          <ac:grpSpMkLst>
            <pc:docMk/>
            <pc:sldMk cId="3688608514" sldId="268"/>
            <ac:grpSpMk id="11" creationId="{17C4610E-9C18-467B-BF10-BE6A974CC364}"/>
          </ac:grpSpMkLst>
        </pc:grpChg>
        <pc:grpChg chg="add del">
          <ac:chgData name="승현" userId="8540b05134c710b4" providerId="LiveId" clId="{3BFA5604-9891-484C-BB2D-BC39D5CCE303}" dt="2021-07-20T02:26:44.819" v="2682" actId="26606"/>
          <ac:grpSpMkLst>
            <pc:docMk/>
            <pc:sldMk cId="3688608514" sldId="268"/>
            <ac:grpSpMk id="32" creationId="{A899734C-500F-4274-9854-8BFA14A1D7EE}"/>
          </ac:grpSpMkLst>
        </pc:grpChg>
        <pc:grpChg chg="add del">
          <ac:chgData name="승현" userId="8540b05134c710b4" providerId="LiveId" clId="{3BFA5604-9891-484C-BB2D-BC39D5CCE303}" dt="2021-07-20T02:26:44.819" v="2682" actId="26606"/>
          <ac:grpSpMkLst>
            <pc:docMk/>
            <pc:sldMk cId="3688608514" sldId="268"/>
            <ac:grpSpMk id="39" creationId="{C664A566-6D08-4E84-9708-4916A20016FF}"/>
          </ac:grpSpMkLst>
        </pc:grpChg>
        <pc:grpChg chg="add del">
          <ac:chgData name="승현" userId="8540b05134c710b4" providerId="LiveId" clId="{3BFA5604-9891-484C-BB2D-BC39D5CCE303}" dt="2021-07-20T02:26:44.819" v="2682" actId="26606"/>
          <ac:grpSpMkLst>
            <pc:docMk/>
            <pc:sldMk cId="3688608514" sldId="268"/>
            <ac:grpSpMk id="60" creationId="{B83678BA-0A50-4D51-9E9E-08BB66F83C37}"/>
          </ac:grpSpMkLst>
        </pc:grpChg>
        <pc:picChg chg="add del mod ord">
          <ac:chgData name="승현" userId="8540b05134c710b4" providerId="LiveId" clId="{3BFA5604-9891-484C-BB2D-BC39D5CCE303}" dt="2021-07-20T02:26:45.166" v="2683" actId="22"/>
          <ac:picMkLst>
            <pc:docMk/>
            <pc:sldMk cId="3688608514" sldId="268"/>
            <ac:picMk id="6" creationId="{DB802931-54F4-47EF-AA40-D1FFE48CC4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04BE2-056E-4A81-976F-13179C75E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식품영양학과</a:t>
            </a:r>
            <a:r>
              <a:rPr lang="en-US" altLang="ko-KR" dirty="0"/>
              <a:t> </a:t>
            </a:r>
            <a:r>
              <a:rPr lang="ko-KR" altLang="en-US" dirty="0"/>
              <a:t>논문</a:t>
            </a:r>
            <a:br>
              <a:rPr lang="en-US" altLang="ko-KR" dirty="0"/>
            </a:br>
            <a:r>
              <a:rPr lang="ko-KR" altLang="en-US" dirty="0"/>
              <a:t>데이터셋 준비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CCC49-D5B4-47ED-B1C7-8216DECB1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2021-07-20</a:t>
            </a:r>
          </a:p>
          <a:p>
            <a:r>
              <a:rPr lang="ko-KR" altLang="en-US" dirty="0"/>
              <a:t>컴퓨터과학과 황승현</a:t>
            </a:r>
          </a:p>
        </p:txBody>
      </p:sp>
    </p:spTree>
    <p:extLst>
      <p:ext uri="{BB962C8B-B14F-4D97-AF65-F5344CB8AC3E}">
        <p14:creationId xmlns:p14="http://schemas.microsoft.com/office/powerpoint/2010/main" val="66463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CF5D5-F1C7-417F-9256-68500FC4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F8DB7-887D-4E0A-B1D4-35485AFB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고혈압 예측 모델 구현</a:t>
            </a:r>
            <a:endParaRPr lang="en-US" altLang="ko-KR" dirty="0"/>
          </a:p>
          <a:p>
            <a:pPr lvl="1"/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당뇨병 모델 참고</a:t>
            </a:r>
            <a:endParaRPr lang="en-US" altLang="ko-KR" dirty="0"/>
          </a:p>
          <a:p>
            <a:r>
              <a:rPr lang="ko-KR" altLang="en-US" dirty="0"/>
              <a:t>식품영양학과 </a:t>
            </a:r>
            <a:r>
              <a:rPr lang="ko-KR" altLang="en-US" dirty="0" err="1"/>
              <a:t>김혜림</a:t>
            </a:r>
            <a:r>
              <a:rPr lang="ko-KR" altLang="en-US" dirty="0"/>
              <a:t> 박사님과 미팅</a:t>
            </a:r>
            <a:endParaRPr lang="en-US" altLang="ko-KR" dirty="0"/>
          </a:p>
          <a:p>
            <a:pPr lvl="1"/>
            <a:r>
              <a:rPr lang="ko-KR" altLang="en-US" dirty="0" err="1"/>
              <a:t>전처리된</a:t>
            </a:r>
            <a:r>
              <a:rPr lang="ko-KR" altLang="en-US" dirty="0"/>
              <a:t> 데이터 설명</a:t>
            </a:r>
            <a:endParaRPr lang="en-US" altLang="ko-KR" dirty="0"/>
          </a:p>
          <a:p>
            <a:pPr lvl="1"/>
            <a:r>
              <a:rPr lang="ko-KR" altLang="en-US" dirty="0"/>
              <a:t>모델 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473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0E1F5-4CCD-4F40-816F-681ACAA8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저번주</a:t>
            </a:r>
            <a:r>
              <a:rPr lang="ko-KR" altLang="en-US" dirty="0"/>
              <a:t> 한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8A775-4A86-4966-9BC3-B04A9C69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2021-07-09</a:t>
            </a:r>
          </a:p>
          <a:p>
            <a:pPr lvl="1"/>
            <a:r>
              <a:rPr lang="en-US" altLang="ko-KR" dirty="0"/>
              <a:t>KOGES </a:t>
            </a:r>
            <a:r>
              <a:rPr lang="ko-KR" altLang="en-US" dirty="0"/>
              <a:t>데이터 원본 받음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300MB)</a:t>
            </a:r>
          </a:p>
          <a:p>
            <a:r>
              <a:rPr lang="en-US" altLang="ko-KR" dirty="0"/>
              <a:t>2021-07-13</a:t>
            </a:r>
          </a:p>
          <a:p>
            <a:pPr lvl="1"/>
            <a:r>
              <a:rPr lang="ko-KR" altLang="en-US" dirty="0"/>
              <a:t>데이터 정규화 사전 조사</a:t>
            </a:r>
            <a:endParaRPr lang="en-US" altLang="ko-KR" dirty="0"/>
          </a:p>
          <a:p>
            <a:r>
              <a:rPr lang="en-US" altLang="ko-KR" dirty="0"/>
              <a:t>2021-07-14</a:t>
            </a:r>
          </a:p>
          <a:p>
            <a:pPr lvl="1"/>
            <a:r>
              <a:rPr lang="ko-KR" altLang="en-US" dirty="0"/>
              <a:t>수정한 데이터 받음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21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0E1F5-4CCD-4F40-816F-681ACAA8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이번주 한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8A775-4A86-4966-9BC3-B04A9C69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2021-07-16</a:t>
            </a:r>
          </a:p>
          <a:p>
            <a:pPr lvl="1"/>
            <a:r>
              <a:rPr lang="ko-KR" altLang="en-US" dirty="0" err="1"/>
              <a:t>김혜림</a:t>
            </a:r>
            <a:r>
              <a:rPr lang="ko-KR" altLang="en-US" dirty="0"/>
              <a:t> 박사님과 미팅</a:t>
            </a:r>
            <a:endParaRPr lang="en-US" altLang="ko-KR" dirty="0"/>
          </a:p>
          <a:p>
            <a:pPr lvl="1"/>
            <a:r>
              <a:rPr lang="ko-KR" altLang="en-US" dirty="0"/>
              <a:t>질병관리청 교육 수강</a:t>
            </a:r>
            <a:endParaRPr lang="en-US" altLang="ko-KR" dirty="0"/>
          </a:p>
          <a:p>
            <a:r>
              <a:rPr lang="en-US" altLang="ko-KR" dirty="0"/>
              <a:t>2021-07-17</a:t>
            </a:r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CSV </a:t>
            </a:r>
            <a:r>
              <a:rPr lang="ko-KR" altLang="en-US" dirty="0"/>
              <a:t>파일을 일부 수정함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HYPERTENSION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일부 변수 수정</a:t>
            </a:r>
            <a:endParaRPr lang="en-US" altLang="ko-KR" dirty="0"/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를 이용하여 </a:t>
            </a:r>
            <a:r>
              <a:rPr lang="en-US" altLang="ko-KR" dirty="0"/>
              <a:t>CSV </a:t>
            </a:r>
            <a:r>
              <a:rPr lang="ko-KR" altLang="en-US" dirty="0"/>
              <a:t>파일 다룸</a:t>
            </a:r>
            <a:endParaRPr lang="en-US" altLang="ko-KR" dirty="0"/>
          </a:p>
          <a:p>
            <a:r>
              <a:rPr lang="en-US" altLang="ko-KR" dirty="0"/>
              <a:t>2021-07-19</a:t>
            </a:r>
          </a:p>
          <a:p>
            <a:pPr lvl="1"/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당뇨병 발병 데이터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379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ADF2-C4C2-4938-9B61-6DE4265D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변수 </a:t>
            </a:r>
            <a:r>
              <a:rPr lang="en-US" altLang="ko-KR" sz="4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HYPERTENSION</a:t>
            </a:r>
            <a:br>
              <a:rPr lang="en-US" altLang="ko-KR" sz="4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solidFill>
                  <a:schemeClr val="bg1"/>
                </a:solidFill>
              </a:rPr>
              <a:t>추가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E7F9-90AC-4303-9E67-6C6BABA9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=IF(OR(RC[-3]=2,RC[-2]&gt;=140,RC[-1]&gt;=90),2,1)</a:t>
            </a:r>
          </a:p>
          <a:p>
            <a:pPr lvl="1"/>
            <a:r>
              <a:rPr lang="en-US" altLang="ko-KR" dirty="0"/>
              <a:t>RC[-3]: AS1_DRUGHTCU</a:t>
            </a:r>
          </a:p>
          <a:p>
            <a:pPr lvl="1"/>
            <a:r>
              <a:rPr lang="en-US" altLang="ko-KR" dirty="0"/>
              <a:t>RC[-2]:</a:t>
            </a:r>
            <a:r>
              <a:rPr lang="ko-KR" altLang="en-US" dirty="0"/>
              <a:t> </a:t>
            </a:r>
            <a:r>
              <a:rPr lang="en-US" altLang="ko-KR" dirty="0"/>
              <a:t>AS1_BPLIE2S_A</a:t>
            </a:r>
          </a:p>
          <a:p>
            <a:pPr lvl="1"/>
            <a:r>
              <a:rPr lang="en-US" altLang="ko-KR" dirty="0"/>
              <a:t>RC[-1]: AS1_BPLIE2D_A</a:t>
            </a:r>
          </a:p>
        </p:txBody>
      </p:sp>
    </p:spTree>
    <p:extLst>
      <p:ext uri="{BB962C8B-B14F-4D97-AF65-F5344CB8AC3E}">
        <p14:creationId xmlns:p14="http://schemas.microsoft.com/office/powerpoint/2010/main" val="124158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ADF2-C4C2-4938-9B61-6DE4265D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변수 수정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E7F9-90AC-4303-9E67-6C6BABA9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기반데이터 변수의 특징</a:t>
            </a:r>
            <a:endParaRPr lang="en-US" altLang="ko-KR" dirty="0"/>
          </a:p>
          <a:p>
            <a:pPr lvl="1"/>
            <a:r>
              <a:rPr lang="en-US" altLang="ko-KR" dirty="0"/>
              <a:t>66666 = </a:t>
            </a:r>
            <a:r>
              <a:rPr lang="ko-KR" altLang="en-US" dirty="0"/>
              <a:t>조사 안 함</a:t>
            </a:r>
            <a:endParaRPr lang="en-US" altLang="ko-KR" dirty="0"/>
          </a:p>
          <a:p>
            <a:pPr lvl="1"/>
            <a:r>
              <a:rPr lang="en-US" altLang="ko-KR" dirty="0"/>
              <a:t>77777 = </a:t>
            </a:r>
            <a:r>
              <a:rPr lang="ko-KR" altLang="en-US" dirty="0"/>
              <a:t>해당 없음</a:t>
            </a:r>
            <a:endParaRPr lang="en-US" altLang="ko-KR" dirty="0"/>
          </a:p>
          <a:p>
            <a:pPr lvl="1"/>
            <a:r>
              <a:rPr lang="en-US" altLang="ko-KR" dirty="0"/>
              <a:t>99999 = </a:t>
            </a:r>
            <a:r>
              <a:rPr lang="ko-KR" altLang="en-US" dirty="0"/>
              <a:t>미상</a:t>
            </a:r>
            <a:r>
              <a:rPr lang="en-US" altLang="ko-KR" dirty="0"/>
              <a:t>/</a:t>
            </a:r>
            <a:r>
              <a:rPr lang="ko-KR" altLang="en-US" dirty="0"/>
              <a:t>무응답</a:t>
            </a:r>
            <a:r>
              <a:rPr lang="en-US" altLang="ko-KR" dirty="0"/>
              <a:t>/</a:t>
            </a:r>
            <a:r>
              <a:rPr lang="ko-KR" altLang="en-US" dirty="0" err="1"/>
              <a:t>미측정</a:t>
            </a:r>
            <a:endParaRPr lang="en-US" altLang="ko-KR" dirty="0"/>
          </a:p>
          <a:p>
            <a:pPr lvl="1"/>
            <a:r>
              <a:rPr lang="ko-KR" altLang="en-US" dirty="0"/>
              <a:t>그 외</a:t>
            </a:r>
            <a:r>
              <a:rPr lang="en-US" altLang="ko-KR" dirty="0"/>
              <a:t>,</a:t>
            </a:r>
            <a:r>
              <a:rPr lang="ko-KR" altLang="en-US" dirty="0"/>
              <a:t> 비어 있는 값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변수의 특성에 맞게</a:t>
            </a:r>
            <a:r>
              <a:rPr lang="en-US" altLang="ko-KR" dirty="0"/>
              <a:t> 0,</a:t>
            </a:r>
            <a:r>
              <a:rPr lang="ko-KR" altLang="en-US" dirty="0"/>
              <a:t> </a:t>
            </a:r>
            <a:r>
              <a:rPr lang="en-US" altLang="ko-KR" dirty="0"/>
              <a:t>NA </a:t>
            </a:r>
            <a:r>
              <a:rPr lang="ko-KR" altLang="en-US" dirty="0"/>
              <a:t>등으로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935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ADF2-C4C2-4938-9B61-6DE4265D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Pandas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라이브러리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E7F9-90AC-4303-9E67-6C6BABA9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b="0" i="0" dirty="0">
                <a:effectLst/>
              </a:rPr>
              <a:t>opensource data analysis and manipulation</a:t>
            </a:r>
          </a:p>
          <a:p>
            <a:pPr lvl="1"/>
            <a:r>
              <a:rPr lang="ko-KR" altLang="en-US" dirty="0"/>
              <a:t>지난 학기 </a:t>
            </a:r>
            <a:r>
              <a:rPr lang="en-US" altLang="ko-KR" dirty="0"/>
              <a:t>Pandas</a:t>
            </a:r>
            <a:r>
              <a:rPr lang="ko-KR" altLang="en-US" dirty="0"/>
              <a:t>를 다룬 경험이</a:t>
            </a:r>
            <a:r>
              <a:rPr lang="en-US" altLang="ko-KR" dirty="0"/>
              <a:t> </a:t>
            </a:r>
            <a:r>
              <a:rPr lang="ko-KR" altLang="en-US" dirty="0"/>
              <a:t>있어 사용함</a:t>
            </a:r>
            <a:endParaRPr lang="en-US" altLang="ko-KR" dirty="0"/>
          </a:p>
          <a:p>
            <a:r>
              <a:rPr lang="en-US" altLang="ko-KR" dirty="0"/>
              <a:t>Pandas </a:t>
            </a:r>
            <a:r>
              <a:rPr lang="ko-KR" altLang="en-US" dirty="0"/>
              <a:t>데이터프레임</a:t>
            </a:r>
            <a:endParaRPr lang="en-US" altLang="ko-KR" dirty="0"/>
          </a:p>
          <a:p>
            <a:pPr lvl="1"/>
            <a:r>
              <a:rPr lang="ko-KR" altLang="en-US" dirty="0"/>
              <a:t>열과 행으로 볼 수 있는 </a:t>
            </a:r>
            <a:r>
              <a:rPr lang="en-US" altLang="ko-KR" dirty="0"/>
              <a:t>NumPy Array</a:t>
            </a:r>
          </a:p>
          <a:p>
            <a:pPr lvl="1"/>
            <a:r>
              <a:rPr lang="en-US" altLang="ko-KR" dirty="0"/>
              <a:t>TensorFlow</a:t>
            </a:r>
            <a:r>
              <a:rPr lang="ko-KR" altLang="en-US" dirty="0"/>
              <a:t>와 호환</a:t>
            </a:r>
            <a:endParaRPr lang="en-US" altLang="ko-KR" dirty="0"/>
          </a:p>
          <a:p>
            <a:r>
              <a:rPr lang="en-US" altLang="ko-KR" dirty="0"/>
              <a:t>Pandas</a:t>
            </a:r>
            <a:r>
              <a:rPr lang="ko-KR" altLang="en-US" dirty="0"/>
              <a:t>로 한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결측 값 제거</a:t>
            </a:r>
            <a:endParaRPr lang="en-US" altLang="ko-KR" dirty="0"/>
          </a:p>
          <a:p>
            <a:pPr lvl="1"/>
            <a:r>
              <a:rPr lang="ko-KR" altLang="en-US" dirty="0"/>
              <a:t>데이터 수정</a:t>
            </a:r>
            <a:r>
              <a:rPr lang="en-US" altLang="ko-KR" dirty="0"/>
              <a:t>, </a:t>
            </a:r>
            <a:r>
              <a:rPr lang="ko-KR" altLang="en-US" dirty="0"/>
              <a:t>분할</a:t>
            </a:r>
            <a:endParaRPr lang="en-US" altLang="ko-KR" dirty="0"/>
          </a:p>
          <a:p>
            <a:pPr lvl="1"/>
            <a:r>
              <a:rPr lang="ko-KR" altLang="en-US" dirty="0"/>
              <a:t>정규화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050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A9F965B-4F81-4A62-92D8-D88EDFCC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latinLnBrk="0"/>
            <a:r>
              <a:rPr lang="en-US" altLang="ko-KR"/>
              <a:t>Keras</a:t>
            </a:r>
            <a:br>
              <a:rPr lang="en-US" altLang="ko-KR" dirty="0"/>
            </a:br>
            <a:r>
              <a:rPr lang="ko-KR" altLang="en-US" dirty="0"/>
              <a:t>당뇨병 예측</a:t>
            </a:r>
            <a:endParaRPr lang="ko-KR" altLang="en-US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F65E08B8-D1B8-47CB-8E33-7620615823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2419" r="-3" b="9467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4D59A-710D-4FB2-A54E-2455B7BE5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7" y="4267830"/>
            <a:ext cx="6281873" cy="1783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 err="1"/>
              <a:t>피마족</a:t>
            </a:r>
            <a:r>
              <a:rPr lang="en-US" altLang="ko-KR" dirty="0"/>
              <a:t> </a:t>
            </a:r>
            <a:r>
              <a:rPr lang="ko-KR" altLang="en-US" dirty="0"/>
              <a:t>인디언의 당뇨병 발병 데이터셋</a:t>
            </a:r>
            <a:endParaRPr lang="en-US" altLang="ko-KR" dirty="0"/>
          </a:p>
          <a:p>
            <a:pPr lvl="1" latinLnBrk="0"/>
            <a:r>
              <a:rPr lang="ko-KR" altLang="en-US" dirty="0"/>
              <a:t>여러 요소로 당뇨병의 발병확률을 예측한다</a:t>
            </a:r>
            <a:r>
              <a:rPr lang="en-US" altLang="ko-KR" dirty="0"/>
              <a:t>.</a:t>
            </a:r>
          </a:p>
          <a:p>
            <a:pPr latinLnBrk="0"/>
            <a:r>
              <a:rPr lang="ko-KR" altLang="en-US" dirty="0"/>
              <a:t>고혈압 모델 작성에 참고할 예정</a:t>
            </a:r>
            <a:endParaRPr lang="en-US" altLang="ko-KR" dirty="0"/>
          </a:p>
          <a:p>
            <a:pPr latinLnBrk="0"/>
            <a:r>
              <a:rPr lang="ko-KR" altLang="en-US" dirty="0"/>
              <a:t>소스코드 참고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73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7D412-AC2B-4DCD-9B0F-849D122F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0E3D57-E202-4855-BA30-AB316BA67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900" y="803275"/>
            <a:ext cx="5782137" cy="5248275"/>
          </a:xfrm>
        </p:spPr>
      </p:pic>
    </p:spTree>
    <p:extLst>
      <p:ext uri="{BB962C8B-B14F-4D97-AF65-F5344CB8AC3E}">
        <p14:creationId xmlns:p14="http://schemas.microsoft.com/office/powerpoint/2010/main" val="71078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1B363-8E28-4B8E-9804-65E2CF9E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당뇨병</a:t>
            </a:r>
            <a:br>
              <a:rPr lang="en-US" altLang="ko-KR" dirty="0"/>
            </a:br>
            <a:r>
              <a:rPr lang="ko-KR" altLang="en-US" dirty="0"/>
              <a:t>소스코드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3DBDD4-5DE0-4059-8F23-123FC199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570" y="803275"/>
            <a:ext cx="4800797" cy="5248275"/>
          </a:xfrm>
        </p:spPr>
      </p:pic>
    </p:spTree>
    <p:extLst>
      <p:ext uri="{BB962C8B-B14F-4D97-AF65-F5344CB8AC3E}">
        <p14:creationId xmlns:p14="http://schemas.microsoft.com/office/powerpoint/2010/main" val="856107708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332</TotalTime>
  <Words>243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Calibri Light</vt:lpstr>
      <vt:lpstr>Rockwell</vt:lpstr>
      <vt:lpstr>Wingdings</vt:lpstr>
      <vt:lpstr>아틀라스</vt:lpstr>
      <vt:lpstr>식품영양학과 논문 데이터셋 준비</vt:lpstr>
      <vt:lpstr>저번주 한 일</vt:lpstr>
      <vt:lpstr>이번주 한 일</vt:lpstr>
      <vt:lpstr>변수 HYPERTENSION 추가</vt:lpstr>
      <vt:lpstr>변수 수정</vt:lpstr>
      <vt:lpstr>Pandas 라이브러리</vt:lpstr>
      <vt:lpstr>Keras 당뇨병 예측</vt:lpstr>
      <vt:lpstr>데이터셋</vt:lpstr>
      <vt:lpstr>Keras 당뇨병 소스코드</vt:lpstr>
      <vt:lpstr>다음주 할 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식품영양학과 논문 데이터셋 준비</dc:title>
  <dc:creator>승현</dc:creator>
  <cp:lastModifiedBy>승현</cp:lastModifiedBy>
  <cp:revision>1</cp:revision>
  <dcterms:created xsi:type="dcterms:W3CDTF">2021-07-15T02:40:19Z</dcterms:created>
  <dcterms:modified xsi:type="dcterms:W3CDTF">2021-07-20T02:28:01Z</dcterms:modified>
</cp:coreProperties>
</file>