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현" initials="승" lastIdx="2" clrIdx="0">
    <p:extLst>
      <p:ext uri="{19B8F6BF-5375-455C-9EA6-DF929625EA0E}">
        <p15:presenceInfo xmlns:p15="http://schemas.microsoft.com/office/powerpoint/2012/main" userId="8540b05134c710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0DF94-B433-4920-ADCC-343DC469EB43}" v="199" dt="2021-07-27T04:53:32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승현" userId="8540b05134c710b4" providerId="LiveId" clId="{18064DCB-89FD-40BB-86E1-BFB98AFE3C68}"/>
    <pc:docChg chg="undo custSel addSld delSld modSld sldOrd">
      <pc:chgData name="승현" userId="8540b05134c710b4" providerId="LiveId" clId="{18064DCB-89FD-40BB-86E1-BFB98AFE3C68}" dt="2021-07-15T04:44:09.622" v="3286" actId="20577"/>
      <pc:docMkLst>
        <pc:docMk/>
      </pc:docMkLst>
      <pc:sldChg chg="modSp mod">
        <pc:chgData name="승현" userId="8540b05134c710b4" providerId="LiveId" clId="{18064DCB-89FD-40BB-86E1-BFB98AFE3C68}" dt="2021-07-15T02:42:27.631" v="42"/>
        <pc:sldMkLst>
          <pc:docMk/>
          <pc:sldMk cId="664639400" sldId="256"/>
        </pc:sldMkLst>
        <pc:spChg chg="mod">
          <ac:chgData name="승현" userId="8540b05134c710b4" providerId="LiveId" clId="{18064DCB-89FD-40BB-86E1-BFB98AFE3C68}" dt="2021-07-15T02:42:27.631" v="42"/>
          <ac:spMkLst>
            <pc:docMk/>
            <pc:sldMk cId="664639400" sldId="256"/>
            <ac:spMk id="3" creationId="{6BACCC49-D5B4-47ED-B1C7-8216DECB1C65}"/>
          </ac:spMkLst>
        </pc:spChg>
      </pc:sldChg>
      <pc:sldChg chg="modSp new mod">
        <pc:chgData name="승현" userId="8540b05134c710b4" providerId="LiveId" clId="{18064DCB-89FD-40BB-86E1-BFB98AFE3C68}" dt="2021-07-15T04:32:48.531" v="3129"/>
        <pc:sldMkLst>
          <pc:docMk/>
          <pc:sldMk cId="4146188991" sldId="257"/>
        </pc:sldMkLst>
        <pc:spChg chg="mod">
          <ac:chgData name="승현" userId="8540b05134c710b4" providerId="LiveId" clId="{18064DCB-89FD-40BB-86E1-BFB98AFE3C68}" dt="2021-07-15T02:49:27.004" v="737"/>
          <ac:spMkLst>
            <pc:docMk/>
            <pc:sldMk cId="4146188991" sldId="257"/>
            <ac:spMk id="2" creationId="{255F3C92-77A8-40B7-9E42-5ADE7FCFC78E}"/>
          </ac:spMkLst>
        </pc:spChg>
        <pc:spChg chg="mod">
          <ac:chgData name="승현" userId="8540b05134c710b4" providerId="LiveId" clId="{18064DCB-89FD-40BB-86E1-BFB98AFE3C68}" dt="2021-07-15T04:32:48.531" v="3129"/>
          <ac:spMkLst>
            <pc:docMk/>
            <pc:sldMk cId="4146188991" sldId="257"/>
            <ac:spMk id="3" creationId="{95BB5D04-CCC9-4D24-AFE4-CA737A6980A3}"/>
          </ac:spMkLst>
        </pc:spChg>
      </pc:sldChg>
      <pc:sldChg chg="modSp new mod">
        <pc:chgData name="승현" userId="8540b05134c710b4" providerId="LiveId" clId="{18064DCB-89FD-40BB-86E1-BFB98AFE3C68}" dt="2021-07-15T04:13:05.295" v="2474" actId="13926"/>
        <pc:sldMkLst>
          <pc:docMk/>
          <pc:sldMk cId="3232279042" sldId="258"/>
        </pc:sldMkLst>
        <pc:spChg chg="mod">
          <ac:chgData name="승현" userId="8540b05134c710b4" providerId="LiveId" clId="{18064DCB-89FD-40BB-86E1-BFB98AFE3C68}" dt="2021-07-15T02:49:48.320" v="754"/>
          <ac:spMkLst>
            <pc:docMk/>
            <pc:sldMk cId="3232279042" sldId="258"/>
            <ac:spMk id="2" creationId="{4C7A329E-14CE-4B05-8C2F-9837B957CE1E}"/>
          </ac:spMkLst>
        </pc:spChg>
        <pc:spChg chg="mod">
          <ac:chgData name="승현" userId="8540b05134c710b4" providerId="LiveId" clId="{18064DCB-89FD-40BB-86E1-BFB98AFE3C68}" dt="2021-07-15T04:13:05.295" v="2474" actId="13926"/>
          <ac:spMkLst>
            <pc:docMk/>
            <pc:sldMk cId="3232279042" sldId="258"/>
            <ac:spMk id="3" creationId="{8C310884-29F5-4BA0-B53A-9A21689A5FF7}"/>
          </ac:spMkLst>
        </pc:spChg>
      </pc:sldChg>
      <pc:sldChg chg="modSp new mod">
        <pc:chgData name="승현" userId="8540b05134c710b4" providerId="LiveId" clId="{18064DCB-89FD-40BB-86E1-BFB98AFE3C68}" dt="2021-07-15T04:00:44.654" v="1799"/>
        <pc:sldMkLst>
          <pc:docMk/>
          <pc:sldMk cId="4083797528" sldId="259"/>
        </pc:sldMkLst>
        <pc:spChg chg="mod">
          <ac:chgData name="승현" userId="8540b05134c710b4" providerId="LiveId" clId="{18064DCB-89FD-40BB-86E1-BFB98AFE3C68}" dt="2021-07-15T04:00:44.654" v="1799"/>
          <ac:spMkLst>
            <pc:docMk/>
            <pc:sldMk cId="4083797528" sldId="259"/>
            <ac:spMk id="2" creationId="{B760E1F5-4CCD-4F40-816F-681ACAA819B9}"/>
          </ac:spMkLst>
        </pc:spChg>
        <pc:spChg chg="mod">
          <ac:chgData name="승현" userId="8540b05134c710b4" providerId="LiveId" clId="{18064DCB-89FD-40BB-86E1-BFB98AFE3C68}" dt="2021-07-15T03:35:05.330" v="1570" actId="20577"/>
          <ac:spMkLst>
            <pc:docMk/>
            <pc:sldMk cId="4083797528" sldId="259"/>
            <ac:spMk id="3" creationId="{4DD8A775-4A86-4966-9BC3-B04A9C695616}"/>
          </ac:spMkLst>
        </pc:spChg>
      </pc:sldChg>
      <pc:sldChg chg="new del">
        <pc:chgData name="승현" userId="8540b05134c710b4" providerId="LiveId" clId="{18064DCB-89FD-40BB-86E1-BFB98AFE3C68}" dt="2021-07-15T03:35:22.940" v="1573" actId="47"/>
        <pc:sldMkLst>
          <pc:docMk/>
          <pc:sldMk cId="467762226" sldId="260"/>
        </pc:sldMkLst>
      </pc:sldChg>
      <pc:sldChg chg="addSp delSp modSp new mod ord setBg">
        <pc:chgData name="승현" userId="8540b05134c710b4" providerId="LiveId" clId="{18064DCB-89FD-40BB-86E1-BFB98AFE3C68}" dt="2021-07-15T04:10:21.380" v="2124" actId="20577"/>
        <pc:sldMkLst>
          <pc:docMk/>
          <pc:sldMk cId="4139249099" sldId="260"/>
        </pc:sldMkLst>
        <pc:spChg chg="mod">
          <ac:chgData name="승현" userId="8540b05134c710b4" providerId="LiveId" clId="{18064DCB-89FD-40BB-86E1-BFB98AFE3C68}" dt="2021-07-15T04:01:04.634" v="1801" actId="26606"/>
          <ac:spMkLst>
            <pc:docMk/>
            <pc:sldMk cId="4139249099" sldId="260"/>
            <ac:spMk id="2" creationId="{708FF57F-21A6-4FB4-A3ED-F8137C63C846}"/>
          </ac:spMkLst>
        </pc:spChg>
        <pc:spChg chg="del">
          <ac:chgData name="승현" userId="8540b05134c710b4" providerId="LiveId" clId="{18064DCB-89FD-40BB-86E1-BFB98AFE3C68}" dt="2021-07-15T04:00:50.221" v="1800" actId="931"/>
          <ac:spMkLst>
            <pc:docMk/>
            <pc:sldMk cId="4139249099" sldId="260"/>
            <ac:spMk id="3" creationId="{D628DCCA-9EB1-489C-86FE-0B3FD0413883}"/>
          </ac:spMkLst>
        </pc:spChg>
        <pc:spChg chg="add del">
          <ac:chgData name="승현" userId="8540b05134c710b4" providerId="LiveId" clId="{18064DCB-89FD-40BB-86E1-BFB98AFE3C68}" dt="2021-07-15T04:08:48.339" v="2113"/>
          <ac:spMkLst>
            <pc:docMk/>
            <pc:sldMk cId="4139249099" sldId="260"/>
            <ac:spMk id="6" creationId="{A9F99967-6AE0-4584-85B6-FDBABFA2840F}"/>
          </ac:spMkLst>
        </pc:spChg>
        <pc:spChg chg="add del">
          <ac:chgData name="승현" userId="8540b05134c710b4" providerId="LiveId" clId="{18064DCB-89FD-40BB-86E1-BFB98AFE3C68}" dt="2021-07-15T04:09:09.918" v="2115"/>
          <ac:spMkLst>
            <pc:docMk/>
            <pc:sldMk cId="4139249099" sldId="260"/>
            <ac:spMk id="7" creationId="{C05D4481-900D-4663-B281-8341F9A62137}"/>
          </ac:spMkLst>
        </pc:spChg>
        <pc:spChg chg="add mod">
          <ac:chgData name="승현" userId="8540b05134c710b4" providerId="LiveId" clId="{18064DCB-89FD-40BB-86E1-BFB98AFE3C68}" dt="2021-07-15T04:10:21.380" v="2124" actId="20577"/>
          <ac:spMkLst>
            <pc:docMk/>
            <pc:sldMk cId="4139249099" sldId="260"/>
            <ac:spMk id="9" creationId="{7F5CCCDF-E83E-4C87-A0EE-CAF45D2A38F3}"/>
          </ac:spMkLst>
        </pc:spChg>
        <pc:spChg chg="add">
          <ac:chgData name="승현" userId="8540b05134c710b4" providerId="LiveId" clId="{18064DCB-89FD-40BB-86E1-BFB98AFE3C68}" dt="2021-07-15T04:01:04.634" v="1801" actId="26606"/>
          <ac:spMkLst>
            <pc:docMk/>
            <pc:sldMk cId="4139249099" sldId="260"/>
            <ac:spMk id="12" creationId="{7CC9829A-26F6-4595-8608-1A9F57DA7504}"/>
          </ac:spMkLst>
        </pc:spChg>
        <pc:grpChg chg="add">
          <ac:chgData name="승현" userId="8540b05134c710b4" providerId="LiveId" clId="{18064DCB-89FD-40BB-86E1-BFB98AFE3C68}" dt="2021-07-15T04:01:04.634" v="1801" actId="26606"/>
          <ac:grpSpMkLst>
            <pc:docMk/>
            <pc:sldMk cId="4139249099" sldId="260"/>
            <ac:grpSpMk id="14" creationId="{75343792-FB15-4868-8582-6FB07FD06552}"/>
          </ac:grpSpMkLst>
        </pc:grpChg>
        <pc:grpChg chg="add">
          <ac:chgData name="승현" userId="8540b05134c710b4" providerId="LiveId" clId="{18064DCB-89FD-40BB-86E1-BFB98AFE3C68}" dt="2021-07-15T04:01:04.634" v="1801" actId="26606"/>
          <ac:grpSpMkLst>
            <pc:docMk/>
            <pc:sldMk cId="4139249099" sldId="260"/>
            <ac:grpSpMk id="37" creationId="{F594A2EF-2FF2-48A2-91C9-02790030750B}"/>
          </ac:grpSpMkLst>
        </pc:grpChg>
        <pc:picChg chg="add mod modCrop">
          <ac:chgData name="승현" userId="8540b05134c710b4" providerId="LiveId" clId="{18064DCB-89FD-40BB-86E1-BFB98AFE3C68}" dt="2021-07-15T04:01:23.639" v="1803" actId="18131"/>
          <ac:picMkLst>
            <pc:docMk/>
            <pc:sldMk cId="4139249099" sldId="260"/>
            <ac:picMk id="5" creationId="{6382DCCE-AE34-44A7-A69E-011AB2C27672}"/>
          </ac:picMkLst>
        </pc:picChg>
      </pc:sldChg>
      <pc:sldChg chg="modSp new mod">
        <pc:chgData name="승현" userId="8540b05134c710b4" providerId="LiveId" clId="{18064DCB-89FD-40BB-86E1-BFB98AFE3C68}" dt="2021-07-15T04:44:09.622" v="3286" actId="20577"/>
        <pc:sldMkLst>
          <pc:docMk/>
          <pc:sldMk cId="3434736599" sldId="261"/>
        </pc:sldMkLst>
        <pc:spChg chg="mod">
          <ac:chgData name="승현" userId="8540b05134c710b4" providerId="LiveId" clId="{18064DCB-89FD-40BB-86E1-BFB98AFE3C68}" dt="2021-07-15T04:10:43.772" v="2154"/>
          <ac:spMkLst>
            <pc:docMk/>
            <pc:sldMk cId="3434736599" sldId="261"/>
            <ac:spMk id="2" creationId="{E4ECF5D5-F1C7-417F-9256-68500FC4FBA0}"/>
          </ac:spMkLst>
        </pc:spChg>
        <pc:spChg chg="mod">
          <ac:chgData name="승현" userId="8540b05134c710b4" providerId="LiveId" clId="{18064DCB-89FD-40BB-86E1-BFB98AFE3C68}" dt="2021-07-15T04:44:09.622" v="3286" actId="20577"/>
          <ac:spMkLst>
            <pc:docMk/>
            <pc:sldMk cId="3434736599" sldId="261"/>
            <ac:spMk id="3" creationId="{2B8F8DB7-887D-4E0A-B1D4-35485AFB87C9}"/>
          </ac:spMkLst>
        </pc:spChg>
      </pc:sldChg>
      <pc:sldChg chg="addSp delSp modSp new del mod">
        <pc:chgData name="승현" userId="8540b05134c710b4" providerId="LiveId" clId="{18064DCB-89FD-40BB-86E1-BFB98AFE3C68}" dt="2021-07-15T04:00:29.811" v="1746" actId="2696"/>
        <pc:sldMkLst>
          <pc:docMk/>
          <pc:sldMk cId="4048443589" sldId="261"/>
        </pc:sldMkLst>
        <pc:spChg chg="mod">
          <ac:chgData name="승현" userId="8540b05134c710b4" providerId="LiveId" clId="{18064DCB-89FD-40BB-86E1-BFB98AFE3C68}" dt="2021-07-15T04:00:28.445" v="1745"/>
          <ac:spMkLst>
            <pc:docMk/>
            <pc:sldMk cId="4048443589" sldId="261"/>
            <ac:spMk id="2" creationId="{7C313725-2E88-49E8-B26D-463F64460872}"/>
          </ac:spMkLst>
        </pc:spChg>
        <pc:spChg chg="add del">
          <ac:chgData name="승현" userId="8540b05134c710b4" providerId="LiveId" clId="{18064DCB-89FD-40BB-86E1-BFB98AFE3C68}" dt="2021-07-15T03:37:22.013" v="1577" actId="931"/>
          <ac:spMkLst>
            <pc:docMk/>
            <pc:sldMk cId="4048443589" sldId="261"/>
            <ac:spMk id="3" creationId="{8A26893C-A2B7-4FB7-9868-9C208446CF36}"/>
          </ac:spMkLst>
        </pc:spChg>
        <pc:picChg chg="add del mod ord">
          <ac:chgData name="승현" userId="8540b05134c710b4" providerId="LiveId" clId="{18064DCB-89FD-40BB-86E1-BFB98AFE3C68}" dt="2021-07-15T03:36:17.295" v="1575" actId="22"/>
          <ac:picMkLst>
            <pc:docMk/>
            <pc:sldMk cId="4048443589" sldId="261"/>
            <ac:picMk id="6" creationId="{C6372149-D934-4FAC-AE4B-D0344FDD5C64}"/>
          </ac:picMkLst>
        </pc:picChg>
        <pc:picChg chg="add del mod">
          <ac:chgData name="승현" userId="8540b05134c710b4" providerId="LiveId" clId="{18064DCB-89FD-40BB-86E1-BFB98AFE3C68}" dt="2021-07-15T03:37:22.013" v="1577" actId="931"/>
          <ac:picMkLst>
            <pc:docMk/>
            <pc:sldMk cId="4048443589" sldId="261"/>
            <ac:picMk id="8" creationId="{C3F8329C-4780-4757-BCCA-6761402B13CC}"/>
          </ac:picMkLst>
        </pc:picChg>
      </pc:sldChg>
      <pc:sldChg chg="modSp new mod">
        <pc:chgData name="승현" userId="8540b05134c710b4" providerId="LiveId" clId="{18064DCB-89FD-40BB-86E1-BFB98AFE3C68}" dt="2021-07-15T04:26:51.113" v="2605" actId="20577"/>
        <pc:sldMkLst>
          <pc:docMk/>
          <pc:sldMk cId="1253856608" sldId="262"/>
        </pc:sldMkLst>
        <pc:spChg chg="mod">
          <ac:chgData name="승현" userId="8540b05134c710b4" providerId="LiveId" clId="{18064DCB-89FD-40BB-86E1-BFB98AFE3C68}" dt="2021-07-15T04:25:29.394" v="2497" actId="20577"/>
          <ac:spMkLst>
            <pc:docMk/>
            <pc:sldMk cId="1253856608" sldId="262"/>
            <ac:spMk id="2" creationId="{0DC0AE8F-C1FE-42D7-AABE-802ECE2CE379}"/>
          </ac:spMkLst>
        </pc:spChg>
        <pc:spChg chg="mod">
          <ac:chgData name="승현" userId="8540b05134c710b4" providerId="LiveId" clId="{18064DCB-89FD-40BB-86E1-BFB98AFE3C68}" dt="2021-07-15T04:26:51.113" v="2605" actId="20577"/>
          <ac:spMkLst>
            <pc:docMk/>
            <pc:sldMk cId="1253856608" sldId="262"/>
            <ac:spMk id="3" creationId="{F5705F18-6636-469F-B3FC-F54C5A105960}"/>
          </ac:spMkLst>
        </pc:spChg>
      </pc:sldChg>
      <pc:sldChg chg="modSp new mod">
        <pc:chgData name="승현" userId="8540b05134c710b4" providerId="LiveId" clId="{18064DCB-89FD-40BB-86E1-BFB98AFE3C68}" dt="2021-07-15T04:31:02.001" v="3125"/>
        <pc:sldMkLst>
          <pc:docMk/>
          <pc:sldMk cId="2628382542" sldId="263"/>
        </pc:sldMkLst>
        <pc:spChg chg="mod">
          <ac:chgData name="승현" userId="8540b05134c710b4" providerId="LiveId" clId="{18064DCB-89FD-40BB-86E1-BFB98AFE3C68}" dt="2021-07-15T04:27:22.151" v="2630" actId="20577"/>
          <ac:spMkLst>
            <pc:docMk/>
            <pc:sldMk cId="2628382542" sldId="263"/>
            <ac:spMk id="2" creationId="{E12EA7CD-5821-4E80-8EB8-552BA9A1F7FA}"/>
          </ac:spMkLst>
        </pc:spChg>
        <pc:spChg chg="mod">
          <ac:chgData name="승현" userId="8540b05134c710b4" providerId="LiveId" clId="{18064DCB-89FD-40BB-86E1-BFB98AFE3C68}" dt="2021-07-15T04:31:02.001" v="3125"/>
          <ac:spMkLst>
            <pc:docMk/>
            <pc:sldMk cId="2628382542" sldId="263"/>
            <ac:spMk id="3" creationId="{D905BF13-2D35-4430-A988-F23A233381C0}"/>
          </ac:spMkLst>
        </pc:spChg>
      </pc:sldChg>
    </pc:docChg>
  </pc:docChgLst>
  <pc:docChgLst>
    <pc:chgData name="승현" userId="8540b05134c710b4" providerId="LiveId" clId="{3BFA5604-9891-484C-BB2D-BC39D5CCE303}"/>
    <pc:docChg chg="undo custSel addSld delSld modSld sldOrd">
      <pc:chgData name="승현" userId="8540b05134c710b4" providerId="LiveId" clId="{3BFA5604-9891-484C-BB2D-BC39D5CCE303}" dt="2021-07-20T02:27:59.999" v="2807"/>
      <pc:docMkLst>
        <pc:docMk/>
      </pc:docMkLst>
      <pc:sldChg chg="modSp mod">
        <pc:chgData name="승현" userId="8540b05134c710b4" providerId="LiveId" clId="{3BFA5604-9891-484C-BB2D-BC39D5CCE303}" dt="2021-07-17T10:52:31.148" v="3" actId="20577"/>
        <pc:sldMkLst>
          <pc:docMk/>
          <pc:sldMk cId="664639400" sldId="256"/>
        </pc:sldMkLst>
        <pc:spChg chg="mod">
          <ac:chgData name="승현" userId="8540b05134c710b4" providerId="LiveId" clId="{3BFA5604-9891-484C-BB2D-BC39D5CCE303}" dt="2021-07-17T10:52:31.148" v="3" actId="20577"/>
          <ac:spMkLst>
            <pc:docMk/>
            <pc:sldMk cId="664639400" sldId="256"/>
            <ac:spMk id="3" creationId="{6BACCC49-D5B4-47ED-B1C7-8216DECB1C65}"/>
          </ac:spMkLst>
        </pc:spChg>
      </pc:sldChg>
      <pc:sldChg chg="del">
        <pc:chgData name="승현" userId="8540b05134c710b4" providerId="LiveId" clId="{3BFA5604-9891-484C-BB2D-BC39D5CCE303}" dt="2021-07-17T10:52:41.410" v="4" actId="47"/>
        <pc:sldMkLst>
          <pc:docMk/>
          <pc:sldMk cId="4146188991" sldId="257"/>
        </pc:sldMkLst>
      </pc:sldChg>
      <pc:sldChg chg="del">
        <pc:chgData name="승현" userId="8540b05134c710b4" providerId="LiveId" clId="{3BFA5604-9891-484C-BB2D-BC39D5CCE303}" dt="2021-07-17T10:52:41.410" v="4" actId="47"/>
        <pc:sldMkLst>
          <pc:docMk/>
          <pc:sldMk cId="3232279042" sldId="258"/>
        </pc:sldMkLst>
      </pc:sldChg>
      <pc:sldChg chg="modSp mod">
        <pc:chgData name="승현" userId="8540b05134c710b4" providerId="LiveId" clId="{3BFA5604-9891-484C-BB2D-BC39D5CCE303}" dt="2021-07-19T12:16:11.986" v="2234"/>
        <pc:sldMkLst>
          <pc:docMk/>
          <pc:sldMk cId="4083797528" sldId="259"/>
        </pc:sldMkLst>
        <pc:spChg chg="mod">
          <ac:chgData name="승현" userId="8540b05134c710b4" providerId="LiveId" clId="{3BFA5604-9891-484C-BB2D-BC39D5CCE303}" dt="2021-07-19T12:16:11.986" v="2234"/>
          <ac:spMkLst>
            <pc:docMk/>
            <pc:sldMk cId="4083797528" sldId="259"/>
            <ac:spMk id="3" creationId="{4DD8A775-4A86-4966-9BC3-B04A9C695616}"/>
          </ac:spMkLst>
        </pc:spChg>
      </pc:sldChg>
      <pc:sldChg chg="del">
        <pc:chgData name="승현" userId="8540b05134c710b4" providerId="LiveId" clId="{3BFA5604-9891-484C-BB2D-BC39D5CCE303}" dt="2021-07-17T10:52:41.410" v="4" actId="47"/>
        <pc:sldMkLst>
          <pc:docMk/>
          <pc:sldMk cId="4139249099" sldId="260"/>
        </pc:sldMkLst>
      </pc:sldChg>
      <pc:sldChg chg="modSp mod">
        <pc:chgData name="승현" userId="8540b05134c710b4" providerId="LiveId" clId="{3BFA5604-9891-484C-BB2D-BC39D5CCE303}" dt="2021-07-20T02:09:05.307" v="2645"/>
        <pc:sldMkLst>
          <pc:docMk/>
          <pc:sldMk cId="3434736599" sldId="261"/>
        </pc:sldMkLst>
        <pc:spChg chg="mod">
          <ac:chgData name="승현" userId="8540b05134c710b4" providerId="LiveId" clId="{3BFA5604-9891-484C-BB2D-BC39D5CCE303}" dt="2021-07-20T02:09:05.307" v="2645"/>
          <ac:spMkLst>
            <pc:docMk/>
            <pc:sldMk cId="3434736599" sldId="261"/>
            <ac:spMk id="3" creationId="{2B8F8DB7-887D-4E0A-B1D4-35485AFB87C9}"/>
          </ac:spMkLst>
        </pc:spChg>
      </pc:sldChg>
      <pc:sldChg chg="del">
        <pc:chgData name="승현" userId="8540b05134c710b4" providerId="LiveId" clId="{3BFA5604-9891-484C-BB2D-BC39D5CCE303}" dt="2021-07-17T10:52:41.410" v="4" actId="47"/>
        <pc:sldMkLst>
          <pc:docMk/>
          <pc:sldMk cId="1253856608" sldId="262"/>
        </pc:sldMkLst>
      </pc:sldChg>
      <pc:sldChg chg="modSp add mod ord">
        <pc:chgData name="승현" userId="8540b05134c710b4" providerId="LiveId" clId="{3BFA5604-9891-484C-BB2D-BC39D5CCE303}" dt="2021-07-18T08:55:09.445" v="781" actId="20577"/>
        <pc:sldMkLst>
          <pc:docMk/>
          <pc:sldMk cId="1412114092" sldId="262"/>
        </pc:sldMkLst>
        <pc:spChg chg="mod">
          <ac:chgData name="승현" userId="8540b05134c710b4" providerId="LiveId" clId="{3BFA5604-9891-484C-BB2D-BC39D5CCE303}" dt="2021-07-18T08:55:09.445" v="781" actId="20577"/>
          <ac:spMkLst>
            <pc:docMk/>
            <pc:sldMk cId="1412114092" sldId="262"/>
            <ac:spMk id="2" creationId="{B760E1F5-4CCD-4F40-816F-681ACAA819B9}"/>
          </ac:spMkLst>
        </pc:spChg>
        <pc:spChg chg="mod">
          <ac:chgData name="승현" userId="8540b05134c710b4" providerId="LiveId" clId="{3BFA5604-9891-484C-BB2D-BC39D5CCE303}" dt="2021-07-17T11:28:08.179" v="542" actId="20577"/>
          <ac:spMkLst>
            <pc:docMk/>
            <pc:sldMk cId="1412114092" sldId="262"/>
            <ac:spMk id="3" creationId="{4DD8A775-4A86-4966-9BC3-B04A9C695616}"/>
          </ac:spMkLst>
        </pc:spChg>
      </pc:sldChg>
      <pc:sldChg chg="modSp new mod ord">
        <pc:chgData name="승현" userId="8540b05134c710b4" providerId="LiveId" clId="{3BFA5604-9891-484C-BB2D-BC39D5CCE303}" dt="2021-07-18T08:56:10.876" v="805" actId="21"/>
        <pc:sldMkLst>
          <pc:docMk/>
          <pc:sldMk cId="1241585630" sldId="263"/>
        </pc:sldMkLst>
        <pc:spChg chg="mod">
          <ac:chgData name="승현" userId="8540b05134c710b4" providerId="LiveId" clId="{3BFA5604-9891-484C-BB2D-BC39D5CCE303}" dt="2021-07-18T08:55:21.161" v="785" actId="27636"/>
          <ac:spMkLst>
            <pc:docMk/>
            <pc:sldMk cId="1241585630" sldId="263"/>
            <ac:spMk id="2" creationId="{AB1BADF2-C4C2-4938-9B61-6DE4265D60AC}"/>
          </ac:spMkLst>
        </pc:spChg>
        <pc:spChg chg="mod">
          <ac:chgData name="승현" userId="8540b05134c710b4" providerId="LiveId" clId="{3BFA5604-9891-484C-BB2D-BC39D5CCE303}" dt="2021-07-18T08:56:10.876" v="805" actId="21"/>
          <ac:spMkLst>
            <pc:docMk/>
            <pc:sldMk cId="1241585630" sldId="263"/>
            <ac:spMk id="3" creationId="{DC3CE7F9-90AC-4303-9E67-6C6BABA93E05}"/>
          </ac:spMkLst>
        </pc:spChg>
      </pc:sldChg>
      <pc:sldChg chg="del">
        <pc:chgData name="승현" userId="8540b05134c710b4" providerId="LiveId" clId="{3BFA5604-9891-484C-BB2D-BC39D5CCE303}" dt="2021-07-17T10:52:41.410" v="4" actId="47"/>
        <pc:sldMkLst>
          <pc:docMk/>
          <pc:sldMk cId="2628382542" sldId="263"/>
        </pc:sldMkLst>
      </pc:sldChg>
      <pc:sldChg chg="modSp add mod">
        <pc:chgData name="승현" userId="8540b05134c710b4" providerId="LiveId" clId="{3BFA5604-9891-484C-BB2D-BC39D5CCE303}" dt="2021-07-19T08:44:04.766" v="1946" actId="20577"/>
        <pc:sldMkLst>
          <pc:docMk/>
          <pc:sldMk cId="2849358408" sldId="264"/>
        </pc:sldMkLst>
        <pc:spChg chg="mod">
          <ac:chgData name="승현" userId="8540b05134c710b4" providerId="LiveId" clId="{3BFA5604-9891-484C-BB2D-BC39D5CCE303}" dt="2021-07-19T06:46:07.677" v="1686"/>
          <ac:spMkLst>
            <pc:docMk/>
            <pc:sldMk cId="2849358408" sldId="264"/>
            <ac:spMk id="2" creationId="{AB1BADF2-C4C2-4938-9B61-6DE4265D60AC}"/>
          </ac:spMkLst>
        </pc:spChg>
        <pc:spChg chg="mod">
          <ac:chgData name="승현" userId="8540b05134c710b4" providerId="LiveId" clId="{3BFA5604-9891-484C-BB2D-BC39D5CCE303}" dt="2021-07-19T08:44:04.766" v="1946" actId="20577"/>
          <ac:spMkLst>
            <pc:docMk/>
            <pc:sldMk cId="2849358408" sldId="264"/>
            <ac:spMk id="3" creationId="{DC3CE7F9-90AC-4303-9E67-6C6BABA93E05}"/>
          </ac:spMkLst>
        </pc:spChg>
      </pc:sldChg>
      <pc:sldChg chg="modSp add mod">
        <pc:chgData name="승현" userId="8540b05134c710b4" providerId="LiveId" clId="{3BFA5604-9891-484C-BB2D-BC39D5CCE303}" dt="2021-07-19T12:15:58.672" v="2216" actId="20577"/>
        <pc:sldMkLst>
          <pc:docMk/>
          <pc:sldMk cId="3540504853" sldId="265"/>
        </pc:sldMkLst>
        <pc:spChg chg="mod">
          <ac:chgData name="승현" userId="8540b05134c710b4" providerId="LiveId" clId="{3BFA5604-9891-484C-BB2D-BC39D5CCE303}" dt="2021-07-19T06:38:42.840" v="1051"/>
          <ac:spMkLst>
            <pc:docMk/>
            <pc:sldMk cId="3540504853" sldId="265"/>
            <ac:spMk id="2" creationId="{AB1BADF2-C4C2-4938-9B61-6DE4265D60AC}"/>
          </ac:spMkLst>
        </pc:spChg>
        <pc:spChg chg="mod">
          <ac:chgData name="승현" userId="8540b05134c710b4" providerId="LiveId" clId="{3BFA5604-9891-484C-BB2D-BC39D5CCE303}" dt="2021-07-19T12:15:58.672" v="2216" actId="20577"/>
          <ac:spMkLst>
            <pc:docMk/>
            <pc:sldMk cId="3540504853" sldId="265"/>
            <ac:spMk id="3" creationId="{DC3CE7F9-90AC-4303-9E67-6C6BABA93E05}"/>
          </ac:spMkLst>
        </pc:spChg>
      </pc:sldChg>
      <pc:sldChg chg="addSp delSp modSp new mod setBg modClrScheme chgLayout">
        <pc:chgData name="승현" userId="8540b05134c710b4" providerId="LiveId" clId="{3BFA5604-9891-484C-BB2D-BC39D5CCE303}" dt="2021-07-20T02:08:38.534" v="2587"/>
        <pc:sldMkLst>
          <pc:docMk/>
          <pc:sldMk cId="697735129" sldId="266"/>
        </pc:sldMkLst>
        <pc:spChg chg="mod ord">
          <ac:chgData name="승현" userId="8540b05134c710b4" providerId="LiveId" clId="{3BFA5604-9891-484C-BB2D-BC39D5CCE303}" dt="2021-07-19T12:23:22.728" v="2463" actId="26606"/>
          <ac:spMkLst>
            <pc:docMk/>
            <pc:sldMk cId="697735129" sldId="266"/>
            <ac:spMk id="2" creationId="{3A9F965B-4F81-4A62-92D8-D88EDFCCC6E4}"/>
          </ac:spMkLst>
        </pc:spChg>
        <pc:spChg chg="mod ord">
          <ac:chgData name="승현" userId="8540b05134c710b4" providerId="LiveId" clId="{3BFA5604-9891-484C-BB2D-BC39D5CCE303}" dt="2021-07-20T02:08:38.534" v="2587"/>
          <ac:spMkLst>
            <pc:docMk/>
            <pc:sldMk cId="697735129" sldId="266"/>
            <ac:spMk id="3" creationId="{49A4D59A-710D-4FB2-A54E-2455B7BE5151}"/>
          </ac:spMkLst>
        </pc:spChg>
        <pc:spChg chg="add del mod ord">
          <ac:chgData name="승현" userId="8540b05134c710b4" providerId="LiveId" clId="{3BFA5604-9891-484C-BB2D-BC39D5CCE303}" dt="2021-07-19T12:23:21.532" v="2462" actId="931"/>
          <ac:spMkLst>
            <pc:docMk/>
            <pc:sldMk cId="697735129" sldId="266"/>
            <ac:spMk id="4" creationId="{C1AC3B4D-9CF6-42E9-B853-EA3E04BF8C06}"/>
          </ac:spMkLst>
        </pc:spChg>
        <pc:spChg chg="add">
          <ac:chgData name="승현" userId="8540b05134c710b4" providerId="LiveId" clId="{3BFA5604-9891-484C-BB2D-BC39D5CCE303}" dt="2021-07-19T12:23:22.728" v="2463" actId="26606"/>
          <ac:spMkLst>
            <pc:docMk/>
            <pc:sldMk cId="697735129" sldId="266"/>
            <ac:spMk id="39" creationId="{7CC9829A-26F6-4595-8608-1A9F57DA7504}"/>
          </ac:spMkLst>
        </pc:spChg>
        <pc:grpChg chg="add">
          <ac:chgData name="승현" userId="8540b05134c710b4" providerId="LiveId" clId="{3BFA5604-9891-484C-BB2D-BC39D5CCE303}" dt="2021-07-19T12:23:22.728" v="2463" actId="26606"/>
          <ac:grpSpMkLst>
            <pc:docMk/>
            <pc:sldMk cId="697735129" sldId="266"/>
            <ac:grpSpMk id="11" creationId="{AE19E2D2-078B-459F-A431-2037B063FDF3}"/>
          </ac:grpSpMkLst>
        </pc:grpChg>
        <pc:grpChg chg="add">
          <ac:chgData name="승현" userId="8540b05134c710b4" providerId="LiveId" clId="{3BFA5604-9891-484C-BB2D-BC39D5CCE303}" dt="2021-07-19T12:23:22.728" v="2463" actId="26606"/>
          <ac:grpSpMkLst>
            <pc:docMk/>
            <pc:sldMk cId="697735129" sldId="266"/>
            <ac:grpSpMk id="34" creationId="{E10C7CFA-FC7F-479C-9026-39109C0B5967}"/>
          </ac:grpSpMkLst>
        </pc:grpChg>
        <pc:grpChg chg="add">
          <ac:chgData name="승현" userId="8540b05134c710b4" providerId="LiveId" clId="{3BFA5604-9891-484C-BB2D-BC39D5CCE303}" dt="2021-07-19T12:23:22.728" v="2463" actId="26606"/>
          <ac:grpSpMkLst>
            <pc:docMk/>
            <pc:sldMk cId="697735129" sldId="266"/>
            <ac:grpSpMk id="41" creationId="{75343792-FB15-4868-8582-6FB07FD06552}"/>
          </ac:grpSpMkLst>
        </pc:grpChg>
        <pc:grpChg chg="add">
          <ac:chgData name="승현" userId="8540b05134c710b4" providerId="LiveId" clId="{3BFA5604-9891-484C-BB2D-BC39D5CCE303}" dt="2021-07-19T12:23:22.728" v="2463" actId="26606"/>
          <ac:grpSpMkLst>
            <pc:docMk/>
            <pc:sldMk cId="697735129" sldId="266"/>
            <ac:grpSpMk id="64" creationId="{F594A2EF-2FF2-48A2-91C9-02790030750B}"/>
          </ac:grpSpMkLst>
        </pc:grpChg>
        <pc:picChg chg="add mod">
          <ac:chgData name="승현" userId="8540b05134c710b4" providerId="LiveId" clId="{3BFA5604-9891-484C-BB2D-BC39D5CCE303}" dt="2021-07-19T12:23:22.929" v="2465" actId="962"/>
          <ac:picMkLst>
            <pc:docMk/>
            <pc:sldMk cId="697735129" sldId="266"/>
            <ac:picMk id="6" creationId="{F65E08B8-D1B8-47CB-8E33-76206158238D}"/>
          </ac:picMkLst>
        </pc:picChg>
      </pc:sldChg>
      <pc:sldChg chg="addSp delSp modSp new mod">
        <pc:chgData name="승현" userId="8540b05134c710b4" providerId="LiveId" clId="{3BFA5604-9891-484C-BB2D-BC39D5CCE303}" dt="2021-07-20T02:27:18.991" v="2742"/>
        <pc:sldMkLst>
          <pc:docMk/>
          <pc:sldMk cId="856107708" sldId="267"/>
        </pc:sldMkLst>
        <pc:spChg chg="mod">
          <ac:chgData name="승현" userId="8540b05134c710b4" providerId="LiveId" clId="{3BFA5604-9891-484C-BB2D-BC39D5CCE303}" dt="2021-07-20T02:27:18.991" v="2742"/>
          <ac:spMkLst>
            <pc:docMk/>
            <pc:sldMk cId="856107708" sldId="267"/>
            <ac:spMk id="2" creationId="{6941B363-8E28-4B8E-9804-65E2CF9E77E1}"/>
          </ac:spMkLst>
        </pc:spChg>
        <pc:spChg chg="del">
          <ac:chgData name="승현" userId="8540b05134c710b4" providerId="LiveId" clId="{3BFA5604-9891-484C-BB2D-BC39D5CCE303}" dt="2021-07-20T02:27:03.632" v="2693" actId="22"/>
          <ac:spMkLst>
            <pc:docMk/>
            <pc:sldMk cId="856107708" sldId="267"/>
            <ac:spMk id="3" creationId="{DFCB98B8-09CB-4009-AE4D-B0F2FC11A192}"/>
          </ac:spMkLst>
        </pc:spChg>
        <pc:picChg chg="add mod ord">
          <ac:chgData name="승현" userId="8540b05134c710b4" providerId="LiveId" clId="{3BFA5604-9891-484C-BB2D-BC39D5CCE303}" dt="2021-07-20T02:27:03.632" v="2693" actId="22"/>
          <ac:picMkLst>
            <pc:docMk/>
            <pc:sldMk cId="856107708" sldId="267"/>
            <ac:picMk id="5" creationId="{4F3DBDD4-5DE0-4059-8F23-123FC1999E9F}"/>
          </ac:picMkLst>
        </pc:picChg>
      </pc:sldChg>
      <pc:sldChg chg="addSp delSp modSp new del mod setBg">
        <pc:chgData name="승현" userId="8540b05134c710b4" providerId="LiveId" clId="{3BFA5604-9891-484C-BB2D-BC39D5CCE303}" dt="2021-07-20T02:26:54.566" v="2691" actId="2696"/>
        <pc:sldMkLst>
          <pc:docMk/>
          <pc:sldMk cId="2757023364" sldId="267"/>
        </pc:sldMkLst>
        <pc:spChg chg="mod">
          <ac:chgData name="승현" userId="8540b05134c710b4" providerId="LiveId" clId="{3BFA5604-9891-484C-BB2D-BC39D5CCE303}" dt="2021-07-20T02:26:48.348" v="2689" actId="26606"/>
          <ac:spMkLst>
            <pc:docMk/>
            <pc:sldMk cId="2757023364" sldId="267"/>
            <ac:spMk id="2" creationId="{4E2E5BA2-0D99-4042-A5AD-5D19323CED6A}"/>
          </ac:spMkLst>
        </pc:spChg>
        <pc:spChg chg="add del">
          <ac:chgData name="승현" userId="8540b05134c710b4" providerId="LiveId" clId="{3BFA5604-9891-484C-BB2D-BC39D5CCE303}" dt="2021-07-20T02:26:52.011" v="2690" actId="22"/>
          <ac:spMkLst>
            <pc:docMk/>
            <pc:sldMk cId="2757023364" sldId="267"/>
            <ac:spMk id="3" creationId="{8AFC074B-A1DD-4EF2-B376-DC073C2D801E}"/>
          </ac:spMkLst>
        </pc:spChg>
        <pc:spChg chg="add del mod">
          <ac:chgData name="승현" userId="8540b05134c710b4" providerId="LiveId" clId="{3BFA5604-9891-484C-BB2D-BC39D5CCE303}" dt="2021-07-20T02:26:48.348" v="2689" actId="26606"/>
          <ac:spMkLst>
            <pc:docMk/>
            <pc:sldMk cId="2757023364" sldId="267"/>
            <ac:spMk id="4" creationId="{AE16E80B-22EC-42FC-B61E-3AC3F9E34A09}"/>
          </ac:spMkLst>
        </pc:spChg>
        <pc:spChg chg="add del">
          <ac:chgData name="승현" userId="8540b05134c710b4" providerId="LiveId" clId="{3BFA5604-9891-484C-BB2D-BC39D5CCE303}" dt="2021-07-20T02:26:48.348" v="2689" actId="26606"/>
          <ac:spMkLst>
            <pc:docMk/>
            <pc:sldMk cId="2757023364" sldId="267"/>
            <ac:spMk id="37" creationId="{34DD805B-2A7B-4ADA-9C4D-E0C9F192DBB3}"/>
          </ac:spMkLst>
        </pc:spChg>
        <pc:spChg chg="add del">
          <ac:chgData name="승현" userId="8540b05134c710b4" providerId="LiveId" clId="{3BFA5604-9891-484C-BB2D-BC39D5CCE303}" dt="2021-07-20T02:25:43.932" v="2661" actId="26606"/>
          <ac:spMkLst>
            <pc:docMk/>
            <pc:sldMk cId="2757023364" sldId="267"/>
            <ac:spMk id="39" creationId="{48CAE4AE-A9DF-45AF-9A9C-1712BC63418E}"/>
          </ac:spMkLst>
        </pc:spChg>
        <pc:spChg chg="add del">
          <ac:chgData name="승현" userId="8540b05134c710b4" providerId="LiveId" clId="{3BFA5604-9891-484C-BB2D-BC39D5CCE303}" dt="2021-07-20T02:25:43.932" v="2661" actId="26606"/>
          <ac:spMkLst>
            <pc:docMk/>
            <pc:sldMk cId="2757023364" sldId="267"/>
            <ac:spMk id="64" creationId="{E972DE0D-2E53-4159-ABD3-C601524262C2}"/>
          </ac:spMkLst>
        </pc:spChg>
        <pc:spChg chg="add del">
          <ac:chgData name="승현" userId="8540b05134c710b4" providerId="LiveId" clId="{3BFA5604-9891-484C-BB2D-BC39D5CCE303}" dt="2021-07-20T02:26:48.348" v="2689" actId="26606"/>
          <ac:spMkLst>
            <pc:docMk/>
            <pc:sldMk cId="2757023364" sldId="267"/>
            <ac:spMk id="65" creationId="{9BF6EDB4-B4ED-4900-9E38-A7AE0EEEEA1F}"/>
          </ac:spMkLst>
        </pc:spChg>
        <pc:grpChg chg="add del">
          <ac:chgData name="승현" userId="8540b05134c710b4" providerId="LiveId" clId="{3BFA5604-9891-484C-BB2D-BC39D5CCE303}" dt="2021-07-20T02:25:43.932" v="2661" actId="26606"/>
          <ac:grpSpMkLst>
            <pc:docMk/>
            <pc:sldMk cId="2757023364" sldId="267"/>
            <ac:grpSpMk id="11" creationId="{AE19E2D2-078B-459F-A431-2037B063FDF3}"/>
          </ac:grpSpMkLst>
        </pc:grpChg>
        <pc:grpChg chg="add del">
          <ac:chgData name="승현" userId="8540b05134c710b4" providerId="LiveId" clId="{3BFA5604-9891-484C-BB2D-BC39D5CCE303}" dt="2021-07-20T02:26:48.348" v="2689" actId="26606"/>
          <ac:grpSpMkLst>
            <pc:docMk/>
            <pc:sldMk cId="2757023364" sldId="267"/>
            <ac:grpSpMk id="32" creationId="{A899734C-500F-4274-9854-8BFA14A1D7EE}"/>
          </ac:grpSpMkLst>
        </pc:grpChg>
        <pc:grpChg chg="add del">
          <ac:chgData name="승현" userId="8540b05134c710b4" providerId="LiveId" clId="{3BFA5604-9891-484C-BB2D-BC39D5CCE303}" dt="2021-07-20T02:25:43.932" v="2661" actId="26606"/>
          <ac:grpSpMkLst>
            <pc:docMk/>
            <pc:sldMk cId="2757023364" sldId="267"/>
            <ac:grpSpMk id="34" creationId="{E10C7CFA-FC7F-479C-9026-39109C0B5967}"/>
          </ac:grpSpMkLst>
        </pc:grpChg>
        <pc:grpChg chg="add del">
          <ac:chgData name="승현" userId="8540b05134c710b4" providerId="LiveId" clId="{3BFA5604-9891-484C-BB2D-BC39D5CCE303}" dt="2021-07-20T02:25:43.932" v="2661" actId="26606"/>
          <ac:grpSpMkLst>
            <pc:docMk/>
            <pc:sldMk cId="2757023364" sldId="267"/>
            <ac:grpSpMk id="41" creationId="{6C272060-BC98-4C91-A58F-4DFEC566CF7F}"/>
          </ac:grpSpMkLst>
        </pc:grpChg>
        <pc:grpChg chg="add del">
          <ac:chgData name="승현" userId="8540b05134c710b4" providerId="LiveId" clId="{3BFA5604-9891-484C-BB2D-BC39D5CCE303}" dt="2021-07-20T02:26:48.348" v="2689" actId="26606"/>
          <ac:grpSpMkLst>
            <pc:docMk/>
            <pc:sldMk cId="2757023364" sldId="267"/>
            <ac:grpSpMk id="66" creationId="{17C4610E-9C18-467B-BF10-BE6A974CC364}"/>
          </ac:grpSpMkLst>
        </pc:grpChg>
        <pc:grpChg chg="add del">
          <ac:chgData name="승현" userId="8540b05134c710b4" providerId="LiveId" clId="{3BFA5604-9891-484C-BB2D-BC39D5CCE303}" dt="2021-07-20T02:26:48.348" v="2689" actId="26606"/>
          <ac:grpSpMkLst>
            <pc:docMk/>
            <pc:sldMk cId="2757023364" sldId="267"/>
            <ac:grpSpMk id="68" creationId="{C664A566-6D08-4E84-9708-4916A20016FF}"/>
          </ac:grpSpMkLst>
        </pc:grpChg>
        <pc:grpChg chg="add del">
          <ac:chgData name="승현" userId="8540b05134c710b4" providerId="LiveId" clId="{3BFA5604-9891-484C-BB2D-BC39D5CCE303}" dt="2021-07-20T02:26:48.348" v="2689" actId="26606"/>
          <ac:grpSpMkLst>
            <pc:docMk/>
            <pc:sldMk cId="2757023364" sldId="267"/>
            <ac:grpSpMk id="87" creationId="{B83678BA-0A50-4D51-9E9E-08BB66F83C37}"/>
          </ac:grpSpMkLst>
        </pc:grpChg>
        <pc:picChg chg="add del mod ord">
          <ac:chgData name="승현" userId="8540b05134c710b4" providerId="LiveId" clId="{3BFA5604-9891-484C-BB2D-BC39D5CCE303}" dt="2021-07-20T02:26:52.011" v="2690" actId="22"/>
          <ac:picMkLst>
            <pc:docMk/>
            <pc:sldMk cId="2757023364" sldId="267"/>
            <ac:picMk id="6" creationId="{E96C5739-0132-4CF8-A07F-C47F9D001B51}"/>
          </ac:picMkLst>
        </pc:picChg>
      </pc:sldChg>
      <pc:sldChg chg="addSp delSp modSp new mod">
        <pc:chgData name="승현" userId="8540b05134c710b4" providerId="LiveId" clId="{3BFA5604-9891-484C-BB2D-BC39D5CCE303}" dt="2021-07-20T02:27:59.999" v="2807"/>
        <pc:sldMkLst>
          <pc:docMk/>
          <pc:sldMk cId="710781367" sldId="268"/>
        </pc:sldMkLst>
        <pc:spChg chg="mod">
          <ac:chgData name="승현" userId="8540b05134c710b4" providerId="LiveId" clId="{3BFA5604-9891-484C-BB2D-BC39D5CCE303}" dt="2021-07-20T02:27:59.999" v="2807"/>
          <ac:spMkLst>
            <pc:docMk/>
            <pc:sldMk cId="710781367" sldId="268"/>
            <ac:spMk id="2" creationId="{DFE7D412-AC2B-4DCD-9B0F-849D122FBC95}"/>
          </ac:spMkLst>
        </pc:spChg>
        <pc:spChg chg="del">
          <ac:chgData name="승현" userId="8540b05134c710b4" providerId="LiveId" clId="{3BFA5604-9891-484C-BB2D-BC39D5CCE303}" dt="2021-07-20T02:27:31.315" v="2744" actId="22"/>
          <ac:spMkLst>
            <pc:docMk/>
            <pc:sldMk cId="710781367" sldId="268"/>
            <ac:spMk id="3" creationId="{02AF6A4A-0D47-42A4-9597-1F17D19CED2F}"/>
          </ac:spMkLst>
        </pc:spChg>
        <pc:picChg chg="add mod ord">
          <ac:chgData name="승현" userId="8540b05134c710b4" providerId="LiveId" clId="{3BFA5604-9891-484C-BB2D-BC39D5CCE303}" dt="2021-07-20T02:27:31.315" v="2744" actId="22"/>
          <ac:picMkLst>
            <pc:docMk/>
            <pc:sldMk cId="710781367" sldId="268"/>
            <ac:picMk id="5" creationId="{270E3D57-E202-4855-BA30-AB316BA67D9A}"/>
          </ac:picMkLst>
        </pc:picChg>
      </pc:sldChg>
      <pc:sldChg chg="addSp delSp modSp new del mod setBg">
        <pc:chgData name="승현" userId="8540b05134c710b4" providerId="LiveId" clId="{3BFA5604-9891-484C-BB2D-BC39D5CCE303}" dt="2021-07-20T02:26:46.793" v="2687" actId="680"/>
        <pc:sldMkLst>
          <pc:docMk/>
          <pc:sldMk cId="3688608514" sldId="268"/>
        </pc:sldMkLst>
        <pc:spChg chg="mod">
          <ac:chgData name="승현" userId="8540b05134c710b4" providerId="LiveId" clId="{3BFA5604-9891-484C-BB2D-BC39D5CCE303}" dt="2021-07-20T02:26:46.414" v="2686"/>
          <ac:spMkLst>
            <pc:docMk/>
            <pc:sldMk cId="3688608514" sldId="268"/>
            <ac:spMk id="2" creationId="{F60FFE1F-07AD-421B-A27F-D2A6C34E2A41}"/>
          </ac:spMkLst>
        </pc:spChg>
        <pc:spChg chg="add del">
          <ac:chgData name="승현" userId="8540b05134c710b4" providerId="LiveId" clId="{3BFA5604-9891-484C-BB2D-BC39D5CCE303}" dt="2021-07-20T02:26:45.166" v="2683" actId="22"/>
          <ac:spMkLst>
            <pc:docMk/>
            <pc:sldMk cId="3688608514" sldId="268"/>
            <ac:spMk id="3" creationId="{9D8A56CD-A956-4CBB-A9DC-C32569A2CABE}"/>
          </ac:spMkLst>
        </pc:spChg>
        <pc:spChg chg="add del">
          <ac:chgData name="승현" userId="8540b05134c710b4" providerId="LiveId" clId="{3BFA5604-9891-484C-BB2D-BC39D5CCE303}" dt="2021-07-20T02:26:44.819" v="2682" actId="26606"/>
          <ac:spMkLst>
            <pc:docMk/>
            <pc:sldMk cId="3688608514" sldId="268"/>
            <ac:spMk id="4" creationId="{19A831CC-4A3D-4425-90EB-9D9401C580E9}"/>
          </ac:spMkLst>
        </pc:spChg>
        <pc:spChg chg="add del">
          <ac:chgData name="승현" userId="8540b05134c710b4" providerId="LiveId" clId="{3BFA5604-9891-484C-BB2D-BC39D5CCE303}" dt="2021-07-20T02:26:44.819" v="2682" actId="26606"/>
          <ac:spMkLst>
            <pc:docMk/>
            <pc:sldMk cId="3688608514" sldId="268"/>
            <ac:spMk id="37" creationId="{34DD805B-2A7B-4ADA-9C4D-E0C9F192DBB3}"/>
          </ac:spMkLst>
        </pc:spChg>
        <pc:spChg chg="add del">
          <ac:chgData name="승현" userId="8540b05134c710b4" providerId="LiveId" clId="{3BFA5604-9891-484C-BB2D-BC39D5CCE303}" dt="2021-07-20T02:26:44.819" v="2682" actId="26606"/>
          <ac:spMkLst>
            <pc:docMk/>
            <pc:sldMk cId="3688608514" sldId="268"/>
            <ac:spMk id="65" creationId="{9BF6EDB4-B4ED-4900-9E38-A7AE0EEEEA1F}"/>
          </ac:spMkLst>
        </pc:spChg>
        <pc:grpChg chg="add del">
          <ac:chgData name="승현" userId="8540b05134c710b4" providerId="LiveId" clId="{3BFA5604-9891-484C-BB2D-BC39D5CCE303}" dt="2021-07-20T02:26:44.819" v="2682" actId="26606"/>
          <ac:grpSpMkLst>
            <pc:docMk/>
            <pc:sldMk cId="3688608514" sldId="268"/>
            <ac:grpSpMk id="11" creationId="{17C4610E-9C18-467B-BF10-BE6A974CC364}"/>
          </ac:grpSpMkLst>
        </pc:grpChg>
        <pc:grpChg chg="add del">
          <ac:chgData name="승현" userId="8540b05134c710b4" providerId="LiveId" clId="{3BFA5604-9891-484C-BB2D-BC39D5CCE303}" dt="2021-07-20T02:26:44.819" v="2682" actId="26606"/>
          <ac:grpSpMkLst>
            <pc:docMk/>
            <pc:sldMk cId="3688608514" sldId="268"/>
            <ac:grpSpMk id="32" creationId="{A899734C-500F-4274-9854-8BFA14A1D7EE}"/>
          </ac:grpSpMkLst>
        </pc:grpChg>
        <pc:grpChg chg="add del">
          <ac:chgData name="승현" userId="8540b05134c710b4" providerId="LiveId" clId="{3BFA5604-9891-484C-BB2D-BC39D5CCE303}" dt="2021-07-20T02:26:44.819" v="2682" actId="26606"/>
          <ac:grpSpMkLst>
            <pc:docMk/>
            <pc:sldMk cId="3688608514" sldId="268"/>
            <ac:grpSpMk id="39" creationId="{C664A566-6D08-4E84-9708-4916A20016FF}"/>
          </ac:grpSpMkLst>
        </pc:grpChg>
        <pc:grpChg chg="add del">
          <ac:chgData name="승현" userId="8540b05134c710b4" providerId="LiveId" clId="{3BFA5604-9891-484C-BB2D-BC39D5CCE303}" dt="2021-07-20T02:26:44.819" v="2682" actId="26606"/>
          <ac:grpSpMkLst>
            <pc:docMk/>
            <pc:sldMk cId="3688608514" sldId="268"/>
            <ac:grpSpMk id="60" creationId="{B83678BA-0A50-4D51-9E9E-08BB66F83C37}"/>
          </ac:grpSpMkLst>
        </pc:grpChg>
        <pc:picChg chg="add del mod ord">
          <ac:chgData name="승현" userId="8540b05134c710b4" providerId="LiveId" clId="{3BFA5604-9891-484C-BB2D-BC39D5CCE303}" dt="2021-07-20T02:26:45.166" v="2683" actId="22"/>
          <ac:picMkLst>
            <pc:docMk/>
            <pc:sldMk cId="3688608514" sldId="268"/>
            <ac:picMk id="6" creationId="{DB802931-54F4-47EF-AA40-D1FFE48CC485}"/>
          </ac:picMkLst>
        </pc:picChg>
      </pc:sldChg>
    </pc:docChg>
  </pc:docChgLst>
  <pc:docChgLst>
    <pc:chgData name="승현" userId="8540b05134c710b4" providerId="LiveId" clId="{66E0DF94-B433-4920-ADCC-343DC469EB43}"/>
    <pc:docChg chg="undo redo custSel addSld delSld modSld sldOrd">
      <pc:chgData name="승현" userId="8540b05134c710b4" providerId="LiveId" clId="{66E0DF94-B433-4920-ADCC-343DC469EB43}" dt="2021-07-27T04:53:33.844" v="3175" actId="20577"/>
      <pc:docMkLst>
        <pc:docMk/>
      </pc:docMkLst>
      <pc:sldChg chg="modSp mod">
        <pc:chgData name="승현" userId="8540b05134c710b4" providerId="LiveId" clId="{66E0DF94-B433-4920-ADCC-343DC469EB43}" dt="2021-07-26T06:48:01.567" v="44" actId="20577"/>
        <pc:sldMkLst>
          <pc:docMk/>
          <pc:sldMk cId="664639400" sldId="256"/>
        </pc:sldMkLst>
        <pc:spChg chg="mod">
          <ac:chgData name="승현" userId="8540b05134c710b4" providerId="LiveId" clId="{66E0DF94-B433-4920-ADCC-343DC469EB43}" dt="2021-07-26T06:48:01.567" v="44" actId="20577"/>
          <ac:spMkLst>
            <pc:docMk/>
            <pc:sldMk cId="664639400" sldId="256"/>
            <ac:spMk id="2" creationId="{A5E04BE2-056E-4A81-976F-13179C75E139}"/>
          </ac:spMkLst>
        </pc:spChg>
        <pc:spChg chg="mod">
          <ac:chgData name="승현" userId="8540b05134c710b4" providerId="LiveId" clId="{66E0DF94-B433-4920-ADCC-343DC469EB43}" dt="2021-07-26T06:47:41.095" v="1" actId="20577"/>
          <ac:spMkLst>
            <pc:docMk/>
            <pc:sldMk cId="664639400" sldId="256"/>
            <ac:spMk id="3" creationId="{6BACCC49-D5B4-47ED-B1C7-8216DECB1C65}"/>
          </ac:spMkLst>
        </pc:spChg>
      </pc:sldChg>
      <pc:sldChg chg="modSp mod">
        <pc:chgData name="승현" userId="8540b05134c710b4" providerId="LiveId" clId="{66E0DF94-B433-4920-ADCC-343DC469EB43}" dt="2021-07-26T06:48:10.027" v="48"/>
        <pc:sldMkLst>
          <pc:docMk/>
          <pc:sldMk cId="4083797528" sldId="259"/>
        </pc:sldMkLst>
        <pc:spChg chg="mod">
          <ac:chgData name="승현" userId="8540b05134c710b4" providerId="LiveId" clId="{66E0DF94-B433-4920-ADCC-343DC469EB43}" dt="2021-07-26T06:48:10.027" v="48"/>
          <ac:spMkLst>
            <pc:docMk/>
            <pc:sldMk cId="4083797528" sldId="259"/>
            <ac:spMk id="2" creationId="{B760E1F5-4CCD-4F40-816F-681ACAA819B9}"/>
          </ac:spMkLst>
        </pc:spChg>
      </pc:sldChg>
      <pc:sldChg chg="modSp mod addCm delCm">
        <pc:chgData name="승현" userId="8540b05134c710b4" providerId="LiveId" clId="{66E0DF94-B433-4920-ADCC-343DC469EB43}" dt="2021-07-26T09:20:03.717" v="2928"/>
        <pc:sldMkLst>
          <pc:docMk/>
          <pc:sldMk cId="3434736599" sldId="261"/>
        </pc:sldMkLst>
        <pc:spChg chg="mod">
          <ac:chgData name="승현" userId="8540b05134c710b4" providerId="LiveId" clId="{66E0DF94-B433-4920-ADCC-343DC469EB43}" dt="2021-07-26T09:20:03.717" v="2928"/>
          <ac:spMkLst>
            <pc:docMk/>
            <pc:sldMk cId="3434736599" sldId="261"/>
            <ac:spMk id="3" creationId="{2B8F8DB7-887D-4E0A-B1D4-35485AFB87C9}"/>
          </ac:spMkLst>
        </pc:spChg>
      </pc:sldChg>
      <pc:sldChg chg="modSp mod ord">
        <pc:chgData name="승현" userId="8540b05134c710b4" providerId="LiveId" clId="{66E0DF94-B433-4920-ADCC-343DC469EB43}" dt="2021-07-26T08:39:20.017" v="2815" actId="20577"/>
        <pc:sldMkLst>
          <pc:docMk/>
          <pc:sldMk cId="1412114092" sldId="262"/>
        </pc:sldMkLst>
        <pc:spChg chg="mod">
          <ac:chgData name="승현" userId="8540b05134c710b4" providerId="LiveId" clId="{66E0DF94-B433-4920-ADCC-343DC469EB43}" dt="2021-07-26T06:48:16.040" v="54"/>
          <ac:spMkLst>
            <pc:docMk/>
            <pc:sldMk cId="1412114092" sldId="262"/>
            <ac:spMk id="2" creationId="{B760E1F5-4CCD-4F40-816F-681ACAA819B9}"/>
          </ac:spMkLst>
        </pc:spChg>
        <pc:spChg chg="mod">
          <ac:chgData name="승현" userId="8540b05134c710b4" providerId="LiveId" clId="{66E0DF94-B433-4920-ADCC-343DC469EB43}" dt="2021-07-26T08:39:20.017" v="2815" actId="20577"/>
          <ac:spMkLst>
            <pc:docMk/>
            <pc:sldMk cId="1412114092" sldId="262"/>
            <ac:spMk id="3" creationId="{4DD8A775-4A86-4966-9BC3-B04A9C695616}"/>
          </ac:spMkLst>
        </pc:spChg>
      </pc:sldChg>
      <pc:sldChg chg="addSp delSp modSp new mod setBg">
        <pc:chgData name="승현" userId="8540b05134c710b4" providerId="LiveId" clId="{66E0DF94-B433-4920-ADCC-343DC469EB43}" dt="2021-07-26T08:05:02.810" v="1194" actId="20577"/>
        <pc:sldMkLst>
          <pc:docMk/>
          <pc:sldMk cId="325951402" sldId="263"/>
        </pc:sldMkLst>
        <pc:spChg chg="mod">
          <ac:chgData name="승현" userId="8540b05134c710b4" providerId="LiveId" clId="{66E0DF94-B433-4920-ADCC-343DC469EB43}" dt="2021-07-26T07:56:54.375" v="1062" actId="26606"/>
          <ac:spMkLst>
            <pc:docMk/>
            <pc:sldMk cId="325951402" sldId="263"/>
            <ac:spMk id="2" creationId="{BEC38893-B296-419C-BED9-22FB1485E1C1}"/>
          </ac:spMkLst>
        </pc:spChg>
        <pc:spChg chg="mod">
          <ac:chgData name="승현" userId="8540b05134c710b4" providerId="LiveId" clId="{66E0DF94-B433-4920-ADCC-343DC469EB43}" dt="2021-07-26T08:05:02.810" v="1194" actId="20577"/>
          <ac:spMkLst>
            <pc:docMk/>
            <pc:sldMk cId="325951402" sldId="263"/>
            <ac:spMk id="3" creationId="{81EC88CE-DB3B-48FA-AC9D-B4804B3ADDE4}"/>
          </ac:spMkLst>
        </pc:spChg>
        <pc:spChg chg="add del">
          <ac:chgData name="승현" userId="8540b05134c710b4" providerId="LiveId" clId="{66E0DF94-B433-4920-ADCC-343DC469EB43}" dt="2021-07-26T07:47:35.833" v="904"/>
          <ac:spMkLst>
            <pc:docMk/>
            <pc:sldMk cId="325951402" sldId="263"/>
            <ac:spMk id="4" creationId="{3F7D16ED-0C9A-4337-9C55-323ECF1096D5}"/>
          </ac:spMkLst>
        </pc:spChg>
        <pc:spChg chg="add del">
          <ac:chgData name="승현" userId="8540b05134c710b4" providerId="LiveId" clId="{66E0DF94-B433-4920-ADCC-343DC469EB43}" dt="2021-07-26T07:54:56.384" v="1036"/>
          <ac:spMkLst>
            <pc:docMk/>
            <pc:sldMk cId="325951402" sldId="263"/>
            <ac:spMk id="5" creationId="{004C3438-ADAC-46EA-ABF5-0B39B0F667A5}"/>
          </ac:spMkLst>
        </pc:spChg>
        <pc:spChg chg="add del">
          <ac:chgData name="승현" userId="8540b05134c710b4" providerId="LiveId" clId="{66E0DF94-B433-4920-ADCC-343DC469EB43}" dt="2021-07-26T07:57:22.302" v="1075"/>
          <ac:spMkLst>
            <pc:docMk/>
            <pc:sldMk cId="325951402" sldId="263"/>
            <ac:spMk id="8" creationId="{ABEFDDCE-904A-4A97-A0E1-97B777CCE978}"/>
          </ac:spMkLst>
        </pc:spChg>
        <pc:spChg chg="add del">
          <ac:chgData name="승현" userId="8540b05134c710b4" providerId="LiveId" clId="{66E0DF94-B433-4920-ADCC-343DC469EB43}" dt="2021-07-26T07:57:25.293" v="1079"/>
          <ac:spMkLst>
            <pc:docMk/>
            <pc:sldMk cId="325951402" sldId="263"/>
            <ac:spMk id="9" creationId="{A7E0DAA6-5015-4F12-8ACB-11F8AFC5BBC1}"/>
          </ac:spMkLst>
        </pc:spChg>
        <pc:spChg chg="add del">
          <ac:chgData name="승현" userId="8540b05134c710b4" providerId="LiveId" clId="{66E0DF94-B433-4920-ADCC-343DC469EB43}" dt="2021-07-26T07:56:54.375" v="1062" actId="26606"/>
          <ac:spMkLst>
            <pc:docMk/>
            <pc:sldMk cId="325951402" sldId="263"/>
            <ac:spMk id="12" creationId="{17D615BD-F761-402C-9FFB-C47F6F1108E5}"/>
          </ac:spMkLst>
        </pc:spChg>
        <pc:spChg chg="add del">
          <ac:chgData name="승현" userId="8540b05134c710b4" providerId="LiveId" clId="{66E0DF94-B433-4920-ADCC-343DC469EB43}" dt="2021-07-26T07:56:54.375" v="1062" actId="26606"/>
          <ac:spMkLst>
            <pc:docMk/>
            <pc:sldMk cId="325951402" sldId="263"/>
            <ac:spMk id="42" creationId="{B43E3F57-8521-4C38-8B54-70B06426C8E4}"/>
          </ac:spMkLst>
        </pc:spChg>
        <pc:grpChg chg="add del">
          <ac:chgData name="승현" userId="8540b05134c710b4" providerId="LiveId" clId="{66E0DF94-B433-4920-ADCC-343DC469EB43}" dt="2021-07-26T07:56:54.375" v="1062" actId="26606"/>
          <ac:grpSpMkLst>
            <pc:docMk/>
            <pc:sldMk cId="325951402" sldId="263"/>
            <ac:grpSpMk id="14" creationId="{7F339C06-755E-4B75-A9EF-348BE1C7A7AE}"/>
          </ac:grpSpMkLst>
        </pc:grpChg>
        <pc:grpChg chg="add del">
          <ac:chgData name="승현" userId="8540b05134c710b4" providerId="LiveId" clId="{66E0DF94-B433-4920-ADCC-343DC469EB43}" dt="2021-07-26T07:56:54.375" v="1062" actId="26606"/>
          <ac:grpSpMkLst>
            <pc:docMk/>
            <pc:sldMk cId="325951402" sldId="263"/>
            <ac:grpSpMk id="37" creationId="{7ED00603-AF66-483B-8A37-EF4FB27B5B8A}"/>
          </ac:grpSpMkLst>
        </pc:grpChg>
        <pc:picChg chg="add del mod">
          <ac:chgData name="승현" userId="8540b05134c710b4" providerId="LiveId" clId="{66E0DF94-B433-4920-ADCC-343DC469EB43}" dt="2021-07-26T07:56:55.311" v="1064" actId="931"/>
          <ac:picMkLst>
            <pc:docMk/>
            <pc:sldMk cId="325951402" sldId="263"/>
            <ac:picMk id="7" creationId="{96C2BDC8-14F0-4D93-8907-C8AD9F3960C6}"/>
          </ac:picMkLst>
        </pc:picChg>
      </pc:sldChg>
      <pc:sldChg chg="del">
        <pc:chgData name="승현" userId="8540b05134c710b4" providerId="LiveId" clId="{66E0DF94-B433-4920-ADCC-343DC469EB43}" dt="2021-07-26T07:30:44.283" v="495" actId="47"/>
        <pc:sldMkLst>
          <pc:docMk/>
          <pc:sldMk cId="1241585630" sldId="263"/>
        </pc:sldMkLst>
      </pc:sldChg>
      <pc:sldChg chg="addSp delSp modSp new mod modClrScheme addCm delCm chgLayout">
        <pc:chgData name="승현" userId="8540b05134c710b4" providerId="LiveId" clId="{66E0DF94-B433-4920-ADCC-343DC469EB43}" dt="2021-07-26T08:13:31.547" v="1548" actId="1036"/>
        <pc:sldMkLst>
          <pc:docMk/>
          <pc:sldMk cId="1559541892" sldId="264"/>
        </pc:sldMkLst>
        <pc:spChg chg="mod ord">
          <ac:chgData name="승현" userId="8540b05134c710b4" providerId="LiveId" clId="{66E0DF94-B433-4920-ADCC-343DC469EB43}" dt="2021-07-26T08:12:41.205" v="1508" actId="700"/>
          <ac:spMkLst>
            <pc:docMk/>
            <pc:sldMk cId="1559541892" sldId="264"/>
            <ac:spMk id="2" creationId="{FEED0A7C-310A-47AB-9EF6-E5DF64B14B11}"/>
          </ac:spMkLst>
        </pc:spChg>
        <pc:spChg chg="del mod ord">
          <ac:chgData name="승현" userId="8540b05134c710b4" providerId="LiveId" clId="{66E0DF94-B433-4920-ADCC-343DC469EB43}" dt="2021-07-26T08:07:21.607" v="1222" actId="700"/>
          <ac:spMkLst>
            <pc:docMk/>
            <pc:sldMk cId="1559541892" sldId="264"/>
            <ac:spMk id="3" creationId="{81694B27-641D-4345-8334-04E4D5A70FC8}"/>
          </ac:spMkLst>
        </pc:spChg>
        <pc:spChg chg="add del mod ord">
          <ac:chgData name="승현" userId="8540b05134c710b4" providerId="LiveId" clId="{66E0DF94-B433-4920-ADCC-343DC469EB43}" dt="2021-07-26T08:07:27.106" v="1223" actId="931"/>
          <ac:spMkLst>
            <pc:docMk/>
            <pc:sldMk cId="1559541892" sldId="264"/>
            <ac:spMk id="4" creationId="{9D2A6949-1A47-4EF3-974B-7F5B3C83E0D2}"/>
          </ac:spMkLst>
        </pc:spChg>
        <pc:spChg chg="add del mod ord">
          <ac:chgData name="승현" userId="8540b05134c710b4" providerId="LiveId" clId="{66E0DF94-B433-4920-ADCC-343DC469EB43}" dt="2021-07-26T08:07:57.251" v="1226" actId="931"/>
          <ac:spMkLst>
            <pc:docMk/>
            <pc:sldMk cId="1559541892" sldId="264"/>
            <ac:spMk id="5" creationId="{5DB294E4-4E8F-4749-861B-5C041FC0E171}"/>
          </ac:spMkLst>
        </pc:spChg>
        <pc:spChg chg="add del mod ord">
          <ac:chgData name="승현" userId="8540b05134c710b4" providerId="LiveId" clId="{66E0DF94-B433-4920-ADCC-343DC469EB43}" dt="2021-07-26T08:08:08.879" v="1228" actId="700"/>
          <ac:spMkLst>
            <pc:docMk/>
            <pc:sldMk cId="1559541892" sldId="264"/>
            <ac:spMk id="10" creationId="{32DC5B32-2267-44F2-BEBD-7E772AA6CABD}"/>
          </ac:spMkLst>
        </pc:spChg>
        <pc:spChg chg="add del mod">
          <ac:chgData name="승현" userId="8540b05134c710b4" providerId="LiveId" clId="{66E0DF94-B433-4920-ADCC-343DC469EB43}" dt="2021-07-26T08:09:09.869" v="1244"/>
          <ac:spMkLst>
            <pc:docMk/>
            <pc:sldMk cId="1559541892" sldId="264"/>
            <ac:spMk id="12" creationId="{6465CF31-2CF8-4698-BDA2-E7E7C10F73AD}"/>
          </ac:spMkLst>
        </pc:spChg>
        <pc:spChg chg="add mod ord">
          <ac:chgData name="승현" userId="8540b05134c710b4" providerId="LiveId" clId="{66E0DF94-B433-4920-ADCC-343DC469EB43}" dt="2021-07-26T08:13:31.547" v="1548" actId="1036"/>
          <ac:spMkLst>
            <pc:docMk/>
            <pc:sldMk cId="1559541892" sldId="264"/>
            <ac:spMk id="14" creationId="{9A14199A-D488-4707-8757-1F1F9E0CE99C}"/>
          </ac:spMkLst>
        </pc:spChg>
        <pc:picChg chg="add del mod ord modCrop">
          <ac:chgData name="승현" userId="8540b05134c710b4" providerId="LiveId" clId="{66E0DF94-B433-4920-ADCC-343DC469EB43}" dt="2021-07-26T08:09:08.046" v="1242" actId="478"/>
          <ac:picMkLst>
            <pc:docMk/>
            <pc:sldMk cId="1559541892" sldId="264"/>
            <ac:picMk id="7" creationId="{E3F3F1FE-483D-4791-B9C8-287481989677}"/>
          </ac:picMkLst>
        </pc:picChg>
        <pc:picChg chg="add del mod ord">
          <ac:chgData name="승현" userId="8540b05134c710b4" providerId="LiveId" clId="{66E0DF94-B433-4920-ADCC-343DC469EB43}" dt="2021-07-26T08:09:09.262" v="1243" actId="21"/>
          <ac:picMkLst>
            <pc:docMk/>
            <pc:sldMk cId="1559541892" sldId="264"/>
            <ac:picMk id="9" creationId="{B84B478E-B834-4662-9A57-1CFD63C16CB0}"/>
          </ac:picMkLst>
        </pc:picChg>
        <pc:picChg chg="add mod ord">
          <ac:chgData name="승현" userId="8540b05134c710b4" providerId="LiveId" clId="{66E0DF94-B433-4920-ADCC-343DC469EB43}" dt="2021-07-26T08:13:22.025" v="1514" actId="14100"/>
          <ac:picMkLst>
            <pc:docMk/>
            <pc:sldMk cId="1559541892" sldId="264"/>
            <ac:picMk id="15" creationId="{2D14F28D-544F-4F8D-B08D-302BE3B10787}"/>
          </ac:picMkLst>
        </pc:picChg>
      </pc:sldChg>
      <pc:sldChg chg="del">
        <pc:chgData name="승현" userId="8540b05134c710b4" providerId="LiveId" clId="{66E0DF94-B433-4920-ADCC-343DC469EB43}" dt="2021-07-26T07:30:44.283" v="495" actId="47"/>
        <pc:sldMkLst>
          <pc:docMk/>
          <pc:sldMk cId="2849358408" sldId="264"/>
        </pc:sldMkLst>
      </pc:sldChg>
      <pc:sldChg chg="addSp delSp modSp add mod">
        <pc:chgData name="승현" userId="8540b05134c710b4" providerId="LiveId" clId="{66E0DF94-B433-4920-ADCC-343DC469EB43}" dt="2021-07-26T08:11:26.579" v="1492" actId="20577"/>
        <pc:sldMkLst>
          <pc:docMk/>
          <pc:sldMk cId="115360709" sldId="265"/>
        </pc:sldMkLst>
        <pc:spChg chg="mod">
          <ac:chgData name="승현" userId="8540b05134c710b4" providerId="LiveId" clId="{66E0DF94-B433-4920-ADCC-343DC469EB43}" dt="2021-07-26T08:11:26.579" v="1492" actId="20577"/>
          <ac:spMkLst>
            <pc:docMk/>
            <pc:sldMk cId="115360709" sldId="265"/>
            <ac:spMk id="2" creationId="{FEED0A7C-310A-47AB-9EF6-E5DF64B14B11}"/>
          </ac:spMkLst>
        </pc:spChg>
        <pc:spChg chg="add del mod">
          <ac:chgData name="승현" userId="8540b05134c710b4" providerId="LiveId" clId="{66E0DF94-B433-4920-ADCC-343DC469EB43}" dt="2021-07-26T08:10:39.387" v="1387" actId="931"/>
          <ac:spMkLst>
            <pc:docMk/>
            <pc:sldMk cId="115360709" sldId="265"/>
            <ac:spMk id="4" creationId="{97211B12-EEFB-40E4-B11B-911868BEDF36}"/>
          </ac:spMkLst>
        </pc:spChg>
        <pc:spChg chg="mod">
          <ac:chgData name="승현" userId="8540b05134c710b4" providerId="LiveId" clId="{66E0DF94-B433-4920-ADCC-343DC469EB43}" dt="2021-07-26T08:11:10.349" v="1484" actId="20577"/>
          <ac:spMkLst>
            <pc:docMk/>
            <pc:sldMk cId="115360709" sldId="265"/>
            <ac:spMk id="14" creationId="{9A14199A-D488-4707-8757-1F1F9E0CE99C}"/>
          </ac:spMkLst>
        </pc:spChg>
        <pc:picChg chg="add mod">
          <ac:chgData name="승현" userId="8540b05134c710b4" providerId="LiveId" clId="{66E0DF94-B433-4920-ADCC-343DC469EB43}" dt="2021-07-26T08:10:41.175" v="1388" actId="27614"/>
          <ac:picMkLst>
            <pc:docMk/>
            <pc:sldMk cId="115360709" sldId="265"/>
            <ac:picMk id="6" creationId="{693503B5-02E5-4C74-8553-3D6B2109DFDB}"/>
          </ac:picMkLst>
        </pc:picChg>
        <pc:picChg chg="del">
          <ac:chgData name="승현" userId="8540b05134c710b4" providerId="LiveId" clId="{66E0DF94-B433-4920-ADCC-343DC469EB43}" dt="2021-07-26T08:10:36.114" v="1386" actId="478"/>
          <ac:picMkLst>
            <pc:docMk/>
            <pc:sldMk cId="115360709" sldId="265"/>
            <ac:picMk id="15" creationId="{2D14F28D-544F-4F8D-B08D-302BE3B10787}"/>
          </ac:picMkLst>
        </pc:picChg>
      </pc:sldChg>
      <pc:sldChg chg="del">
        <pc:chgData name="승현" userId="8540b05134c710b4" providerId="LiveId" clId="{66E0DF94-B433-4920-ADCC-343DC469EB43}" dt="2021-07-26T07:30:44.283" v="495" actId="47"/>
        <pc:sldMkLst>
          <pc:docMk/>
          <pc:sldMk cId="3540504853" sldId="265"/>
        </pc:sldMkLst>
      </pc:sldChg>
      <pc:sldChg chg="del">
        <pc:chgData name="승현" userId="8540b05134c710b4" providerId="LiveId" clId="{66E0DF94-B433-4920-ADCC-343DC469EB43}" dt="2021-07-26T07:30:44.283" v="495" actId="47"/>
        <pc:sldMkLst>
          <pc:docMk/>
          <pc:sldMk cId="697735129" sldId="266"/>
        </pc:sldMkLst>
      </pc:sldChg>
      <pc:sldChg chg="modSp new mod">
        <pc:chgData name="승현" userId="8540b05134c710b4" providerId="LiveId" clId="{66E0DF94-B433-4920-ADCC-343DC469EB43}" dt="2021-07-26T08:32:01.440" v="2017" actId="6549"/>
        <pc:sldMkLst>
          <pc:docMk/>
          <pc:sldMk cId="1346063797" sldId="266"/>
        </pc:sldMkLst>
        <pc:spChg chg="mod">
          <ac:chgData name="승현" userId="8540b05134c710b4" providerId="LiveId" clId="{66E0DF94-B433-4920-ADCC-343DC469EB43}" dt="2021-07-26T08:17:24.083" v="1574"/>
          <ac:spMkLst>
            <pc:docMk/>
            <pc:sldMk cId="1346063797" sldId="266"/>
            <ac:spMk id="2" creationId="{21EF23C0-952E-41A6-AF58-336739871710}"/>
          </ac:spMkLst>
        </pc:spChg>
        <pc:spChg chg="mod">
          <ac:chgData name="승현" userId="8540b05134c710b4" providerId="LiveId" clId="{66E0DF94-B433-4920-ADCC-343DC469EB43}" dt="2021-07-26T08:32:01.440" v="2017" actId="6549"/>
          <ac:spMkLst>
            <pc:docMk/>
            <pc:sldMk cId="1346063797" sldId="266"/>
            <ac:spMk id="3" creationId="{F7218A53-2F56-4CA0-B8F9-B7329B9303AD}"/>
          </ac:spMkLst>
        </pc:spChg>
      </pc:sldChg>
      <pc:sldChg chg="addSp delSp modSp new del mod modClrScheme chgLayout">
        <pc:chgData name="승현" userId="8540b05134c710b4" providerId="LiveId" clId="{66E0DF94-B433-4920-ADCC-343DC469EB43}" dt="2021-07-26T08:12:04.349" v="1496" actId="680"/>
        <pc:sldMkLst>
          <pc:docMk/>
          <pc:sldMk cId="1406084865" sldId="266"/>
        </pc:sldMkLst>
        <pc:spChg chg="add del mod ord">
          <ac:chgData name="승현" userId="8540b05134c710b4" providerId="LiveId" clId="{66E0DF94-B433-4920-ADCC-343DC469EB43}" dt="2021-07-26T08:12:02.168" v="1495" actId="700"/>
          <ac:spMkLst>
            <pc:docMk/>
            <pc:sldMk cId="1406084865" sldId="266"/>
            <ac:spMk id="2" creationId="{50C5F735-3FFE-47B8-A1C3-D4AFCAFF82C2}"/>
          </ac:spMkLst>
        </pc:spChg>
        <pc:spChg chg="add del mod ord">
          <ac:chgData name="승현" userId="8540b05134c710b4" providerId="LiveId" clId="{66E0DF94-B433-4920-ADCC-343DC469EB43}" dt="2021-07-26T08:12:02.168" v="1495" actId="700"/>
          <ac:spMkLst>
            <pc:docMk/>
            <pc:sldMk cId="1406084865" sldId="266"/>
            <ac:spMk id="3" creationId="{53D040CA-4B34-419D-907E-0E8B03B89B8B}"/>
          </ac:spMkLst>
        </pc:spChg>
        <pc:spChg chg="add del">
          <ac:chgData name="승현" userId="8540b05134c710b4" providerId="LiveId" clId="{66E0DF94-B433-4920-ADCC-343DC469EB43}" dt="2021-07-26T08:12:02.168" v="1495" actId="700"/>
          <ac:spMkLst>
            <pc:docMk/>
            <pc:sldMk cId="1406084865" sldId="266"/>
            <ac:spMk id="4" creationId="{2CB914A0-0C10-4F14-AF34-E9D1A106B1A7}"/>
          </ac:spMkLst>
        </pc:spChg>
        <pc:spChg chg="add del mod ord">
          <ac:chgData name="승현" userId="8540b05134c710b4" providerId="LiveId" clId="{66E0DF94-B433-4920-ADCC-343DC469EB43}" dt="2021-07-26T08:12:02.168" v="1495" actId="700"/>
          <ac:spMkLst>
            <pc:docMk/>
            <pc:sldMk cId="1406084865" sldId="266"/>
            <ac:spMk id="5" creationId="{8C2716CC-546E-452F-A3BC-3DB79C3FDCD4}"/>
          </ac:spMkLst>
        </pc:spChg>
        <pc:spChg chg="add del mod ord">
          <ac:chgData name="승현" userId="8540b05134c710b4" providerId="LiveId" clId="{66E0DF94-B433-4920-ADCC-343DC469EB43}" dt="2021-07-26T08:12:02.168" v="1495" actId="700"/>
          <ac:spMkLst>
            <pc:docMk/>
            <pc:sldMk cId="1406084865" sldId="266"/>
            <ac:spMk id="6" creationId="{CAA7D65C-F9EC-4019-851A-D0A3AC931CCB}"/>
          </ac:spMkLst>
        </pc:spChg>
      </pc:sldChg>
      <pc:sldChg chg="addSp delSp modSp new mod modClrScheme chgLayout">
        <pc:chgData name="승현" userId="8540b05134c710b4" providerId="LiveId" clId="{66E0DF94-B433-4920-ADCC-343DC469EB43}" dt="2021-07-26T08:32:48.895" v="2046" actId="931"/>
        <pc:sldMkLst>
          <pc:docMk/>
          <pc:sldMk cId="679942769" sldId="267"/>
        </pc:sldMkLst>
        <pc:spChg chg="mod ord">
          <ac:chgData name="승현" userId="8540b05134c710b4" providerId="LiveId" clId="{66E0DF94-B433-4920-ADCC-343DC469EB43}" dt="2021-07-26T08:32:43" v="2042" actId="700"/>
          <ac:spMkLst>
            <pc:docMk/>
            <pc:sldMk cId="679942769" sldId="267"/>
            <ac:spMk id="2" creationId="{086CF0B9-BC5C-474B-B00D-755092A4721C}"/>
          </ac:spMkLst>
        </pc:spChg>
        <pc:spChg chg="del mod ord">
          <ac:chgData name="승현" userId="8540b05134c710b4" providerId="LiveId" clId="{66E0DF94-B433-4920-ADCC-343DC469EB43}" dt="2021-07-26T08:32:43" v="2042" actId="700"/>
          <ac:spMkLst>
            <pc:docMk/>
            <pc:sldMk cId="679942769" sldId="267"/>
            <ac:spMk id="3" creationId="{4E1B39E2-9978-4AE6-B6B8-5E80C322E9B0}"/>
          </ac:spMkLst>
        </pc:spChg>
        <pc:spChg chg="add del mod ord">
          <ac:chgData name="승현" userId="8540b05134c710b4" providerId="LiveId" clId="{66E0DF94-B433-4920-ADCC-343DC469EB43}" dt="2021-07-26T08:32:45.954" v="2043" actId="931"/>
          <ac:spMkLst>
            <pc:docMk/>
            <pc:sldMk cId="679942769" sldId="267"/>
            <ac:spMk id="4" creationId="{4E9B6433-A6EA-4441-A849-2670F15B11F7}"/>
          </ac:spMkLst>
        </pc:spChg>
        <pc:spChg chg="add del mod ord">
          <ac:chgData name="승현" userId="8540b05134c710b4" providerId="LiveId" clId="{66E0DF94-B433-4920-ADCC-343DC469EB43}" dt="2021-07-26T08:32:48.895" v="2046" actId="931"/>
          <ac:spMkLst>
            <pc:docMk/>
            <pc:sldMk cId="679942769" sldId="267"/>
            <ac:spMk id="5" creationId="{97E13721-AB20-448D-8849-6F8B93909D28}"/>
          </ac:spMkLst>
        </pc:spChg>
        <pc:picChg chg="add mod">
          <ac:chgData name="승현" userId="8540b05134c710b4" providerId="LiveId" clId="{66E0DF94-B433-4920-ADCC-343DC469EB43}" dt="2021-07-26T08:32:46.747" v="2044" actId="27614"/>
          <ac:picMkLst>
            <pc:docMk/>
            <pc:sldMk cId="679942769" sldId="267"/>
            <ac:picMk id="7" creationId="{D5C9FB0E-2CDB-495D-B7A6-FA9EB8AB3D3A}"/>
          </ac:picMkLst>
        </pc:picChg>
        <pc:picChg chg="add mod">
          <ac:chgData name="승현" userId="8540b05134c710b4" providerId="LiveId" clId="{66E0DF94-B433-4920-ADCC-343DC469EB43}" dt="2021-07-26T08:32:48.895" v="2046" actId="931"/>
          <ac:picMkLst>
            <pc:docMk/>
            <pc:sldMk cId="679942769" sldId="267"/>
            <ac:picMk id="9" creationId="{B7D816E2-16E7-4313-87D1-419A0C985258}"/>
          </ac:picMkLst>
        </pc:picChg>
      </pc:sldChg>
      <pc:sldChg chg="del">
        <pc:chgData name="승현" userId="8540b05134c710b4" providerId="LiveId" clId="{66E0DF94-B433-4920-ADCC-343DC469EB43}" dt="2021-07-26T07:30:44.283" v="495" actId="47"/>
        <pc:sldMkLst>
          <pc:docMk/>
          <pc:sldMk cId="856107708" sldId="267"/>
        </pc:sldMkLst>
      </pc:sldChg>
      <pc:sldChg chg="del">
        <pc:chgData name="승현" userId="8540b05134c710b4" providerId="LiveId" clId="{66E0DF94-B433-4920-ADCC-343DC469EB43}" dt="2021-07-26T07:30:44.283" v="495" actId="47"/>
        <pc:sldMkLst>
          <pc:docMk/>
          <pc:sldMk cId="710781367" sldId="268"/>
        </pc:sldMkLst>
      </pc:sldChg>
      <pc:sldChg chg="addSp delSp modSp new mod modClrScheme chgLayout">
        <pc:chgData name="승현" userId="8540b05134c710b4" providerId="LiveId" clId="{66E0DF94-B433-4920-ADCC-343DC469EB43}" dt="2021-07-26T08:37:46.964" v="2670" actId="20577"/>
        <pc:sldMkLst>
          <pc:docMk/>
          <pc:sldMk cId="3884784631" sldId="268"/>
        </pc:sldMkLst>
        <pc:spChg chg="del mod ord">
          <ac:chgData name="승현" userId="8540b05134c710b4" providerId="LiveId" clId="{66E0DF94-B433-4920-ADCC-343DC469EB43}" dt="2021-07-26T08:33:15.688" v="2048" actId="700"/>
          <ac:spMkLst>
            <pc:docMk/>
            <pc:sldMk cId="3884784631" sldId="268"/>
            <ac:spMk id="2" creationId="{D08D87F6-402E-4145-9D1B-532625CCF2FA}"/>
          </ac:spMkLst>
        </pc:spChg>
        <pc:spChg chg="del mod ord">
          <ac:chgData name="승현" userId="8540b05134c710b4" providerId="LiveId" clId="{66E0DF94-B433-4920-ADCC-343DC469EB43}" dt="2021-07-26T08:33:15.688" v="2048" actId="700"/>
          <ac:spMkLst>
            <pc:docMk/>
            <pc:sldMk cId="3884784631" sldId="268"/>
            <ac:spMk id="3" creationId="{30E98580-4974-4BFB-AAE5-CC45A18A1540}"/>
          </ac:spMkLst>
        </pc:spChg>
        <pc:spChg chg="del">
          <ac:chgData name="승현" userId="8540b05134c710b4" providerId="LiveId" clId="{66E0DF94-B433-4920-ADCC-343DC469EB43}" dt="2021-07-26T08:33:15.688" v="2048" actId="700"/>
          <ac:spMkLst>
            <pc:docMk/>
            <pc:sldMk cId="3884784631" sldId="268"/>
            <ac:spMk id="4" creationId="{E7D932B4-C4C7-4BD0-8517-B7D7DA9F2296}"/>
          </ac:spMkLst>
        </pc:spChg>
        <pc:spChg chg="add mod ord">
          <ac:chgData name="승현" userId="8540b05134c710b4" providerId="LiveId" clId="{66E0DF94-B433-4920-ADCC-343DC469EB43}" dt="2021-07-26T08:33:21.089" v="2064"/>
          <ac:spMkLst>
            <pc:docMk/>
            <pc:sldMk cId="3884784631" sldId="268"/>
            <ac:spMk id="5" creationId="{EA2270EA-2D61-4EA1-B147-43F85BC85409}"/>
          </ac:spMkLst>
        </pc:spChg>
        <pc:spChg chg="add mod ord">
          <ac:chgData name="승현" userId="8540b05134c710b4" providerId="LiveId" clId="{66E0DF94-B433-4920-ADCC-343DC469EB43}" dt="2021-07-26T08:37:46.964" v="2670" actId="20577"/>
          <ac:spMkLst>
            <pc:docMk/>
            <pc:sldMk cId="3884784631" sldId="268"/>
            <ac:spMk id="6" creationId="{0F382E9E-1779-4927-BD33-BFD2C3DE0DDE}"/>
          </ac:spMkLst>
        </pc:spChg>
      </pc:sldChg>
      <pc:sldChg chg="addSp delSp modSp new mod setBg setClrOvrMap">
        <pc:chgData name="승현" userId="8540b05134c710b4" providerId="LiveId" clId="{66E0DF94-B433-4920-ADCC-343DC469EB43}" dt="2021-07-27T04:53:33.844" v="3175" actId="20577"/>
        <pc:sldMkLst>
          <pc:docMk/>
          <pc:sldMk cId="893244392" sldId="269"/>
        </pc:sldMkLst>
        <pc:spChg chg="mod">
          <ac:chgData name="승현" userId="8540b05134c710b4" providerId="LiveId" clId="{66E0DF94-B433-4920-ADCC-343DC469EB43}" dt="2021-07-27T04:52:38.766" v="2965" actId="26606"/>
          <ac:spMkLst>
            <pc:docMk/>
            <pc:sldMk cId="893244392" sldId="269"/>
            <ac:spMk id="2" creationId="{68C223C9-10CE-430B-A7F3-81D455D128EB}"/>
          </ac:spMkLst>
        </pc:spChg>
        <pc:spChg chg="del">
          <ac:chgData name="승현" userId="8540b05134c710b4" providerId="LiveId" clId="{66E0DF94-B433-4920-ADCC-343DC469EB43}" dt="2021-07-27T04:51:59.869" v="2961" actId="931"/>
          <ac:spMkLst>
            <pc:docMk/>
            <pc:sldMk cId="893244392" sldId="269"/>
            <ac:spMk id="3" creationId="{6A989535-108E-42FC-82C6-C963EB9C2F19}"/>
          </ac:spMkLst>
        </pc:spChg>
        <pc:spChg chg="add del">
          <ac:chgData name="승현" userId="8540b05134c710b4" providerId="LiveId" clId="{66E0DF94-B433-4920-ADCC-343DC469EB43}" dt="2021-07-27T04:52:38.766" v="2965" actId="26606"/>
          <ac:spMkLst>
            <pc:docMk/>
            <pc:sldMk cId="893244392" sldId="269"/>
            <ac:spMk id="36" creationId="{A3BAF07C-C39E-42EB-BB22-8D46691D9735}"/>
          </ac:spMkLst>
        </pc:spChg>
        <pc:spChg chg="add del">
          <ac:chgData name="승현" userId="8540b05134c710b4" providerId="LiveId" clId="{66E0DF94-B433-4920-ADCC-343DC469EB43}" dt="2021-07-27T04:52:38.766" v="2965" actId="26606"/>
          <ac:spMkLst>
            <pc:docMk/>
            <pc:sldMk cId="893244392" sldId="269"/>
            <ac:spMk id="59" creationId="{A7795DFA-888F-47E2-B44E-DE1D3B3E46A4}"/>
          </ac:spMkLst>
        </pc:spChg>
        <pc:spChg chg="add mod">
          <ac:chgData name="승현" userId="8540b05134c710b4" providerId="LiveId" clId="{66E0DF94-B433-4920-ADCC-343DC469EB43}" dt="2021-07-27T04:53:33.844" v="3175" actId="20577"/>
          <ac:spMkLst>
            <pc:docMk/>
            <pc:sldMk cId="893244392" sldId="269"/>
            <ac:spMk id="63" creationId="{6CD5B6D2-90A8-432A-8614-8EB7E435287B}"/>
          </ac:spMkLst>
        </pc:spChg>
        <pc:spChg chg="add">
          <ac:chgData name="승현" userId="8540b05134c710b4" providerId="LiveId" clId="{66E0DF94-B433-4920-ADCC-343DC469EB43}" dt="2021-07-27T04:52:38.766" v="2965" actId="26606"/>
          <ac:spMkLst>
            <pc:docMk/>
            <pc:sldMk cId="893244392" sldId="269"/>
            <ac:spMk id="66" creationId="{A3BAF07C-C39E-42EB-BB22-8D46691D9735}"/>
          </ac:spMkLst>
        </pc:spChg>
        <pc:spChg chg="add">
          <ac:chgData name="승현" userId="8540b05134c710b4" providerId="LiveId" clId="{66E0DF94-B433-4920-ADCC-343DC469EB43}" dt="2021-07-27T04:52:38.766" v="2965" actId="26606"/>
          <ac:spMkLst>
            <pc:docMk/>
            <pc:sldMk cId="893244392" sldId="269"/>
            <ac:spMk id="89" creationId="{44C110BA-81E8-4247-853A-5F2B93E92E46}"/>
          </ac:spMkLst>
        </pc:spChg>
        <pc:grpChg chg="add del">
          <ac:chgData name="승현" userId="8540b05134c710b4" providerId="LiveId" clId="{66E0DF94-B433-4920-ADCC-343DC469EB43}" dt="2021-07-27T04:52:38.766" v="2965" actId="26606"/>
          <ac:grpSpMkLst>
            <pc:docMk/>
            <pc:sldMk cId="893244392" sldId="269"/>
            <ac:grpSpMk id="10" creationId="{17C4610E-9C18-467B-BF10-BE6A974CC364}"/>
          </ac:grpSpMkLst>
        </pc:grpChg>
        <pc:grpChg chg="add del">
          <ac:chgData name="승현" userId="8540b05134c710b4" providerId="LiveId" clId="{66E0DF94-B433-4920-ADCC-343DC469EB43}" dt="2021-07-27T04:52:38.766" v="2965" actId="26606"/>
          <ac:grpSpMkLst>
            <pc:docMk/>
            <pc:sldMk cId="893244392" sldId="269"/>
            <ac:grpSpMk id="31" creationId="{A899734C-500F-4274-9854-8BFA14A1D7EE}"/>
          </ac:grpSpMkLst>
        </pc:grpChg>
        <pc:grpChg chg="add del">
          <ac:chgData name="승현" userId="8540b05134c710b4" providerId="LiveId" clId="{66E0DF94-B433-4920-ADCC-343DC469EB43}" dt="2021-07-27T04:52:38.766" v="2965" actId="26606"/>
          <ac:grpSpMkLst>
            <pc:docMk/>
            <pc:sldMk cId="893244392" sldId="269"/>
            <ac:grpSpMk id="38" creationId="{D8E9CF54-0466-4261-9E62-0249E60E1886}"/>
          </ac:grpSpMkLst>
        </pc:grpChg>
        <pc:grpChg chg="add">
          <ac:chgData name="승현" userId="8540b05134c710b4" providerId="LiveId" clId="{66E0DF94-B433-4920-ADCC-343DC469EB43}" dt="2021-07-27T04:52:38.766" v="2965" actId="26606"/>
          <ac:grpSpMkLst>
            <pc:docMk/>
            <pc:sldMk cId="893244392" sldId="269"/>
            <ac:grpSpMk id="68" creationId="{D8E9CF54-0466-4261-9E62-0249E60E1886}"/>
          </ac:grpSpMkLst>
        </pc:grpChg>
        <pc:picChg chg="add mod">
          <ac:chgData name="승현" userId="8540b05134c710b4" providerId="LiveId" clId="{66E0DF94-B433-4920-ADCC-343DC469EB43}" dt="2021-07-27T04:52:38.766" v="2965" actId="26606"/>
          <ac:picMkLst>
            <pc:docMk/>
            <pc:sldMk cId="893244392" sldId="269"/>
            <ac:picMk id="5" creationId="{060A1EFE-9701-4313-AFB3-CBC4341A2E1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artrita.github.io/posts/ML-by-Kera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04BE2-056E-4A81-976F-13179C75E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고혈압 분석 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ACCC49-D5B4-47ED-B1C7-8216DECB1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2021-07-27</a:t>
            </a:r>
          </a:p>
          <a:p>
            <a:r>
              <a:rPr lang="ko-KR" altLang="en-US" dirty="0"/>
              <a:t>컴퓨터과학과 황승현</a:t>
            </a:r>
          </a:p>
        </p:txBody>
      </p:sp>
    </p:spTree>
    <p:extLst>
      <p:ext uri="{BB962C8B-B14F-4D97-AF65-F5344CB8AC3E}">
        <p14:creationId xmlns:p14="http://schemas.microsoft.com/office/powerpoint/2010/main" val="664639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CF5D5-F1C7-417F-9256-68500FC4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다음주 할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F8DB7-887D-4E0A-B1D4-35485AFB8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튜닝</a:t>
            </a:r>
            <a:endParaRPr lang="en-US" altLang="ko-KR" dirty="0"/>
          </a:p>
          <a:p>
            <a:pPr lvl="1"/>
            <a:r>
              <a:rPr lang="ko-KR" altLang="en-US" dirty="0" err="1"/>
              <a:t>하이퍼파라미터</a:t>
            </a:r>
            <a:r>
              <a:rPr lang="ko-KR" altLang="en-US" dirty="0"/>
              <a:t> 조정</a:t>
            </a:r>
            <a:endParaRPr lang="en-US" altLang="ko-KR" dirty="0"/>
          </a:p>
          <a:p>
            <a:pPr lvl="1"/>
            <a:r>
              <a:rPr lang="en-US" altLang="ko-KR" dirty="0" err="1"/>
              <a:t>GridSearch</a:t>
            </a:r>
            <a:r>
              <a:rPr lang="en-US" altLang="ko-KR" dirty="0"/>
              <a:t>, </a:t>
            </a:r>
            <a:r>
              <a:rPr lang="en-US" altLang="ko-KR" dirty="0" err="1"/>
              <a:t>RandomSearch</a:t>
            </a:r>
            <a:endParaRPr lang="en-US" altLang="ko-KR" dirty="0"/>
          </a:p>
          <a:p>
            <a:r>
              <a:rPr lang="en-US" altLang="ko-KR" dirty="0"/>
              <a:t>Decision tree 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en-US" altLang="ko-KR" dirty="0"/>
              <a:t>Decision tree </a:t>
            </a:r>
            <a:r>
              <a:rPr lang="ko-KR" altLang="en-US" dirty="0"/>
              <a:t>개념 공부</a:t>
            </a:r>
            <a:endParaRPr lang="en-US" altLang="ko-KR" dirty="0"/>
          </a:p>
          <a:p>
            <a:pPr lvl="1"/>
            <a:r>
              <a:rPr lang="en-US" altLang="ko-KR" dirty="0"/>
              <a:t>Decision tree </a:t>
            </a:r>
            <a:r>
              <a:rPr lang="ko-KR" altLang="en-US" dirty="0"/>
              <a:t>예제 실습</a:t>
            </a:r>
            <a:endParaRPr lang="en-US" altLang="ko-KR" dirty="0"/>
          </a:p>
          <a:p>
            <a:pPr lvl="1"/>
            <a:r>
              <a:rPr lang="en-US" altLang="ko-KR" dirty="0"/>
              <a:t>Decision tree</a:t>
            </a:r>
            <a:r>
              <a:rPr lang="ko-KR" altLang="en-US" dirty="0"/>
              <a:t> 고혈압 모델에 적용</a:t>
            </a:r>
            <a:endParaRPr lang="en-US" altLang="ko-KR" dirty="0"/>
          </a:p>
          <a:p>
            <a:r>
              <a:rPr lang="ko-KR" altLang="en-US" dirty="0" err="1"/>
              <a:t>김혜림</a:t>
            </a:r>
            <a:r>
              <a:rPr lang="ko-KR" altLang="en-US" dirty="0"/>
              <a:t> 박사님과 미팅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473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8C223C9-10CE-430B-A7F3-81D455D12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228600" tIns="228600" rIns="228600" bIns="0" rtlCol="0">
            <a:normAutofit/>
          </a:bodyPr>
          <a:lstStyle/>
          <a:p>
            <a:pPr algn="l" latinLnBrk="0"/>
            <a:r>
              <a:rPr lang="en-US" altLang="ko-KR" dirty="0"/>
              <a:t>Feature Importance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60A1EFE-9701-4313-AFB3-CBC4341A2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389" y="671951"/>
            <a:ext cx="6718216" cy="3359108"/>
          </a:xfrm>
          <a:prstGeom prst="rect">
            <a:avLst/>
          </a:prstGeom>
        </p:spPr>
      </p:pic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6CD5B6D2-90A8-432A-8614-8EB7E4352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>
            <a:normAutofit/>
          </a:bodyPr>
          <a:lstStyle/>
          <a:p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비타민</a:t>
            </a:r>
            <a:r>
              <a:rPr lang="en-US" altLang="ko-KR" dirty="0"/>
              <a:t>A1 </a:t>
            </a:r>
            <a:r>
              <a:rPr lang="ko-KR" altLang="en-US" dirty="0"/>
              <a:t>섭취량과 상관관계 있음</a:t>
            </a:r>
            <a:endParaRPr lang="en-US" altLang="ko-KR" dirty="0"/>
          </a:p>
          <a:p>
            <a:r>
              <a:rPr lang="ko-KR" altLang="en-US" dirty="0"/>
              <a:t>결과의 속 뜻은 </a:t>
            </a:r>
            <a:r>
              <a:rPr lang="ko-KR" altLang="en-US" dirty="0" err="1"/>
              <a:t>연구해봐야함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44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0E1F5-4CCD-4F40-816F-681ACAA8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저번주</a:t>
            </a:r>
            <a:r>
              <a:rPr lang="ko-KR" altLang="en-US" dirty="0"/>
              <a:t> 한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D8A775-4A86-4966-9BC3-B04A9C695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2021-07-16</a:t>
            </a:r>
          </a:p>
          <a:p>
            <a:pPr lvl="1"/>
            <a:r>
              <a:rPr lang="ko-KR" altLang="en-US" dirty="0" err="1"/>
              <a:t>김혜림</a:t>
            </a:r>
            <a:r>
              <a:rPr lang="ko-KR" altLang="en-US" dirty="0"/>
              <a:t> 박사님과 미팅</a:t>
            </a:r>
            <a:endParaRPr lang="en-US" altLang="ko-KR" dirty="0"/>
          </a:p>
          <a:p>
            <a:pPr lvl="1"/>
            <a:r>
              <a:rPr lang="ko-KR" altLang="en-US" dirty="0"/>
              <a:t>질병관리청 교육 수강</a:t>
            </a:r>
            <a:endParaRPr lang="en-US" altLang="ko-KR" dirty="0"/>
          </a:p>
          <a:p>
            <a:r>
              <a:rPr lang="en-US" altLang="ko-KR" dirty="0"/>
              <a:t>2021-07-17</a:t>
            </a:r>
          </a:p>
          <a:p>
            <a:pPr lvl="1"/>
            <a:r>
              <a:rPr lang="ko-KR" altLang="en-US" dirty="0"/>
              <a:t>데이터 </a:t>
            </a:r>
            <a:r>
              <a:rPr lang="en-US" altLang="ko-KR" dirty="0"/>
              <a:t>CSV </a:t>
            </a:r>
            <a:r>
              <a:rPr lang="ko-KR" altLang="en-US" dirty="0"/>
              <a:t>파일을 일부 수정함</a:t>
            </a:r>
            <a:endParaRPr lang="en-US" altLang="ko-KR" dirty="0"/>
          </a:p>
          <a:p>
            <a:pPr lvl="2"/>
            <a:r>
              <a:rPr lang="ko-KR" altLang="en-US" dirty="0"/>
              <a:t>변수 </a:t>
            </a:r>
            <a:r>
              <a:rPr lang="en-US" altLang="ko-KR" dirty="0"/>
              <a:t>HYPERTENSION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/>
            <a:r>
              <a:rPr lang="ko-KR" altLang="en-US" dirty="0"/>
              <a:t>일부 변수 수정</a:t>
            </a:r>
            <a:endParaRPr lang="en-US" altLang="ko-KR" dirty="0"/>
          </a:p>
          <a:p>
            <a:pPr lvl="1"/>
            <a:r>
              <a:rPr lang="en-US" altLang="ko-KR" dirty="0"/>
              <a:t>Pandas</a:t>
            </a:r>
            <a:r>
              <a:rPr lang="ko-KR" altLang="en-US" dirty="0"/>
              <a:t>를 이용하여 </a:t>
            </a:r>
            <a:r>
              <a:rPr lang="en-US" altLang="ko-KR" dirty="0"/>
              <a:t>CSV </a:t>
            </a:r>
            <a:r>
              <a:rPr lang="ko-KR" altLang="en-US" dirty="0"/>
              <a:t>파일 다룸</a:t>
            </a:r>
            <a:endParaRPr lang="en-US" altLang="ko-KR" dirty="0"/>
          </a:p>
          <a:p>
            <a:r>
              <a:rPr lang="en-US" altLang="ko-KR" dirty="0"/>
              <a:t>2021-07-19</a:t>
            </a:r>
          </a:p>
          <a:p>
            <a:pPr lvl="1"/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당뇨병 발병 데이터 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379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0E1F5-4CCD-4F40-816F-681ACAA8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이번주 한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D8A775-4A86-4966-9BC3-B04A9C695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2021-07-21</a:t>
            </a:r>
          </a:p>
          <a:p>
            <a:pPr lvl="1"/>
            <a:r>
              <a:rPr lang="en-US" altLang="ko-KR" dirty="0" err="1"/>
              <a:t>Keras</a:t>
            </a:r>
            <a:r>
              <a:rPr lang="ko-KR" altLang="en-US" dirty="0"/>
              <a:t> 당뇨병 실습</a:t>
            </a:r>
            <a:endParaRPr lang="en-US" altLang="ko-KR" dirty="0"/>
          </a:p>
          <a:p>
            <a:pPr lvl="1"/>
            <a:r>
              <a:rPr lang="ko-KR" altLang="en-US" dirty="0"/>
              <a:t>새로운 모델을 </a:t>
            </a:r>
            <a:r>
              <a:rPr lang="ko-KR" altLang="en-US" dirty="0" err="1"/>
              <a:t>적용해봄</a:t>
            </a:r>
            <a:endParaRPr lang="en-US" altLang="ko-KR" dirty="0"/>
          </a:p>
          <a:p>
            <a:pPr lvl="1"/>
            <a:r>
              <a:rPr lang="ko-KR" altLang="en-US" dirty="0"/>
              <a:t>정확도 </a:t>
            </a:r>
            <a:r>
              <a:rPr lang="en-US" altLang="ko-KR" dirty="0"/>
              <a:t>80% ~ 90%</a:t>
            </a:r>
          </a:p>
          <a:p>
            <a:r>
              <a:rPr lang="en-US" altLang="ko-KR" dirty="0"/>
              <a:t>2021-07-22</a:t>
            </a:r>
          </a:p>
          <a:p>
            <a:pPr lvl="1"/>
            <a:r>
              <a:rPr lang="ko-KR" altLang="en-US" dirty="0"/>
              <a:t>당뇨병 모델을 고혈압에 맞게 수정하여 적용</a:t>
            </a:r>
            <a:endParaRPr lang="en-US" altLang="ko-KR" dirty="0"/>
          </a:p>
          <a:p>
            <a:pPr lvl="1"/>
            <a:r>
              <a:rPr lang="ko-KR" altLang="en-US" dirty="0"/>
              <a:t>정확도 </a:t>
            </a:r>
            <a:r>
              <a:rPr lang="en-US" altLang="ko-KR" dirty="0"/>
              <a:t>70% ~ 80% </a:t>
            </a:r>
          </a:p>
          <a:p>
            <a:r>
              <a:rPr lang="en-US" altLang="ko-KR" dirty="0"/>
              <a:t>2021-07-23</a:t>
            </a:r>
          </a:p>
          <a:p>
            <a:pPr lvl="1"/>
            <a:r>
              <a:rPr lang="ko-KR" altLang="en-US" dirty="0"/>
              <a:t>식품영양학과 </a:t>
            </a:r>
            <a:r>
              <a:rPr lang="ko-KR" altLang="en-US" dirty="0" err="1"/>
              <a:t>김혜림</a:t>
            </a:r>
            <a:r>
              <a:rPr lang="ko-KR" altLang="en-US" dirty="0"/>
              <a:t> 박사님과 미팅</a:t>
            </a:r>
            <a:endParaRPr lang="en-US" altLang="ko-KR" dirty="0"/>
          </a:p>
          <a:p>
            <a:pPr lvl="1"/>
            <a:r>
              <a:rPr lang="ko-KR" altLang="en-US" dirty="0"/>
              <a:t>고혈압 모델 시현</a:t>
            </a:r>
            <a:endParaRPr lang="en-US" altLang="ko-KR" dirty="0"/>
          </a:p>
          <a:p>
            <a:pPr lvl="1"/>
            <a:r>
              <a:rPr lang="ko-KR" altLang="en-US" dirty="0"/>
              <a:t>개발 계획 수립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211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38893-B296-419C-BED9-22FB1485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ko-KR" altLang="en-US" dirty="0"/>
              <a:t> 당뇨병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C88CE-DB3B-48FA-AC9D-B4804B3AD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https://partrita.github.io/posts/ML-by-Keras/</a:t>
            </a:r>
            <a:endParaRPr lang="en-US" altLang="ko-KR" dirty="0"/>
          </a:p>
          <a:p>
            <a:pPr lvl="1"/>
            <a:r>
              <a:rPr lang="ko-KR" altLang="en-US" dirty="0"/>
              <a:t>참고 블로그</a:t>
            </a:r>
            <a:endParaRPr lang="en-US" altLang="ko-KR" dirty="0"/>
          </a:p>
          <a:p>
            <a:r>
              <a:rPr lang="en-US" altLang="ko-KR" dirty="0" err="1"/>
              <a:t>model.add</a:t>
            </a:r>
            <a:r>
              <a:rPr lang="en-US" altLang="ko-KR" dirty="0"/>
              <a:t>(Dense(15, activation='</a:t>
            </a:r>
            <a:r>
              <a:rPr lang="en-US" altLang="ko-KR" dirty="0" err="1"/>
              <a:t>relu</a:t>
            </a:r>
            <a:r>
              <a:rPr lang="en-US" altLang="ko-KR" dirty="0"/>
              <a:t>’))</a:t>
            </a:r>
          </a:p>
          <a:p>
            <a:pPr lvl="1"/>
            <a:r>
              <a:rPr lang="en-US" altLang="ko-KR" dirty="0"/>
              <a:t>Sequential </a:t>
            </a:r>
            <a:r>
              <a:rPr lang="ko-KR" altLang="en-US" dirty="0"/>
              <a:t>모델에 </a:t>
            </a:r>
            <a:r>
              <a:rPr lang="en-US" altLang="ko-KR" dirty="0"/>
              <a:t>layer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/>
              <a:t>Dense class</a:t>
            </a:r>
          </a:p>
          <a:p>
            <a:pPr lvl="1"/>
            <a:r>
              <a:rPr lang="en-US" altLang="ko-KR" dirty="0"/>
              <a:t>output = activation(dot(input, kernel) + bias)</a:t>
            </a:r>
          </a:p>
          <a:p>
            <a:pPr lvl="1"/>
            <a:r>
              <a:rPr lang="en-US" altLang="ko-KR" dirty="0"/>
              <a:t>NN </a:t>
            </a:r>
            <a:r>
              <a:rPr lang="ko-KR" altLang="en-US" dirty="0"/>
              <a:t>레이어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95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D0A7C-310A-47AB-9EF6-E5DF64B1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Dense</a:t>
            </a:r>
            <a:endParaRPr lang="ko-KR" altLang="en-US" dirty="0"/>
          </a:p>
        </p:txBody>
      </p:sp>
      <p:pic>
        <p:nvPicPr>
          <p:cNvPr id="15" name="내용 개체 틀 8">
            <a:extLst>
              <a:ext uri="{FF2B5EF4-FFF2-40B4-BE49-F238E27FC236}">
                <a16:creationId xmlns:a16="http://schemas.microsoft.com/office/drawing/2014/main" id="{2D14F28D-544F-4F8D-B08D-302BE3B107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49496" y="803274"/>
            <a:ext cx="6376508" cy="3284094"/>
          </a:xfrm>
        </p:spPr>
      </p:pic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9A14199A-D488-4707-8757-1F1F9E0CE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8447" y="4544568"/>
            <a:ext cx="6272022" cy="916820"/>
          </a:xfrm>
        </p:spPr>
        <p:txBody>
          <a:bodyPr/>
          <a:lstStyle/>
          <a:p>
            <a:r>
              <a:rPr lang="en-US" altLang="ko-KR" dirty="0"/>
              <a:t>Deep Learning</a:t>
            </a:r>
            <a:r>
              <a:rPr lang="ko-KR" altLang="en-US" dirty="0"/>
              <a:t>에서의 </a:t>
            </a:r>
            <a:r>
              <a:rPr lang="ko-KR" altLang="en-US" dirty="0" err="1"/>
              <a:t>은닉층</a:t>
            </a:r>
            <a:endParaRPr lang="en-US" altLang="ko-KR" dirty="0"/>
          </a:p>
          <a:p>
            <a:r>
              <a:rPr lang="en-US" altLang="ko-KR" dirty="0"/>
              <a:t>https://saengjja.tistory.com/356</a:t>
            </a:r>
          </a:p>
        </p:txBody>
      </p:sp>
    </p:spTree>
    <p:extLst>
      <p:ext uri="{BB962C8B-B14F-4D97-AF65-F5344CB8AC3E}">
        <p14:creationId xmlns:p14="http://schemas.microsoft.com/office/powerpoint/2010/main" val="155954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D0A7C-310A-47AB-9EF6-E5DF64B1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Dense</a:t>
            </a:r>
            <a:endParaRPr lang="ko-KR" altLang="en-US" dirty="0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9A14199A-D488-4707-8757-1F1F9E0CE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unit:</a:t>
            </a:r>
            <a:r>
              <a:rPr lang="ko-KR" altLang="en-US" dirty="0"/>
              <a:t> 출력 차원</a:t>
            </a:r>
            <a:endParaRPr lang="en-US" altLang="ko-KR" dirty="0"/>
          </a:p>
          <a:p>
            <a:r>
              <a:rPr lang="en-US" altLang="ko-KR" dirty="0"/>
              <a:t>activation: </a:t>
            </a:r>
            <a:r>
              <a:rPr lang="ko-KR" altLang="en-US" dirty="0"/>
              <a:t>활성화 함수</a:t>
            </a:r>
            <a:endParaRPr lang="en-US" altLang="ko-KR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693503B5-02E5-4C74-8553-3D6B2109D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6512" y="2175494"/>
            <a:ext cx="2962688" cy="2505425"/>
          </a:xfrm>
        </p:spPr>
      </p:pic>
    </p:spTree>
    <p:extLst>
      <p:ext uri="{BB962C8B-B14F-4D97-AF65-F5344CB8AC3E}">
        <p14:creationId xmlns:p14="http://schemas.microsoft.com/office/powerpoint/2010/main" val="11536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F23C0-952E-41A6-AF58-33673987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Google</a:t>
            </a:r>
            <a:br>
              <a:rPr lang="en-US" altLang="ko-KR" dirty="0"/>
            </a:br>
            <a:r>
              <a:rPr lang="en-US" altLang="ko-KR" dirty="0" err="1"/>
              <a:t>Colaboratory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18A53-2F56-4CA0-B8F9-B7329B930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온라인에서 사용하는 </a:t>
            </a:r>
            <a:r>
              <a:rPr lang="en-US" altLang="ko-KR" dirty="0" err="1"/>
              <a:t>Jupyter</a:t>
            </a:r>
            <a:r>
              <a:rPr lang="ko-KR" altLang="en-US" dirty="0"/>
              <a:t> </a:t>
            </a:r>
            <a:r>
              <a:rPr lang="en-US" altLang="ko-KR" dirty="0"/>
              <a:t>Notebook</a:t>
            </a:r>
          </a:p>
          <a:p>
            <a:pPr lvl="1"/>
            <a:r>
              <a:rPr lang="en-US" altLang="ko-KR" dirty="0" err="1"/>
              <a:t>IPython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endParaRPr lang="en-US" altLang="ko-KR" dirty="0"/>
          </a:p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GPU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를 포함한 컴퓨팅 리소스를 무료로 제공</a:t>
            </a:r>
            <a:endParaRPr lang="en-US" altLang="ko-KR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dirty="0" err="1"/>
              <a:t>IPython</a:t>
            </a:r>
            <a:endParaRPr lang="en-US" altLang="ko-KR" dirty="0"/>
          </a:p>
          <a:p>
            <a:pPr lvl="1"/>
            <a:r>
              <a:rPr lang="ko-KR" altLang="en-US" dirty="0"/>
              <a:t>향상된 파이썬 인터프리터</a:t>
            </a:r>
            <a:endParaRPr lang="en-US" altLang="ko-KR" dirty="0"/>
          </a:p>
          <a:p>
            <a:pPr lvl="1"/>
            <a:r>
              <a:rPr lang="ko-KR" altLang="en-US" dirty="0"/>
              <a:t>데이터 과학에서 주로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개발 시간 단축 및 개발 환경에 </a:t>
            </a:r>
            <a:r>
              <a:rPr lang="ko-KR" altLang="en-US" dirty="0" err="1"/>
              <a:t>구애받지</a:t>
            </a:r>
            <a:r>
              <a:rPr lang="ko-KR" altLang="en-US" dirty="0"/>
              <a:t> 않기 위해 사용</a:t>
            </a:r>
            <a:endParaRPr lang="en-US" altLang="ko-KR" dirty="0"/>
          </a:p>
          <a:p>
            <a:pPr lvl="1"/>
            <a:r>
              <a:rPr lang="ko-KR" altLang="en-US" dirty="0"/>
              <a:t>컴퓨터에 </a:t>
            </a:r>
            <a:r>
              <a:rPr lang="en-US" altLang="ko-KR" dirty="0"/>
              <a:t>TensorFlow </a:t>
            </a:r>
            <a:r>
              <a:rPr lang="ko-KR" altLang="en-US" dirty="0"/>
              <a:t>없어도 실행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606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CF0B9-BC5C-474B-B00D-755092A4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고혈압 모델</a:t>
            </a:r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D5C9FB0E-2CDB-495D-B7A6-FA9EB8AB3D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40395" y="803275"/>
            <a:ext cx="4630797" cy="2382838"/>
          </a:xfr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7D816E2-16E7-4313-87D1-419A0C9852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2357" y="3671888"/>
            <a:ext cx="3223698" cy="2384425"/>
          </a:xfrm>
        </p:spPr>
      </p:pic>
    </p:spTree>
    <p:extLst>
      <p:ext uri="{BB962C8B-B14F-4D97-AF65-F5344CB8AC3E}">
        <p14:creationId xmlns:p14="http://schemas.microsoft.com/office/powerpoint/2010/main" val="67994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A2270EA-2D61-4EA1-B147-43F85BC8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계획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382E9E-1779-4927-BD33-BFD2C3DE0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정확도 향상</a:t>
            </a:r>
            <a:endParaRPr lang="en-US" altLang="ko-KR" dirty="0"/>
          </a:p>
          <a:p>
            <a:pPr lvl="1"/>
            <a:r>
              <a:rPr lang="en-US" altLang="ko-KR" dirty="0"/>
              <a:t>Layer </a:t>
            </a:r>
            <a:r>
              <a:rPr lang="ko-KR" altLang="en-US" dirty="0"/>
              <a:t>가중치 수정</a:t>
            </a:r>
            <a:r>
              <a:rPr lang="en-US" altLang="ko-KR" dirty="0"/>
              <a:t>, decision tree</a:t>
            </a:r>
          </a:p>
          <a:p>
            <a:pPr lvl="1"/>
            <a:r>
              <a:rPr lang="ko-KR" altLang="en-US" dirty="0"/>
              <a:t>목표</a:t>
            </a:r>
            <a:r>
              <a:rPr lang="en-US" altLang="ko-KR" dirty="0"/>
              <a:t>: 90% </a:t>
            </a:r>
            <a:r>
              <a:rPr lang="ko-KR" altLang="en-US" dirty="0"/>
              <a:t>이상</a:t>
            </a:r>
            <a:endParaRPr lang="en-US" altLang="ko-KR" dirty="0"/>
          </a:p>
          <a:p>
            <a:r>
              <a:rPr lang="en-US" altLang="ko-KR" dirty="0"/>
              <a:t>Decision tree</a:t>
            </a:r>
          </a:p>
          <a:p>
            <a:pPr lvl="1"/>
            <a:r>
              <a:rPr lang="ko-KR" altLang="en-US" dirty="0"/>
              <a:t>변수 </a:t>
            </a:r>
            <a:r>
              <a:rPr lang="ko-KR" altLang="en-US" dirty="0" err="1"/>
              <a:t>솎아내기</a:t>
            </a:r>
            <a:r>
              <a:rPr lang="en-US" altLang="ko-KR" dirty="0"/>
              <a:t>, </a:t>
            </a:r>
            <a:r>
              <a:rPr lang="ko-KR" altLang="en-US" dirty="0"/>
              <a:t>결과에 영향을 주지않는 변수 제거</a:t>
            </a:r>
            <a:endParaRPr lang="en-US" altLang="ko-KR" dirty="0"/>
          </a:p>
          <a:p>
            <a:pPr lvl="1"/>
            <a:r>
              <a:rPr lang="ko-KR" altLang="en-US" dirty="0"/>
              <a:t>모델 정확도 향상</a:t>
            </a:r>
            <a:endParaRPr lang="en-US" altLang="ko-KR" dirty="0"/>
          </a:p>
          <a:p>
            <a:r>
              <a:rPr lang="ko-KR" altLang="en-US" dirty="0"/>
              <a:t>기반 년도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차</a:t>
            </a:r>
            <a:r>
              <a:rPr lang="en-US" altLang="ko-KR" dirty="0"/>
              <a:t>, 5</a:t>
            </a:r>
            <a:r>
              <a:rPr lang="ko-KR" altLang="en-US" dirty="0"/>
              <a:t>차</a:t>
            </a:r>
            <a:r>
              <a:rPr lang="en-US" altLang="ko-KR" dirty="0"/>
              <a:t>, 8</a:t>
            </a:r>
            <a:r>
              <a:rPr lang="ko-KR" altLang="en-US" dirty="0"/>
              <a:t>차 연구에서의 고혈압 발병 유무 비교</a:t>
            </a:r>
            <a:endParaRPr lang="en-US" altLang="ko-KR" dirty="0"/>
          </a:p>
          <a:p>
            <a:pPr lvl="1"/>
            <a:r>
              <a:rPr lang="ko-KR" altLang="en-US" dirty="0"/>
              <a:t>향후 </a:t>
            </a:r>
            <a:r>
              <a:rPr lang="en-US" altLang="ko-KR" dirty="0"/>
              <a:t>10</a:t>
            </a:r>
            <a:r>
              <a:rPr lang="ko-KR" altLang="en-US" dirty="0"/>
              <a:t>년 안에 고혈압에 걸릴 확률 분석</a:t>
            </a:r>
            <a:endParaRPr lang="en-US" altLang="ko-KR" dirty="0"/>
          </a:p>
          <a:p>
            <a:pPr lvl="1"/>
            <a:r>
              <a:rPr lang="ko-KR" altLang="en-US" dirty="0"/>
              <a:t>추후 연구로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4784631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TM16401371[[fn=아틀라스]]</Template>
  <TotalTime>492</TotalTime>
  <Words>293</Words>
  <Application>Microsoft Office PowerPoint</Application>
  <PresentationFormat>와이드스크린</PresentationFormat>
  <Paragraphs>72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Calibri Light</vt:lpstr>
      <vt:lpstr>Rockwell</vt:lpstr>
      <vt:lpstr>Wingdings</vt:lpstr>
      <vt:lpstr>아틀라스</vt:lpstr>
      <vt:lpstr>고혈압 분석 모델</vt:lpstr>
      <vt:lpstr>저번주 한 일</vt:lpstr>
      <vt:lpstr>이번주 한 일</vt:lpstr>
      <vt:lpstr>Keras 당뇨병 실습</vt:lpstr>
      <vt:lpstr>Dense</vt:lpstr>
      <vt:lpstr>Dense</vt:lpstr>
      <vt:lpstr>Google Colaboratory</vt:lpstr>
      <vt:lpstr>고혈압 모델</vt:lpstr>
      <vt:lpstr>개발 계획</vt:lpstr>
      <vt:lpstr>다음주 할 일</vt:lpstr>
      <vt:lpstr>Feature Importance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식품영양학과 논문 데이터셋 준비</dc:title>
  <dc:creator>승현</dc:creator>
  <cp:lastModifiedBy>승현</cp:lastModifiedBy>
  <cp:revision>1</cp:revision>
  <dcterms:created xsi:type="dcterms:W3CDTF">2021-07-15T02:40:19Z</dcterms:created>
  <dcterms:modified xsi:type="dcterms:W3CDTF">2021-07-27T04:53:46Z</dcterms:modified>
</cp:coreProperties>
</file>