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81" r:id="rId5"/>
    <p:sldId id="261" r:id="rId6"/>
    <p:sldId id="282" r:id="rId7"/>
    <p:sldId id="283" r:id="rId8"/>
    <p:sldId id="284" r:id="rId9"/>
    <p:sldId id="285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배달의민족 주아" panose="02020603020101020101" pitchFamily="18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6" autoAdjust="0"/>
    <p:restoredTop sz="92037" autoAdjust="0"/>
  </p:normalViewPr>
  <p:slideViewPr>
    <p:cSldViewPr snapToGrid="0">
      <p:cViewPr varScale="1">
        <p:scale>
          <a:sx n="105" d="100"/>
          <a:sy n="105" d="100"/>
        </p:scale>
        <p:origin x="10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C3F1D-5448-4EC4-A3B9-AE4D3797D49D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69BDB-0CA0-4E5B-BFCE-92722036F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436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저번주에 발표한 데이터 셋 구성 및 내용입니다</a:t>
            </a:r>
            <a:r>
              <a:rPr lang="en-US" altLang="ko-KR" dirty="0"/>
              <a:t>. </a:t>
            </a:r>
            <a:r>
              <a:rPr lang="ko-KR" altLang="en-US" dirty="0"/>
              <a:t>이 내용들을 바탕으로 데이터 이름을 어떤 식으로 저장하였고 몇 개의 데이터가 있는지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69BDB-0CA0-4E5B-BFCE-92722036F91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186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데이터는 용량이 너무 커서 일단 샘플 데이터를 다운받아 데이터가 어떻게 </a:t>
            </a:r>
            <a:r>
              <a:rPr lang="ko-KR" altLang="en-US" dirty="0" err="1"/>
              <a:t>저장되어있는지</a:t>
            </a:r>
            <a:r>
              <a:rPr lang="ko-KR" altLang="en-US" dirty="0"/>
              <a:t> 파악하였습니다</a:t>
            </a:r>
            <a:r>
              <a:rPr lang="en-US" altLang="ko-KR" dirty="0"/>
              <a:t>. </a:t>
            </a:r>
            <a:r>
              <a:rPr lang="ko-KR" altLang="en-US" dirty="0"/>
              <a:t>데이터는 원시데이터와 </a:t>
            </a:r>
            <a:r>
              <a:rPr lang="ko-KR" altLang="en-US" dirty="0" err="1"/>
              <a:t>라벨링</a:t>
            </a:r>
            <a:r>
              <a:rPr lang="ko-KR" altLang="en-US" dirty="0"/>
              <a:t> 데이터로 나누어집니다</a:t>
            </a:r>
            <a:r>
              <a:rPr lang="en-US" altLang="ko-KR" dirty="0"/>
              <a:t>. </a:t>
            </a:r>
            <a:r>
              <a:rPr lang="ko-KR" altLang="en-US" dirty="0"/>
              <a:t>원시데이터는 앞</a:t>
            </a:r>
            <a:r>
              <a:rPr lang="en-US" altLang="ko-KR" dirty="0"/>
              <a:t>, </a:t>
            </a:r>
            <a:r>
              <a:rPr lang="ko-KR" altLang="en-US" dirty="0"/>
              <a:t>위</a:t>
            </a:r>
            <a:r>
              <a:rPr lang="en-US" altLang="ko-KR" dirty="0"/>
              <a:t>, </a:t>
            </a:r>
            <a:r>
              <a:rPr lang="ko-KR" altLang="en-US" dirty="0"/>
              <a:t>밑</a:t>
            </a:r>
            <a:r>
              <a:rPr lang="en-US" altLang="ko-KR" dirty="0"/>
              <a:t>, </a:t>
            </a:r>
            <a:r>
              <a:rPr lang="ko-KR" altLang="en-US" dirty="0"/>
              <a:t>오른쪽</a:t>
            </a:r>
            <a:r>
              <a:rPr lang="en-US" altLang="ko-KR" dirty="0"/>
              <a:t>, </a:t>
            </a:r>
            <a:r>
              <a:rPr lang="ko-KR" altLang="en-US" dirty="0"/>
              <a:t>왼쪽에서 찍은 영상이 있습니다</a:t>
            </a:r>
            <a:r>
              <a:rPr lang="en-US" altLang="ko-KR" dirty="0"/>
              <a:t>. </a:t>
            </a:r>
            <a:r>
              <a:rPr lang="ko-KR" altLang="en-US" dirty="0"/>
              <a:t>이를 가공한 데이터는 </a:t>
            </a:r>
            <a:r>
              <a:rPr lang="ko-KR" altLang="en-US" dirty="0" err="1"/>
              <a:t>라벨링</a:t>
            </a:r>
            <a:r>
              <a:rPr lang="ko-KR" altLang="en-US" dirty="0"/>
              <a:t> 데이터로 </a:t>
            </a:r>
            <a:r>
              <a:rPr lang="en-US" altLang="ko-KR" dirty="0" err="1"/>
              <a:t>morepheme</a:t>
            </a:r>
            <a:r>
              <a:rPr lang="ko-KR" altLang="en-US" dirty="0"/>
              <a:t>와 </a:t>
            </a:r>
            <a:r>
              <a:rPr lang="en-US" altLang="ko-KR" dirty="0" err="1"/>
              <a:t>keypoint</a:t>
            </a:r>
            <a:r>
              <a:rPr lang="ko-KR" altLang="en-US" dirty="0"/>
              <a:t>가 있습니다</a:t>
            </a:r>
            <a:r>
              <a:rPr lang="en-US" altLang="ko-KR" dirty="0"/>
              <a:t>. </a:t>
            </a:r>
            <a:r>
              <a:rPr lang="en-US" altLang="ko-KR" dirty="0" err="1"/>
              <a:t>Morepheme</a:t>
            </a:r>
            <a:r>
              <a:rPr lang="ko-KR" altLang="en-US" dirty="0"/>
              <a:t>는 </a:t>
            </a:r>
            <a:r>
              <a:rPr lang="en-US" altLang="ko-KR" dirty="0" err="1"/>
              <a:t>metatdat</a:t>
            </a:r>
            <a:r>
              <a:rPr lang="ko-KR" altLang="en-US" dirty="0"/>
              <a:t>와 </a:t>
            </a:r>
            <a:r>
              <a:rPr lang="en-US" altLang="ko-KR" dirty="0"/>
              <a:t>data</a:t>
            </a:r>
            <a:r>
              <a:rPr lang="ko-KR" altLang="en-US" dirty="0"/>
              <a:t>로 나누어집니다</a:t>
            </a:r>
            <a:r>
              <a:rPr lang="en-US" altLang="ko-KR" dirty="0"/>
              <a:t>. </a:t>
            </a:r>
            <a:r>
              <a:rPr lang="en-US" altLang="ko-KR" dirty="0" err="1"/>
              <a:t>Metatdata</a:t>
            </a:r>
            <a:r>
              <a:rPr lang="ko-KR" altLang="en-US" dirty="0"/>
              <a:t>에는 공통적인 정보가 들어가고 </a:t>
            </a:r>
            <a:r>
              <a:rPr lang="en-US" altLang="ko-KR" dirty="0"/>
              <a:t>data</a:t>
            </a:r>
            <a:r>
              <a:rPr lang="ko-KR" altLang="en-US" dirty="0"/>
              <a:t>에는 해당 형태소의 시작</a:t>
            </a:r>
            <a:r>
              <a:rPr lang="en-US" altLang="ko-KR" dirty="0"/>
              <a:t>,</a:t>
            </a:r>
            <a:r>
              <a:rPr lang="ko-KR" altLang="en-US" dirty="0"/>
              <a:t>종료시간</a:t>
            </a:r>
            <a:r>
              <a:rPr lang="en-US" altLang="ko-KR" dirty="0"/>
              <a:t>, </a:t>
            </a:r>
            <a:r>
              <a:rPr lang="ko-KR" altLang="en-US" dirty="0"/>
              <a:t>표제어</a:t>
            </a:r>
            <a:r>
              <a:rPr lang="en-US" altLang="ko-KR" dirty="0"/>
              <a:t>, </a:t>
            </a:r>
            <a:r>
              <a:rPr lang="ko-KR" altLang="en-US" dirty="0" err="1"/>
              <a:t>비수지</a:t>
            </a:r>
            <a:r>
              <a:rPr lang="ko-KR" altLang="en-US" dirty="0"/>
              <a:t> 요소등이 들어갑니다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69BDB-0CA0-4E5B-BFCE-92722036F91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902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원시데이터입니다</a:t>
            </a:r>
            <a:r>
              <a:rPr lang="en-US" altLang="ko-KR" dirty="0"/>
              <a:t>. </a:t>
            </a:r>
            <a:r>
              <a:rPr lang="ko-KR" altLang="en-US" dirty="0"/>
              <a:t>실제 사람 </a:t>
            </a:r>
            <a:r>
              <a:rPr lang="en-US" altLang="ko-KR" dirty="0"/>
              <a:t>1</a:t>
            </a:r>
            <a:r>
              <a:rPr lang="ko-KR" altLang="en-US" dirty="0"/>
              <a:t>의 영상이고 각도별로 </a:t>
            </a:r>
            <a:r>
              <a:rPr lang="ko-KR" altLang="en-US" dirty="0" err="1"/>
              <a:t>저장되어있습니다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69BDB-0CA0-4E5B-BFCE-92722036F91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027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라벨링</a:t>
            </a:r>
            <a:r>
              <a:rPr lang="ko-KR" altLang="en-US" dirty="0"/>
              <a:t> 데이터의 </a:t>
            </a:r>
            <a:r>
              <a:rPr lang="en-US" altLang="ko-KR" dirty="0" err="1"/>
              <a:t>morphem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아까 그 원시데이터에서 해당되는 단어 및 형태소 들을 추출하여 저장한 정보입니다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69BDB-0CA0-4E5B-BFCE-92722036F91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712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Keypoint</a:t>
            </a:r>
            <a:r>
              <a:rPr lang="ko-KR" altLang="en-US" dirty="0"/>
              <a:t>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69BDB-0CA0-4E5B-BFCE-92722036F91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864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69BDB-0CA0-4E5B-BFCE-92722036F91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141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69BDB-0CA0-4E5B-BFCE-92722036F91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1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72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9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71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89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0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39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13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8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58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99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99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01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466235" y="1573213"/>
            <a:ext cx="5273674" cy="3673041"/>
            <a:chOff x="3593235" y="1573213"/>
            <a:chExt cx="5273674" cy="3673041"/>
          </a:xfrm>
        </p:grpSpPr>
        <p:sp>
          <p:nvSpPr>
            <p:cNvPr id="73" name="자유형 72">
              <a:extLst>
                <a:ext uri="{FF2B5EF4-FFF2-40B4-BE49-F238E27FC236}">
                  <a16:creationId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3928340" y="2191420"/>
              <a:ext cx="4197350" cy="2789382"/>
            </a:xfrm>
            <a:custGeom>
              <a:avLst/>
              <a:gdLst>
                <a:gd name="connsiteX0" fmla="*/ 0 w 4197350"/>
                <a:gd name="connsiteY0" fmla="*/ 0 h 2789382"/>
                <a:gd name="connsiteX1" fmla="*/ 3902363 w 4197350"/>
                <a:gd name="connsiteY1" fmla="*/ 0 h 2789382"/>
                <a:gd name="connsiteX2" fmla="*/ 3902363 w 4197350"/>
                <a:gd name="connsiteY2" fmla="*/ 2446495 h 2789382"/>
                <a:gd name="connsiteX3" fmla="*/ 4176146 w 4197350"/>
                <a:gd name="connsiteY3" fmla="*/ 2782416 h 2789382"/>
                <a:gd name="connsiteX4" fmla="*/ 4197350 w 4197350"/>
                <a:gd name="connsiteY4" fmla="*/ 2784554 h 2789382"/>
                <a:gd name="connsiteX5" fmla="*/ 4149450 w 4197350"/>
                <a:gd name="connsiteY5" fmla="*/ 2789382 h 2789382"/>
                <a:gd name="connsiteX6" fmla="*/ 342887 w 4197350"/>
                <a:gd name="connsiteY6" fmla="*/ 2789382 h 2789382"/>
                <a:gd name="connsiteX7" fmla="*/ 0 w 4197350"/>
                <a:gd name="connsiteY7" fmla="*/ 2446495 h 278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7350" h="2789382">
                  <a:moveTo>
                    <a:pt x="0" y="0"/>
                  </a:moveTo>
                  <a:lnTo>
                    <a:pt x="3902363" y="0"/>
                  </a:lnTo>
                  <a:lnTo>
                    <a:pt x="3902363" y="2446495"/>
                  </a:lnTo>
                  <a:cubicBezTo>
                    <a:pt x="3902363" y="2612195"/>
                    <a:pt x="4019899" y="2750443"/>
                    <a:pt x="4176146" y="2782416"/>
                  </a:cubicBezTo>
                  <a:lnTo>
                    <a:pt x="4197350" y="2784554"/>
                  </a:lnTo>
                  <a:lnTo>
                    <a:pt x="4149450" y="2789382"/>
                  </a:lnTo>
                  <a:lnTo>
                    <a:pt x="342887" y="2789382"/>
                  </a:lnTo>
                  <a:cubicBezTo>
                    <a:pt x="153516" y="2789382"/>
                    <a:pt x="0" y="2635866"/>
                    <a:pt x="0" y="244649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자유형 71">
              <a:extLst>
                <a:ext uri="{FF2B5EF4-FFF2-40B4-BE49-F238E27FC236}">
                  <a16:creationId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3966440" y="2242220"/>
              <a:ext cx="4197350" cy="2789382"/>
            </a:xfrm>
            <a:custGeom>
              <a:avLst/>
              <a:gdLst>
                <a:gd name="connsiteX0" fmla="*/ 0 w 4197350"/>
                <a:gd name="connsiteY0" fmla="*/ 0 h 2789382"/>
                <a:gd name="connsiteX1" fmla="*/ 3902363 w 4197350"/>
                <a:gd name="connsiteY1" fmla="*/ 0 h 2789382"/>
                <a:gd name="connsiteX2" fmla="*/ 3902363 w 4197350"/>
                <a:gd name="connsiteY2" fmla="*/ 2446495 h 2789382"/>
                <a:gd name="connsiteX3" fmla="*/ 4176146 w 4197350"/>
                <a:gd name="connsiteY3" fmla="*/ 2782416 h 2789382"/>
                <a:gd name="connsiteX4" fmla="*/ 4197350 w 4197350"/>
                <a:gd name="connsiteY4" fmla="*/ 2784554 h 2789382"/>
                <a:gd name="connsiteX5" fmla="*/ 4149450 w 4197350"/>
                <a:gd name="connsiteY5" fmla="*/ 2789382 h 2789382"/>
                <a:gd name="connsiteX6" fmla="*/ 342887 w 4197350"/>
                <a:gd name="connsiteY6" fmla="*/ 2789382 h 2789382"/>
                <a:gd name="connsiteX7" fmla="*/ 0 w 4197350"/>
                <a:gd name="connsiteY7" fmla="*/ 2446495 h 278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7350" h="2789382">
                  <a:moveTo>
                    <a:pt x="0" y="0"/>
                  </a:moveTo>
                  <a:lnTo>
                    <a:pt x="3902363" y="0"/>
                  </a:lnTo>
                  <a:lnTo>
                    <a:pt x="3902363" y="2446495"/>
                  </a:lnTo>
                  <a:cubicBezTo>
                    <a:pt x="3902363" y="2612195"/>
                    <a:pt x="4019899" y="2750443"/>
                    <a:pt x="4176146" y="2782416"/>
                  </a:cubicBezTo>
                  <a:lnTo>
                    <a:pt x="4197350" y="2784554"/>
                  </a:lnTo>
                  <a:lnTo>
                    <a:pt x="4149450" y="2789382"/>
                  </a:lnTo>
                  <a:lnTo>
                    <a:pt x="342887" y="2789382"/>
                  </a:lnTo>
                  <a:cubicBezTo>
                    <a:pt x="153516" y="2789382"/>
                    <a:pt x="0" y="2635866"/>
                    <a:pt x="0" y="244649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3593235" y="4784436"/>
              <a:ext cx="5273674" cy="461818"/>
            </a:xfrm>
            <a:prstGeom prst="ellipse">
              <a:avLst/>
            </a:prstGeom>
            <a:solidFill>
              <a:schemeClr val="tx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자유형 34">
              <a:extLst>
                <a:ext uri="{FF2B5EF4-FFF2-40B4-BE49-F238E27FC236}">
                  <a16:creationId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4003675" y="2290618"/>
              <a:ext cx="4197350" cy="2789382"/>
            </a:xfrm>
            <a:custGeom>
              <a:avLst/>
              <a:gdLst>
                <a:gd name="connsiteX0" fmla="*/ 0 w 4197350"/>
                <a:gd name="connsiteY0" fmla="*/ 0 h 2789382"/>
                <a:gd name="connsiteX1" fmla="*/ 3902363 w 4197350"/>
                <a:gd name="connsiteY1" fmla="*/ 0 h 2789382"/>
                <a:gd name="connsiteX2" fmla="*/ 3902363 w 4197350"/>
                <a:gd name="connsiteY2" fmla="*/ 2446495 h 2789382"/>
                <a:gd name="connsiteX3" fmla="*/ 4176146 w 4197350"/>
                <a:gd name="connsiteY3" fmla="*/ 2782416 h 2789382"/>
                <a:gd name="connsiteX4" fmla="*/ 4197350 w 4197350"/>
                <a:gd name="connsiteY4" fmla="*/ 2784554 h 2789382"/>
                <a:gd name="connsiteX5" fmla="*/ 4149450 w 4197350"/>
                <a:gd name="connsiteY5" fmla="*/ 2789382 h 2789382"/>
                <a:gd name="connsiteX6" fmla="*/ 342887 w 4197350"/>
                <a:gd name="connsiteY6" fmla="*/ 2789382 h 2789382"/>
                <a:gd name="connsiteX7" fmla="*/ 0 w 4197350"/>
                <a:gd name="connsiteY7" fmla="*/ 2446495 h 278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7350" h="2789382">
                  <a:moveTo>
                    <a:pt x="0" y="0"/>
                  </a:moveTo>
                  <a:lnTo>
                    <a:pt x="3902363" y="0"/>
                  </a:lnTo>
                  <a:lnTo>
                    <a:pt x="3902363" y="2446495"/>
                  </a:lnTo>
                  <a:cubicBezTo>
                    <a:pt x="3902363" y="2612195"/>
                    <a:pt x="4019899" y="2750443"/>
                    <a:pt x="4176146" y="2782416"/>
                  </a:cubicBezTo>
                  <a:lnTo>
                    <a:pt x="4197350" y="2784554"/>
                  </a:lnTo>
                  <a:lnTo>
                    <a:pt x="4149450" y="2789382"/>
                  </a:lnTo>
                  <a:lnTo>
                    <a:pt x="342887" y="2789382"/>
                  </a:lnTo>
                  <a:cubicBezTo>
                    <a:pt x="153516" y="2789382"/>
                    <a:pt x="0" y="2635866"/>
                    <a:pt x="0" y="244649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4253057" y="2462061"/>
              <a:ext cx="0" cy="1800000"/>
            </a:xfrm>
            <a:prstGeom prst="line">
              <a:avLst/>
            </a:prstGeom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4349751" y="2785309"/>
              <a:ext cx="0" cy="1800000"/>
            </a:xfrm>
            <a:prstGeom prst="line">
              <a:avLst/>
            </a:prstGeom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4409210" y="2660726"/>
              <a:ext cx="0" cy="1080000"/>
            </a:xfrm>
            <a:prstGeom prst="line">
              <a:avLst/>
            </a:prstGeom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자유형 69">
              <a:extLst>
                <a:ext uri="{FF2B5EF4-FFF2-40B4-BE49-F238E27FC236}">
                  <a16:creationId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4273548" y="1573213"/>
              <a:ext cx="4197350" cy="3506787"/>
            </a:xfrm>
            <a:custGeom>
              <a:avLst/>
              <a:gdLst>
                <a:gd name="connsiteX0" fmla="*/ 294987 w 4197350"/>
                <a:gd name="connsiteY0" fmla="*/ 0 h 3378200"/>
                <a:gd name="connsiteX1" fmla="*/ 4197350 w 4197350"/>
                <a:gd name="connsiteY1" fmla="*/ 0 h 3378200"/>
                <a:gd name="connsiteX2" fmla="*/ 4197350 w 4197350"/>
                <a:gd name="connsiteY2" fmla="*/ 3035313 h 3378200"/>
                <a:gd name="connsiteX3" fmla="*/ 3854463 w 4197350"/>
                <a:gd name="connsiteY3" fmla="*/ 3378200 h 3378200"/>
                <a:gd name="connsiteX4" fmla="*/ 47900 w 4197350"/>
                <a:gd name="connsiteY4" fmla="*/ 3378200 h 3378200"/>
                <a:gd name="connsiteX5" fmla="*/ 0 w 4197350"/>
                <a:gd name="connsiteY5" fmla="*/ 3373372 h 3378200"/>
                <a:gd name="connsiteX6" fmla="*/ 21204 w 4197350"/>
                <a:gd name="connsiteY6" fmla="*/ 3371234 h 3378200"/>
                <a:gd name="connsiteX7" fmla="*/ 294987 w 4197350"/>
                <a:gd name="connsiteY7" fmla="*/ 3035313 h 3378200"/>
                <a:gd name="connsiteX8" fmla="*/ 294987 w 4197350"/>
                <a:gd name="connsiteY8" fmla="*/ 0 h 3378200"/>
                <a:gd name="connsiteX0" fmla="*/ 294987 w 4197350"/>
                <a:gd name="connsiteY0" fmla="*/ 0 h 3530600"/>
                <a:gd name="connsiteX1" fmla="*/ 4197350 w 4197350"/>
                <a:gd name="connsiteY1" fmla="*/ 152400 h 3530600"/>
                <a:gd name="connsiteX2" fmla="*/ 4197350 w 4197350"/>
                <a:gd name="connsiteY2" fmla="*/ 3187713 h 3530600"/>
                <a:gd name="connsiteX3" fmla="*/ 3854463 w 4197350"/>
                <a:gd name="connsiteY3" fmla="*/ 3530600 h 3530600"/>
                <a:gd name="connsiteX4" fmla="*/ 47900 w 4197350"/>
                <a:gd name="connsiteY4" fmla="*/ 3530600 h 3530600"/>
                <a:gd name="connsiteX5" fmla="*/ 0 w 4197350"/>
                <a:gd name="connsiteY5" fmla="*/ 3525772 h 3530600"/>
                <a:gd name="connsiteX6" fmla="*/ 21204 w 4197350"/>
                <a:gd name="connsiteY6" fmla="*/ 3523634 h 3530600"/>
                <a:gd name="connsiteX7" fmla="*/ 294987 w 4197350"/>
                <a:gd name="connsiteY7" fmla="*/ 3187713 h 3530600"/>
                <a:gd name="connsiteX8" fmla="*/ 294987 w 4197350"/>
                <a:gd name="connsiteY8" fmla="*/ 0 h 3530600"/>
                <a:gd name="connsiteX0" fmla="*/ 294987 w 4197350"/>
                <a:gd name="connsiteY0" fmla="*/ 12700 h 3543300"/>
                <a:gd name="connsiteX1" fmla="*/ 4191000 w 4197350"/>
                <a:gd name="connsiteY1" fmla="*/ 0 h 3543300"/>
                <a:gd name="connsiteX2" fmla="*/ 4197350 w 4197350"/>
                <a:gd name="connsiteY2" fmla="*/ 3200413 h 3543300"/>
                <a:gd name="connsiteX3" fmla="*/ 3854463 w 4197350"/>
                <a:gd name="connsiteY3" fmla="*/ 3543300 h 3543300"/>
                <a:gd name="connsiteX4" fmla="*/ 47900 w 4197350"/>
                <a:gd name="connsiteY4" fmla="*/ 3543300 h 3543300"/>
                <a:gd name="connsiteX5" fmla="*/ 0 w 4197350"/>
                <a:gd name="connsiteY5" fmla="*/ 3538472 h 3543300"/>
                <a:gd name="connsiteX6" fmla="*/ 21204 w 4197350"/>
                <a:gd name="connsiteY6" fmla="*/ 3536334 h 3543300"/>
                <a:gd name="connsiteX7" fmla="*/ 294987 w 4197350"/>
                <a:gd name="connsiteY7" fmla="*/ 3200413 h 3543300"/>
                <a:gd name="connsiteX8" fmla="*/ 294987 w 4197350"/>
                <a:gd name="connsiteY8" fmla="*/ 12700 h 3543300"/>
                <a:gd name="connsiteX0" fmla="*/ 290225 w 4197350"/>
                <a:gd name="connsiteY0" fmla="*/ 84138 h 3543300"/>
                <a:gd name="connsiteX1" fmla="*/ 4191000 w 4197350"/>
                <a:gd name="connsiteY1" fmla="*/ 0 h 3543300"/>
                <a:gd name="connsiteX2" fmla="*/ 4197350 w 4197350"/>
                <a:gd name="connsiteY2" fmla="*/ 3200413 h 3543300"/>
                <a:gd name="connsiteX3" fmla="*/ 3854463 w 4197350"/>
                <a:gd name="connsiteY3" fmla="*/ 3543300 h 3543300"/>
                <a:gd name="connsiteX4" fmla="*/ 47900 w 4197350"/>
                <a:gd name="connsiteY4" fmla="*/ 3543300 h 3543300"/>
                <a:gd name="connsiteX5" fmla="*/ 0 w 4197350"/>
                <a:gd name="connsiteY5" fmla="*/ 3538472 h 3543300"/>
                <a:gd name="connsiteX6" fmla="*/ 21204 w 4197350"/>
                <a:gd name="connsiteY6" fmla="*/ 3536334 h 3543300"/>
                <a:gd name="connsiteX7" fmla="*/ 294987 w 4197350"/>
                <a:gd name="connsiteY7" fmla="*/ 3200413 h 3543300"/>
                <a:gd name="connsiteX8" fmla="*/ 290225 w 4197350"/>
                <a:gd name="connsiteY8" fmla="*/ 84138 h 3543300"/>
                <a:gd name="connsiteX0" fmla="*/ 290225 w 4197350"/>
                <a:gd name="connsiteY0" fmla="*/ 3175 h 3462337"/>
                <a:gd name="connsiteX1" fmla="*/ 4191000 w 4197350"/>
                <a:gd name="connsiteY1" fmla="*/ 0 h 3462337"/>
                <a:gd name="connsiteX2" fmla="*/ 4197350 w 4197350"/>
                <a:gd name="connsiteY2" fmla="*/ 3119450 h 3462337"/>
                <a:gd name="connsiteX3" fmla="*/ 3854463 w 4197350"/>
                <a:gd name="connsiteY3" fmla="*/ 3462337 h 3462337"/>
                <a:gd name="connsiteX4" fmla="*/ 47900 w 4197350"/>
                <a:gd name="connsiteY4" fmla="*/ 3462337 h 3462337"/>
                <a:gd name="connsiteX5" fmla="*/ 0 w 4197350"/>
                <a:gd name="connsiteY5" fmla="*/ 3457509 h 3462337"/>
                <a:gd name="connsiteX6" fmla="*/ 21204 w 4197350"/>
                <a:gd name="connsiteY6" fmla="*/ 3455371 h 3462337"/>
                <a:gd name="connsiteX7" fmla="*/ 294987 w 4197350"/>
                <a:gd name="connsiteY7" fmla="*/ 3119450 h 3462337"/>
                <a:gd name="connsiteX8" fmla="*/ 290225 w 4197350"/>
                <a:gd name="connsiteY8" fmla="*/ 3175 h 3462337"/>
                <a:gd name="connsiteX0" fmla="*/ 290225 w 4197350"/>
                <a:gd name="connsiteY0" fmla="*/ 3175 h 3462337"/>
                <a:gd name="connsiteX1" fmla="*/ 4191000 w 4197350"/>
                <a:gd name="connsiteY1" fmla="*/ 0 h 3462337"/>
                <a:gd name="connsiteX2" fmla="*/ 4197350 w 4197350"/>
                <a:gd name="connsiteY2" fmla="*/ 3119450 h 3462337"/>
                <a:gd name="connsiteX3" fmla="*/ 3854463 w 4197350"/>
                <a:gd name="connsiteY3" fmla="*/ 3462337 h 3462337"/>
                <a:gd name="connsiteX4" fmla="*/ 47900 w 4197350"/>
                <a:gd name="connsiteY4" fmla="*/ 3462337 h 3462337"/>
                <a:gd name="connsiteX5" fmla="*/ 0 w 4197350"/>
                <a:gd name="connsiteY5" fmla="*/ 3457509 h 3462337"/>
                <a:gd name="connsiteX6" fmla="*/ 21204 w 4197350"/>
                <a:gd name="connsiteY6" fmla="*/ 3455371 h 3462337"/>
                <a:gd name="connsiteX7" fmla="*/ 294987 w 4197350"/>
                <a:gd name="connsiteY7" fmla="*/ 3119450 h 3462337"/>
                <a:gd name="connsiteX8" fmla="*/ 290225 w 4197350"/>
                <a:gd name="connsiteY8" fmla="*/ 3175 h 3462337"/>
                <a:gd name="connsiteX0" fmla="*/ 277525 w 4197350"/>
                <a:gd name="connsiteY0" fmla="*/ 0 h 3509962"/>
                <a:gd name="connsiteX1" fmla="*/ 4191000 w 4197350"/>
                <a:gd name="connsiteY1" fmla="*/ 47625 h 3509962"/>
                <a:gd name="connsiteX2" fmla="*/ 4197350 w 4197350"/>
                <a:gd name="connsiteY2" fmla="*/ 3167075 h 3509962"/>
                <a:gd name="connsiteX3" fmla="*/ 3854463 w 4197350"/>
                <a:gd name="connsiteY3" fmla="*/ 3509962 h 3509962"/>
                <a:gd name="connsiteX4" fmla="*/ 47900 w 4197350"/>
                <a:gd name="connsiteY4" fmla="*/ 3509962 h 3509962"/>
                <a:gd name="connsiteX5" fmla="*/ 0 w 4197350"/>
                <a:gd name="connsiteY5" fmla="*/ 3505134 h 3509962"/>
                <a:gd name="connsiteX6" fmla="*/ 21204 w 4197350"/>
                <a:gd name="connsiteY6" fmla="*/ 3502996 h 3509962"/>
                <a:gd name="connsiteX7" fmla="*/ 294987 w 4197350"/>
                <a:gd name="connsiteY7" fmla="*/ 3167075 h 3509962"/>
                <a:gd name="connsiteX8" fmla="*/ 277525 w 4197350"/>
                <a:gd name="connsiteY8" fmla="*/ 0 h 3509962"/>
                <a:gd name="connsiteX0" fmla="*/ 277525 w 4197350"/>
                <a:gd name="connsiteY0" fmla="*/ 0 h 3509962"/>
                <a:gd name="connsiteX1" fmla="*/ 4184650 w 4197350"/>
                <a:gd name="connsiteY1" fmla="*/ 3175 h 3509962"/>
                <a:gd name="connsiteX2" fmla="*/ 4197350 w 4197350"/>
                <a:gd name="connsiteY2" fmla="*/ 3167075 h 3509962"/>
                <a:gd name="connsiteX3" fmla="*/ 3854463 w 4197350"/>
                <a:gd name="connsiteY3" fmla="*/ 3509962 h 3509962"/>
                <a:gd name="connsiteX4" fmla="*/ 47900 w 4197350"/>
                <a:gd name="connsiteY4" fmla="*/ 3509962 h 3509962"/>
                <a:gd name="connsiteX5" fmla="*/ 0 w 4197350"/>
                <a:gd name="connsiteY5" fmla="*/ 3505134 h 3509962"/>
                <a:gd name="connsiteX6" fmla="*/ 21204 w 4197350"/>
                <a:gd name="connsiteY6" fmla="*/ 3502996 h 3509962"/>
                <a:gd name="connsiteX7" fmla="*/ 294987 w 4197350"/>
                <a:gd name="connsiteY7" fmla="*/ 3167075 h 3509962"/>
                <a:gd name="connsiteX8" fmla="*/ 277525 w 4197350"/>
                <a:gd name="connsiteY8" fmla="*/ 0 h 3509962"/>
                <a:gd name="connsiteX0" fmla="*/ 277525 w 4197350"/>
                <a:gd name="connsiteY0" fmla="*/ 9525 h 3506787"/>
                <a:gd name="connsiteX1" fmla="*/ 4184650 w 4197350"/>
                <a:gd name="connsiteY1" fmla="*/ 0 h 3506787"/>
                <a:gd name="connsiteX2" fmla="*/ 4197350 w 4197350"/>
                <a:gd name="connsiteY2" fmla="*/ 3163900 h 3506787"/>
                <a:gd name="connsiteX3" fmla="*/ 3854463 w 4197350"/>
                <a:gd name="connsiteY3" fmla="*/ 3506787 h 3506787"/>
                <a:gd name="connsiteX4" fmla="*/ 47900 w 4197350"/>
                <a:gd name="connsiteY4" fmla="*/ 3506787 h 3506787"/>
                <a:gd name="connsiteX5" fmla="*/ 0 w 4197350"/>
                <a:gd name="connsiteY5" fmla="*/ 3501959 h 3506787"/>
                <a:gd name="connsiteX6" fmla="*/ 21204 w 4197350"/>
                <a:gd name="connsiteY6" fmla="*/ 3499821 h 3506787"/>
                <a:gd name="connsiteX7" fmla="*/ 294987 w 4197350"/>
                <a:gd name="connsiteY7" fmla="*/ 3163900 h 3506787"/>
                <a:gd name="connsiteX8" fmla="*/ 277525 w 4197350"/>
                <a:gd name="connsiteY8" fmla="*/ 9525 h 3506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97350" h="3506787">
                  <a:moveTo>
                    <a:pt x="277525" y="9525"/>
                  </a:moveTo>
                  <a:lnTo>
                    <a:pt x="4184650" y="0"/>
                  </a:lnTo>
                  <a:cubicBezTo>
                    <a:pt x="4186767" y="1066804"/>
                    <a:pt x="4195233" y="2097096"/>
                    <a:pt x="4197350" y="3163900"/>
                  </a:cubicBezTo>
                  <a:cubicBezTo>
                    <a:pt x="4197350" y="3353271"/>
                    <a:pt x="4043834" y="3506787"/>
                    <a:pt x="3854463" y="3506787"/>
                  </a:cubicBezTo>
                  <a:lnTo>
                    <a:pt x="47900" y="3506787"/>
                  </a:lnTo>
                  <a:lnTo>
                    <a:pt x="0" y="3501959"/>
                  </a:lnTo>
                  <a:lnTo>
                    <a:pt x="21204" y="3499821"/>
                  </a:lnTo>
                  <a:cubicBezTo>
                    <a:pt x="177452" y="3467848"/>
                    <a:pt x="294987" y="3329600"/>
                    <a:pt x="294987" y="3163900"/>
                  </a:cubicBezTo>
                  <a:cubicBezTo>
                    <a:pt x="293400" y="2125142"/>
                    <a:pt x="279112" y="1048283"/>
                    <a:pt x="277525" y="952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자유형 70">
              <a:extLst>
                <a:ext uri="{FF2B5EF4-FFF2-40B4-BE49-F238E27FC236}">
                  <a16:creationId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4311650" y="1633125"/>
              <a:ext cx="4203981" cy="3430587"/>
            </a:xfrm>
            <a:custGeom>
              <a:avLst/>
              <a:gdLst>
                <a:gd name="connsiteX0" fmla="*/ 294987 w 4197350"/>
                <a:gd name="connsiteY0" fmla="*/ 0 h 3378200"/>
                <a:gd name="connsiteX1" fmla="*/ 4197350 w 4197350"/>
                <a:gd name="connsiteY1" fmla="*/ 0 h 3378200"/>
                <a:gd name="connsiteX2" fmla="*/ 4197350 w 4197350"/>
                <a:gd name="connsiteY2" fmla="*/ 3035313 h 3378200"/>
                <a:gd name="connsiteX3" fmla="*/ 3854463 w 4197350"/>
                <a:gd name="connsiteY3" fmla="*/ 3378200 h 3378200"/>
                <a:gd name="connsiteX4" fmla="*/ 47900 w 4197350"/>
                <a:gd name="connsiteY4" fmla="*/ 3378200 h 3378200"/>
                <a:gd name="connsiteX5" fmla="*/ 0 w 4197350"/>
                <a:gd name="connsiteY5" fmla="*/ 3373372 h 3378200"/>
                <a:gd name="connsiteX6" fmla="*/ 21204 w 4197350"/>
                <a:gd name="connsiteY6" fmla="*/ 3371234 h 3378200"/>
                <a:gd name="connsiteX7" fmla="*/ 294987 w 4197350"/>
                <a:gd name="connsiteY7" fmla="*/ 3035313 h 3378200"/>
                <a:gd name="connsiteX8" fmla="*/ 294987 w 4197350"/>
                <a:gd name="connsiteY8" fmla="*/ 0 h 3378200"/>
                <a:gd name="connsiteX0" fmla="*/ 294987 w 4197350"/>
                <a:gd name="connsiteY0" fmla="*/ 0 h 3530600"/>
                <a:gd name="connsiteX1" fmla="*/ 4197350 w 4197350"/>
                <a:gd name="connsiteY1" fmla="*/ 152400 h 3530600"/>
                <a:gd name="connsiteX2" fmla="*/ 4197350 w 4197350"/>
                <a:gd name="connsiteY2" fmla="*/ 3187713 h 3530600"/>
                <a:gd name="connsiteX3" fmla="*/ 3854463 w 4197350"/>
                <a:gd name="connsiteY3" fmla="*/ 3530600 h 3530600"/>
                <a:gd name="connsiteX4" fmla="*/ 47900 w 4197350"/>
                <a:gd name="connsiteY4" fmla="*/ 3530600 h 3530600"/>
                <a:gd name="connsiteX5" fmla="*/ 0 w 4197350"/>
                <a:gd name="connsiteY5" fmla="*/ 3525772 h 3530600"/>
                <a:gd name="connsiteX6" fmla="*/ 21204 w 4197350"/>
                <a:gd name="connsiteY6" fmla="*/ 3523634 h 3530600"/>
                <a:gd name="connsiteX7" fmla="*/ 294987 w 4197350"/>
                <a:gd name="connsiteY7" fmla="*/ 3187713 h 3530600"/>
                <a:gd name="connsiteX8" fmla="*/ 294987 w 4197350"/>
                <a:gd name="connsiteY8" fmla="*/ 0 h 3530600"/>
                <a:gd name="connsiteX0" fmla="*/ 294987 w 4197350"/>
                <a:gd name="connsiteY0" fmla="*/ 12700 h 3543300"/>
                <a:gd name="connsiteX1" fmla="*/ 4191000 w 4197350"/>
                <a:gd name="connsiteY1" fmla="*/ 0 h 3543300"/>
                <a:gd name="connsiteX2" fmla="*/ 4197350 w 4197350"/>
                <a:gd name="connsiteY2" fmla="*/ 3200413 h 3543300"/>
                <a:gd name="connsiteX3" fmla="*/ 3854463 w 4197350"/>
                <a:gd name="connsiteY3" fmla="*/ 3543300 h 3543300"/>
                <a:gd name="connsiteX4" fmla="*/ 47900 w 4197350"/>
                <a:gd name="connsiteY4" fmla="*/ 3543300 h 3543300"/>
                <a:gd name="connsiteX5" fmla="*/ 0 w 4197350"/>
                <a:gd name="connsiteY5" fmla="*/ 3538472 h 3543300"/>
                <a:gd name="connsiteX6" fmla="*/ 21204 w 4197350"/>
                <a:gd name="connsiteY6" fmla="*/ 3536334 h 3543300"/>
                <a:gd name="connsiteX7" fmla="*/ 294987 w 4197350"/>
                <a:gd name="connsiteY7" fmla="*/ 3200413 h 3543300"/>
                <a:gd name="connsiteX8" fmla="*/ 294987 w 4197350"/>
                <a:gd name="connsiteY8" fmla="*/ 12700 h 3543300"/>
                <a:gd name="connsiteX0" fmla="*/ 290225 w 4197350"/>
                <a:gd name="connsiteY0" fmla="*/ 84138 h 3543300"/>
                <a:gd name="connsiteX1" fmla="*/ 4191000 w 4197350"/>
                <a:gd name="connsiteY1" fmla="*/ 0 h 3543300"/>
                <a:gd name="connsiteX2" fmla="*/ 4197350 w 4197350"/>
                <a:gd name="connsiteY2" fmla="*/ 3200413 h 3543300"/>
                <a:gd name="connsiteX3" fmla="*/ 3854463 w 4197350"/>
                <a:gd name="connsiteY3" fmla="*/ 3543300 h 3543300"/>
                <a:gd name="connsiteX4" fmla="*/ 47900 w 4197350"/>
                <a:gd name="connsiteY4" fmla="*/ 3543300 h 3543300"/>
                <a:gd name="connsiteX5" fmla="*/ 0 w 4197350"/>
                <a:gd name="connsiteY5" fmla="*/ 3538472 h 3543300"/>
                <a:gd name="connsiteX6" fmla="*/ 21204 w 4197350"/>
                <a:gd name="connsiteY6" fmla="*/ 3536334 h 3543300"/>
                <a:gd name="connsiteX7" fmla="*/ 294987 w 4197350"/>
                <a:gd name="connsiteY7" fmla="*/ 3200413 h 3543300"/>
                <a:gd name="connsiteX8" fmla="*/ 290225 w 4197350"/>
                <a:gd name="connsiteY8" fmla="*/ 84138 h 3543300"/>
                <a:gd name="connsiteX0" fmla="*/ 290225 w 4197350"/>
                <a:gd name="connsiteY0" fmla="*/ 3175 h 3462337"/>
                <a:gd name="connsiteX1" fmla="*/ 4191000 w 4197350"/>
                <a:gd name="connsiteY1" fmla="*/ 0 h 3462337"/>
                <a:gd name="connsiteX2" fmla="*/ 4197350 w 4197350"/>
                <a:gd name="connsiteY2" fmla="*/ 3119450 h 3462337"/>
                <a:gd name="connsiteX3" fmla="*/ 3854463 w 4197350"/>
                <a:gd name="connsiteY3" fmla="*/ 3462337 h 3462337"/>
                <a:gd name="connsiteX4" fmla="*/ 47900 w 4197350"/>
                <a:gd name="connsiteY4" fmla="*/ 3462337 h 3462337"/>
                <a:gd name="connsiteX5" fmla="*/ 0 w 4197350"/>
                <a:gd name="connsiteY5" fmla="*/ 3457509 h 3462337"/>
                <a:gd name="connsiteX6" fmla="*/ 21204 w 4197350"/>
                <a:gd name="connsiteY6" fmla="*/ 3455371 h 3462337"/>
                <a:gd name="connsiteX7" fmla="*/ 294987 w 4197350"/>
                <a:gd name="connsiteY7" fmla="*/ 3119450 h 3462337"/>
                <a:gd name="connsiteX8" fmla="*/ 290225 w 4197350"/>
                <a:gd name="connsiteY8" fmla="*/ 3175 h 3462337"/>
                <a:gd name="connsiteX0" fmla="*/ 290225 w 4197350"/>
                <a:gd name="connsiteY0" fmla="*/ 3175 h 3462337"/>
                <a:gd name="connsiteX1" fmla="*/ 4191000 w 4197350"/>
                <a:gd name="connsiteY1" fmla="*/ 0 h 3462337"/>
                <a:gd name="connsiteX2" fmla="*/ 4197350 w 4197350"/>
                <a:gd name="connsiteY2" fmla="*/ 3119450 h 3462337"/>
                <a:gd name="connsiteX3" fmla="*/ 3854463 w 4197350"/>
                <a:gd name="connsiteY3" fmla="*/ 3462337 h 3462337"/>
                <a:gd name="connsiteX4" fmla="*/ 47900 w 4197350"/>
                <a:gd name="connsiteY4" fmla="*/ 3462337 h 3462337"/>
                <a:gd name="connsiteX5" fmla="*/ 0 w 4197350"/>
                <a:gd name="connsiteY5" fmla="*/ 3457509 h 3462337"/>
                <a:gd name="connsiteX6" fmla="*/ 21204 w 4197350"/>
                <a:gd name="connsiteY6" fmla="*/ 3455371 h 3462337"/>
                <a:gd name="connsiteX7" fmla="*/ 294987 w 4197350"/>
                <a:gd name="connsiteY7" fmla="*/ 3119450 h 3462337"/>
                <a:gd name="connsiteX8" fmla="*/ 290225 w 4197350"/>
                <a:gd name="connsiteY8" fmla="*/ 3175 h 3462337"/>
                <a:gd name="connsiteX0" fmla="*/ 290225 w 4197350"/>
                <a:gd name="connsiteY0" fmla="*/ 41275 h 3462337"/>
                <a:gd name="connsiteX1" fmla="*/ 4191000 w 4197350"/>
                <a:gd name="connsiteY1" fmla="*/ 0 h 3462337"/>
                <a:gd name="connsiteX2" fmla="*/ 4197350 w 4197350"/>
                <a:gd name="connsiteY2" fmla="*/ 3119450 h 3462337"/>
                <a:gd name="connsiteX3" fmla="*/ 3854463 w 4197350"/>
                <a:gd name="connsiteY3" fmla="*/ 3462337 h 3462337"/>
                <a:gd name="connsiteX4" fmla="*/ 47900 w 4197350"/>
                <a:gd name="connsiteY4" fmla="*/ 3462337 h 3462337"/>
                <a:gd name="connsiteX5" fmla="*/ 0 w 4197350"/>
                <a:gd name="connsiteY5" fmla="*/ 3457509 h 3462337"/>
                <a:gd name="connsiteX6" fmla="*/ 21204 w 4197350"/>
                <a:gd name="connsiteY6" fmla="*/ 3455371 h 3462337"/>
                <a:gd name="connsiteX7" fmla="*/ 294987 w 4197350"/>
                <a:gd name="connsiteY7" fmla="*/ 3119450 h 3462337"/>
                <a:gd name="connsiteX8" fmla="*/ 290225 w 4197350"/>
                <a:gd name="connsiteY8" fmla="*/ 41275 h 3462337"/>
                <a:gd name="connsiteX0" fmla="*/ 290225 w 4203981"/>
                <a:gd name="connsiteY0" fmla="*/ 9525 h 3430587"/>
                <a:gd name="connsiteX1" fmla="*/ 4203700 w 4203981"/>
                <a:gd name="connsiteY1" fmla="*/ 0 h 3430587"/>
                <a:gd name="connsiteX2" fmla="*/ 4197350 w 4203981"/>
                <a:gd name="connsiteY2" fmla="*/ 3087700 h 3430587"/>
                <a:gd name="connsiteX3" fmla="*/ 3854463 w 4203981"/>
                <a:gd name="connsiteY3" fmla="*/ 3430587 h 3430587"/>
                <a:gd name="connsiteX4" fmla="*/ 47900 w 4203981"/>
                <a:gd name="connsiteY4" fmla="*/ 3430587 h 3430587"/>
                <a:gd name="connsiteX5" fmla="*/ 0 w 4203981"/>
                <a:gd name="connsiteY5" fmla="*/ 3425759 h 3430587"/>
                <a:gd name="connsiteX6" fmla="*/ 21204 w 4203981"/>
                <a:gd name="connsiteY6" fmla="*/ 3423621 h 3430587"/>
                <a:gd name="connsiteX7" fmla="*/ 294987 w 4203981"/>
                <a:gd name="connsiteY7" fmla="*/ 3087700 h 3430587"/>
                <a:gd name="connsiteX8" fmla="*/ 290225 w 4203981"/>
                <a:gd name="connsiteY8" fmla="*/ 9525 h 343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03981" h="3430587">
                  <a:moveTo>
                    <a:pt x="290225" y="9525"/>
                  </a:moveTo>
                  <a:lnTo>
                    <a:pt x="4203700" y="0"/>
                  </a:lnTo>
                  <a:cubicBezTo>
                    <a:pt x="4205817" y="1066804"/>
                    <a:pt x="4195233" y="2020896"/>
                    <a:pt x="4197350" y="3087700"/>
                  </a:cubicBezTo>
                  <a:cubicBezTo>
                    <a:pt x="4197350" y="3277071"/>
                    <a:pt x="4043834" y="3430587"/>
                    <a:pt x="3854463" y="3430587"/>
                  </a:cubicBezTo>
                  <a:lnTo>
                    <a:pt x="47900" y="3430587"/>
                  </a:lnTo>
                  <a:lnTo>
                    <a:pt x="0" y="3425759"/>
                  </a:lnTo>
                  <a:lnTo>
                    <a:pt x="21204" y="3423621"/>
                  </a:lnTo>
                  <a:cubicBezTo>
                    <a:pt x="177452" y="3391648"/>
                    <a:pt x="294987" y="3253400"/>
                    <a:pt x="294987" y="3087700"/>
                  </a:cubicBezTo>
                  <a:cubicBezTo>
                    <a:pt x="293400" y="2048942"/>
                    <a:pt x="291812" y="1048283"/>
                    <a:pt x="290225" y="952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>
              <a:extLst>
                <a:ext uri="{FF2B5EF4-FFF2-40B4-BE49-F238E27FC236}">
                  <a16:creationId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4349751" y="1701800"/>
              <a:ext cx="4197350" cy="3378200"/>
            </a:xfrm>
            <a:custGeom>
              <a:avLst/>
              <a:gdLst>
                <a:gd name="connsiteX0" fmla="*/ 294987 w 4197350"/>
                <a:gd name="connsiteY0" fmla="*/ 0 h 3378200"/>
                <a:gd name="connsiteX1" fmla="*/ 4197350 w 4197350"/>
                <a:gd name="connsiteY1" fmla="*/ 0 h 3378200"/>
                <a:gd name="connsiteX2" fmla="*/ 4197350 w 4197350"/>
                <a:gd name="connsiteY2" fmla="*/ 3035313 h 3378200"/>
                <a:gd name="connsiteX3" fmla="*/ 3854463 w 4197350"/>
                <a:gd name="connsiteY3" fmla="*/ 3378200 h 3378200"/>
                <a:gd name="connsiteX4" fmla="*/ 47900 w 4197350"/>
                <a:gd name="connsiteY4" fmla="*/ 3378200 h 3378200"/>
                <a:gd name="connsiteX5" fmla="*/ 0 w 4197350"/>
                <a:gd name="connsiteY5" fmla="*/ 3373372 h 3378200"/>
                <a:gd name="connsiteX6" fmla="*/ 21204 w 4197350"/>
                <a:gd name="connsiteY6" fmla="*/ 3371234 h 3378200"/>
                <a:gd name="connsiteX7" fmla="*/ 294987 w 4197350"/>
                <a:gd name="connsiteY7" fmla="*/ 3035313 h 3378200"/>
                <a:gd name="connsiteX8" fmla="*/ 294987 w 4197350"/>
                <a:gd name="connsiteY8" fmla="*/ 0 h 337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97350" h="3378200">
                  <a:moveTo>
                    <a:pt x="294987" y="0"/>
                  </a:moveTo>
                  <a:lnTo>
                    <a:pt x="4197350" y="0"/>
                  </a:lnTo>
                  <a:lnTo>
                    <a:pt x="4197350" y="3035313"/>
                  </a:lnTo>
                  <a:cubicBezTo>
                    <a:pt x="4197350" y="3224684"/>
                    <a:pt x="4043834" y="3378200"/>
                    <a:pt x="3854463" y="3378200"/>
                  </a:cubicBezTo>
                  <a:lnTo>
                    <a:pt x="47900" y="3378200"/>
                  </a:lnTo>
                  <a:lnTo>
                    <a:pt x="0" y="3373372"/>
                  </a:lnTo>
                  <a:lnTo>
                    <a:pt x="21204" y="3371234"/>
                  </a:lnTo>
                  <a:cubicBezTo>
                    <a:pt x="177452" y="3339261"/>
                    <a:pt x="294987" y="3201013"/>
                    <a:pt x="294987" y="3035313"/>
                  </a:cubicBezTo>
                  <a:lnTo>
                    <a:pt x="294987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853973" y="2395403"/>
              <a:ext cx="3406510" cy="2365340"/>
              <a:chOff x="4853973" y="2395403"/>
              <a:chExt cx="3406510" cy="2365340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853973" y="2395403"/>
                <a:ext cx="1188110" cy="683335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6203931" y="2399256"/>
                <a:ext cx="2056552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6203931" y="2503512"/>
                <a:ext cx="1654461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203931" y="2607767"/>
                <a:ext cx="1241172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203931" y="2712022"/>
                <a:ext cx="1445830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203931" y="2816278"/>
                <a:ext cx="859674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203931" y="2920533"/>
                <a:ext cx="732507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6203931" y="3024788"/>
                <a:ext cx="1088175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4853973" y="3224435"/>
                <a:ext cx="1188110" cy="683335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6203931" y="3228289"/>
                <a:ext cx="2056552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6203931" y="3332544"/>
                <a:ext cx="1654461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6203931" y="3436799"/>
                <a:ext cx="1241172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6203931" y="3541055"/>
                <a:ext cx="1445830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6203931" y="3645310"/>
                <a:ext cx="859674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6203931" y="3749565"/>
                <a:ext cx="732507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6203931" y="3853821"/>
                <a:ext cx="1088175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4853973" y="4077408"/>
                <a:ext cx="1188110" cy="683335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6203931" y="4081262"/>
                <a:ext cx="2056552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6203931" y="4185517"/>
                <a:ext cx="1654461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6203931" y="4289772"/>
                <a:ext cx="1241172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6203931" y="4394028"/>
                <a:ext cx="1445830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6203931" y="4498283"/>
                <a:ext cx="859674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6203931" y="4602538"/>
                <a:ext cx="732507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6203931" y="4706794"/>
                <a:ext cx="1088175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06F7AEC-0D24-40BD-B4F3-69493A8FA265}"/>
              </a:ext>
            </a:extLst>
          </p:cNvPr>
          <p:cNvSpPr txBox="1"/>
          <p:nvPr/>
        </p:nvSpPr>
        <p:spPr>
          <a:xfrm>
            <a:off x="4640117" y="2915840"/>
            <a:ext cx="3703781" cy="1150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50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셋</a:t>
            </a:r>
            <a:endParaRPr lang="en-US" altLang="ko-KR" sz="5000" b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639443" y="2765600"/>
            <a:ext cx="1654461" cy="235495"/>
          </a:xfrm>
          <a:prstGeom prst="roundRect">
            <a:avLst>
              <a:gd name="adj" fmla="val 50000"/>
            </a:avLst>
          </a:prstGeom>
          <a:solidFill>
            <a:srgbClr val="FF5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2018011389 </a:t>
            </a:r>
            <a:r>
              <a:rPr lang="ko-KR" altLang="en-US" sz="1200" dirty="0" err="1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백은선</a:t>
            </a:r>
            <a:endParaRPr lang="ko-KR" altLang="en-US" sz="1200" dirty="0">
              <a:solidFill>
                <a:prstClr val="whit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937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3500" y="254000"/>
            <a:ext cx="12077700" cy="6514393"/>
            <a:chOff x="63500" y="254000"/>
            <a:chExt cx="12077700" cy="6514393"/>
          </a:xfrm>
        </p:grpSpPr>
        <p:sp>
          <p:nvSpPr>
            <p:cNvPr id="2" name="타원 1"/>
            <p:cNvSpPr/>
            <p:nvPr/>
          </p:nvSpPr>
          <p:spPr>
            <a:xfrm>
              <a:off x="63500" y="6289964"/>
              <a:ext cx="12077700" cy="478429"/>
            </a:xfrm>
            <a:prstGeom prst="ellipse">
              <a:avLst/>
            </a:prstGeom>
            <a:solidFill>
              <a:schemeClr val="tx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0CAAA2E1-1F57-486D-AD86-DE1A9FBEEA66}"/>
                </a:ext>
              </a:extLst>
            </p:cNvPr>
            <p:cNvSpPr/>
            <p:nvPr/>
          </p:nvSpPr>
          <p:spPr>
            <a:xfrm flipH="1">
              <a:off x="365124" y="1346200"/>
              <a:ext cx="1484314" cy="5207000"/>
            </a:xfrm>
            <a:prstGeom prst="round2SameRect">
              <a:avLst>
                <a:gd name="adj1" fmla="val 0"/>
                <a:gd name="adj2" fmla="val 21267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4218DF02-1AB2-424F-8B28-E2A910A85405}"/>
                </a:ext>
              </a:extLst>
            </p:cNvPr>
            <p:cNvSpPr/>
            <p:nvPr/>
          </p:nvSpPr>
          <p:spPr>
            <a:xfrm flipH="1">
              <a:off x="547686" y="990600"/>
              <a:ext cx="1484314" cy="5562600"/>
            </a:xfrm>
            <a:prstGeom prst="round2SameRect">
              <a:avLst>
                <a:gd name="adj1" fmla="val 0"/>
                <a:gd name="adj2" fmla="val 19599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E32239A6-D052-488E-BEA7-8051BF5773E0}"/>
                </a:ext>
              </a:extLst>
            </p:cNvPr>
            <p:cNvSpPr/>
            <p:nvPr/>
          </p:nvSpPr>
          <p:spPr>
            <a:xfrm flipH="1">
              <a:off x="725486" y="571500"/>
              <a:ext cx="1484314" cy="5981700"/>
            </a:xfrm>
            <a:prstGeom prst="round2SameRect">
              <a:avLst>
                <a:gd name="adj1" fmla="val 0"/>
                <a:gd name="adj2" fmla="val 14722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828676" y="254000"/>
              <a:ext cx="11045825" cy="6299200"/>
            </a:xfrm>
            <a:custGeom>
              <a:avLst/>
              <a:gdLst>
                <a:gd name="connsiteX0" fmla="*/ 142875 w 11045825"/>
                <a:gd name="connsiteY0" fmla="*/ 0 h 6299200"/>
                <a:gd name="connsiteX1" fmla="*/ 11045825 w 11045825"/>
                <a:gd name="connsiteY1" fmla="*/ 0 h 6299200"/>
                <a:gd name="connsiteX2" fmla="*/ 11045825 w 11045825"/>
                <a:gd name="connsiteY2" fmla="*/ 5998035 h 6299200"/>
                <a:gd name="connsiteX3" fmla="*/ 10744660 w 11045825"/>
                <a:gd name="connsiteY3" fmla="*/ 6299200 h 6299200"/>
                <a:gd name="connsiteX4" fmla="*/ 158290 w 11045825"/>
                <a:gd name="connsiteY4" fmla="*/ 6299200 h 6299200"/>
                <a:gd name="connsiteX5" fmla="*/ 41063 w 11045825"/>
                <a:gd name="connsiteY5" fmla="*/ 6275533 h 6299200"/>
                <a:gd name="connsiteX6" fmla="*/ 0 w 11045825"/>
                <a:gd name="connsiteY6" fmla="*/ 6253245 h 6299200"/>
                <a:gd name="connsiteX7" fmla="*/ 10095 w 11045825"/>
                <a:gd name="connsiteY7" fmla="*/ 6247766 h 6299200"/>
                <a:gd name="connsiteX8" fmla="*/ 142875 w 11045825"/>
                <a:gd name="connsiteY8" fmla="*/ 5998035 h 629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825" h="6299200">
                  <a:moveTo>
                    <a:pt x="142875" y="0"/>
                  </a:moveTo>
                  <a:lnTo>
                    <a:pt x="11045825" y="0"/>
                  </a:lnTo>
                  <a:lnTo>
                    <a:pt x="11045825" y="5998035"/>
                  </a:lnTo>
                  <a:cubicBezTo>
                    <a:pt x="11045825" y="6164364"/>
                    <a:pt x="10910989" y="6299200"/>
                    <a:pt x="10744660" y="6299200"/>
                  </a:cubicBezTo>
                  <a:lnTo>
                    <a:pt x="158290" y="6299200"/>
                  </a:lnTo>
                  <a:cubicBezTo>
                    <a:pt x="116708" y="6299200"/>
                    <a:pt x="77094" y="6290773"/>
                    <a:pt x="41063" y="6275533"/>
                  </a:cubicBezTo>
                  <a:lnTo>
                    <a:pt x="0" y="6253245"/>
                  </a:lnTo>
                  <a:lnTo>
                    <a:pt x="10095" y="6247766"/>
                  </a:lnTo>
                  <a:cubicBezTo>
                    <a:pt x="90205" y="6193645"/>
                    <a:pt x="142875" y="6101991"/>
                    <a:pt x="142875" y="599803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341005" y="1014488"/>
              <a:ext cx="102600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/>
            <p:cNvGrpSpPr/>
            <p:nvPr/>
          </p:nvGrpSpPr>
          <p:grpSpPr>
            <a:xfrm>
              <a:off x="1341005" y="1612869"/>
              <a:ext cx="8164947" cy="4078714"/>
              <a:chOff x="1041111" y="1899088"/>
              <a:chExt cx="8164947" cy="4078714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1041111" y="1899088"/>
                <a:ext cx="2847740" cy="1637861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276778" y="1908324"/>
                <a:ext cx="492928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276778" y="2158210"/>
                <a:ext cx="39655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4276778" y="2408096"/>
                <a:ext cx="29749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276778" y="2657982"/>
                <a:ext cx="346546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276778" y="2907868"/>
                <a:ext cx="20605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276778" y="3157754"/>
                <a:ext cx="17557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4276778" y="3407640"/>
                <a:ext cx="260821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041111" y="4339941"/>
                <a:ext cx="2847740" cy="1637861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276778" y="4349177"/>
                <a:ext cx="492928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276778" y="4599063"/>
                <a:ext cx="39655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4276778" y="4848949"/>
                <a:ext cx="29749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4276778" y="5098835"/>
                <a:ext cx="346546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276778" y="5348721"/>
                <a:ext cx="20605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276778" y="5598607"/>
                <a:ext cx="17557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276778" y="5848493"/>
                <a:ext cx="260821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06F7AEC-0D24-40BD-B4F3-69493A8FA265}"/>
              </a:ext>
            </a:extLst>
          </p:cNvPr>
          <p:cNvSpPr txBox="1"/>
          <p:nvPr/>
        </p:nvSpPr>
        <p:spPr>
          <a:xfrm>
            <a:off x="1341005" y="356307"/>
            <a:ext cx="73659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8020B2-B576-4B27-981E-BC47B28A739B}"/>
              </a:ext>
            </a:extLst>
          </p:cNvPr>
          <p:cNvSpPr txBox="1"/>
          <p:nvPr/>
        </p:nvSpPr>
        <p:spPr>
          <a:xfrm>
            <a:off x="4696250" y="1211630"/>
            <a:ext cx="523225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Sample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데이터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사용할 데이터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4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3500" y="254000"/>
            <a:ext cx="12077700" cy="6514393"/>
            <a:chOff x="63500" y="254000"/>
            <a:chExt cx="12077700" cy="6514393"/>
          </a:xfrm>
        </p:grpSpPr>
        <p:sp>
          <p:nvSpPr>
            <p:cNvPr id="2" name="타원 1"/>
            <p:cNvSpPr/>
            <p:nvPr/>
          </p:nvSpPr>
          <p:spPr>
            <a:xfrm>
              <a:off x="63500" y="6289964"/>
              <a:ext cx="12077700" cy="478429"/>
            </a:xfrm>
            <a:prstGeom prst="ellipse">
              <a:avLst/>
            </a:prstGeom>
            <a:solidFill>
              <a:schemeClr val="tx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0CAAA2E1-1F57-486D-AD86-DE1A9FBEEA66}"/>
                </a:ext>
              </a:extLst>
            </p:cNvPr>
            <p:cNvSpPr/>
            <p:nvPr/>
          </p:nvSpPr>
          <p:spPr>
            <a:xfrm flipH="1">
              <a:off x="365124" y="1346200"/>
              <a:ext cx="1484314" cy="5207000"/>
            </a:xfrm>
            <a:prstGeom prst="round2SameRect">
              <a:avLst>
                <a:gd name="adj1" fmla="val 0"/>
                <a:gd name="adj2" fmla="val 21267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4218DF02-1AB2-424F-8B28-E2A910A85405}"/>
                </a:ext>
              </a:extLst>
            </p:cNvPr>
            <p:cNvSpPr/>
            <p:nvPr/>
          </p:nvSpPr>
          <p:spPr>
            <a:xfrm flipH="1">
              <a:off x="547686" y="990600"/>
              <a:ext cx="1484314" cy="5562600"/>
            </a:xfrm>
            <a:prstGeom prst="round2SameRect">
              <a:avLst>
                <a:gd name="adj1" fmla="val 0"/>
                <a:gd name="adj2" fmla="val 19599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E32239A6-D052-488E-BEA7-8051BF5773E0}"/>
                </a:ext>
              </a:extLst>
            </p:cNvPr>
            <p:cNvSpPr/>
            <p:nvPr/>
          </p:nvSpPr>
          <p:spPr>
            <a:xfrm flipH="1">
              <a:off x="725486" y="571500"/>
              <a:ext cx="1484314" cy="5981700"/>
            </a:xfrm>
            <a:prstGeom prst="round2SameRect">
              <a:avLst>
                <a:gd name="adj1" fmla="val 0"/>
                <a:gd name="adj2" fmla="val 14722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828676" y="254000"/>
              <a:ext cx="11045825" cy="6299200"/>
            </a:xfrm>
            <a:custGeom>
              <a:avLst/>
              <a:gdLst>
                <a:gd name="connsiteX0" fmla="*/ 142875 w 11045825"/>
                <a:gd name="connsiteY0" fmla="*/ 0 h 6299200"/>
                <a:gd name="connsiteX1" fmla="*/ 11045825 w 11045825"/>
                <a:gd name="connsiteY1" fmla="*/ 0 h 6299200"/>
                <a:gd name="connsiteX2" fmla="*/ 11045825 w 11045825"/>
                <a:gd name="connsiteY2" fmla="*/ 5998035 h 6299200"/>
                <a:gd name="connsiteX3" fmla="*/ 10744660 w 11045825"/>
                <a:gd name="connsiteY3" fmla="*/ 6299200 h 6299200"/>
                <a:gd name="connsiteX4" fmla="*/ 158290 w 11045825"/>
                <a:gd name="connsiteY4" fmla="*/ 6299200 h 6299200"/>
                <a:gd name="connsiteX5" fmla="*/ 41063 w 11045825"/>
                <a:gd name="connsiteY5" fmla="*/ 6275533 h 6299200"/>
                <a:gd name="connsiteX6" fmla="*/ 0 w 11045825"/>
                <a:gd name="connsiteY6" fmla="*/ 6253245 h 6299200"/>
                <a:gd name="connsiteX7" fmla="*/ 10095 w 11045825"/>
                <a:gd name="connsiteY7" fmla="*/ 6247766 h 6299200"/>
                <a:gd name="connsiteX8" fmla="*/ 142875 w 11045825"/>
                <a:gd name="connsiteY8" fmla="*/ 5998035 h 629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825" h="6299200">
                  <a:moveTo>
                    <a:pt x="142875" y="0"/>
                  </a:moveTo>
                  <a:lnTo>
                    <a:pt x="11045825" y="0"/>
                  </a:lnTo>
                  <a:lnTo>
                    <a:pt x="11045825" y="5998035"/>
                  </a:lnTo>
                  <a:cubicBezTo>
                    <a:pt x="11045825" y="6164364"/>
                    <a:pt x="10910989" y="6299200"/>
                    <a:pt x="10744660" y="6299200"/>
                  </a:cubicBezTo>
                  <a:lnTo>
                    <a:pt x="158290" y="6299200"/>
                  </a:lnTo>
                  <a:cubicBezTo>
                    <a:pt x="116708" y="6299200"/>
                    <a:pt x="77094" y="6290773"/>
                    <a:pt x="41063" y="6275533"/>
                  </a:cubicBezTo>
                  <a:lnTo>
                    <a:pt x="0" y="6253245"/>
                  </a:lnTo>
                  <a:lnTo>
                    <a:pt x="10095" y="6247766"/>
                  </a:lnTo>
                  <a:cubicBezTo>
                    <a:pt x="90205" y="6193645"/>
                    <a:pt x="142875" y="6101991"/>
                    <a:pt x="142875" y="599803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341005" y="1014488"/>
              <a:ext cx="102600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/>
            <p:cNvGrpSpPr/>
            <p:nvPr/>
          </p:nvGrpSpPr>
          <p:grpSpPr>
            <a:xfrm>
              <a:off x="1341005" y="1612869"/>
              <a:ext cx="8164947" cy="4078714"/>
              <a:chOff x="1041111" y="1899088"/>
              <a:chExt cx="8164947" cy="4078714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1041111" y="1899088"/>
                <a:ext cx="2847740" cy="1637861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276778" y="1908324"/>
                <a:ext cx="492928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276778" y="2158210"/>
                <a:ext cx="39655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4276778" y="2408096"/>
                <a:ext cx="29749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276778" y="2657982"/>
                <a:ext cx="346546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276778" y="2907868"/>
                <a:ext cx="20605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276778" y="3157754"/>
                <a:ext cx="17557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4276778" y="3407640"/>
                <a:ext cx="260821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041111" y="4339941"/>
                <a:ext cx="2847740" cy="1637861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276778" y="4349177"/>
                <a:ext cx="492928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276778" y="4599063"/>
                <a:ext cx="39655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4276778" y="4848949"/>
                <a:ext cx="29749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4276778" y="5098835"/>
                <a:ext cx="346546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276778" y="5348721"/>
                <a:ext cx="20605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276778" y="5598607"/>
                <a:ext cx="17557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276778" y="5848493"/>
                <a:ext cx="260821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06F7AEC-0D24-40BD-B4F3-69493A8FA265}"/>
              </a:ext>
            </a:extLst>
          </p:cNvPr>
          <p:cNvSpPr txBox="1"/>
          <p:nvPr/>
        </p:nvSpPr>
        <p:spPr>
          <a:xfrm>
            <a:off x="1341005" y="356307"/>
            <a:ext cx="73659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제공 되는 데이터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8020B2-B576-4B27-981E-BC47B28A739B}"/>
              </a:ext>
            </a:extLst>
          </p:cNvPr>
          <p:cNvSpPr txBox="1"/>
          <p:nvPr/>
        </p:nvSpPr>
        <p:spPr>
          <a:xfrm>
            <a:off x="1442133" y="1127463"/>
            <a:ext cx="7264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셋 구성 및 내용 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2" name="Picture 0">
            <a:extLst>
              <a:ext uri="{FF2B5EF4-FFF2-40B4-BE49-F238E27FC236}">
                <a16:creationId xmlns:a16="http://schemas.microsoft.com/office/drawing/2014/main" id="{0F6C28CF-219B-4816-AAEC-85C314620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416" y="1547894"/>
            <a:ext cx="5457913" cy="22048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19C0AC60-E85A-474E-9EF1-D4FBE4FB0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506" y="3791570"/>
            <a:ext cx="4574584" cy="268975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55314C99-8095-4674-B732-93FCC5387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5714" y="2287915"/>
            <a:ext cx="4692396" cy="331076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9102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3500" y="254000"/>
            <a:ext cx="12077700" cy="6514393"/>
            <a:chOff x="63500" y="254000"/>
            <a:chExt cx="12077700" cy="6514393"/>
          </a:xfrm>
        </p:grpSpPr>
        <p:sp>
          <p:nvSpPr>
            <p:cNvPr id="2" name="타원 1"/>
            <p:cNvSpPr/>
            <p:nvPr/>
          </p:nvSpPr>
          <p:spPr>
            <a:xfrm>
              <a:off x="63500" y="6289964"/>
              <a:ext cx="12077700" cy="478429"/>
            </a:xfrm>
            <a:prstGeom prst="ellipse">
              <a:avLst/>
            </a:prstGeom>
            <a:solidFill>
              <a:schemeClr val="tx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0CAAA2E1-1F57-486D-AD86-DE1A9FBEEA66}"/>
                </a:ext>
              </a:extLst>
            </p:cNvPr>
            <p:cNvSpPr/>
            <p:nvPr/>
          </p:nvSpPr>
          <p:spPr>
            <a:xfrm flipH="1">
              <a:off x="365124" y="1346200"/>
              <a:ext cx="1484314" cy="5207000"/>
            </a:xfrm>
            <a:prstGeom prst="round2SameRect">
              <a:avLst>
                <a:gd name="adj1" fmla="val 0"/>
                <a:gd name="adj2" fmla="val 21267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4218DF02-1AB2-424F-8B28-E2A910A85405}"/>
                </a:ext>
              </a:extLst>
            </p:cNvPr>
            <p:cNvSpPr/>
            <p:nvPr/>
          </p:nvSpPr>
          <p:spPr>
            <a:xfrm flipH="1">
              <a:off x="547686" y="990600"/>
              <a:ext cx="1484314" cy="5562600"/>
            </a:xfrm>
            <a:prstGeom prst="round2SameRect">
              <a:avLst>
                <a:gd name="adj1" fmla="val 0"/>
                <a:gd name="adj2" fmla="val 19599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E32239A6-D052-488E-BEA7-8051BF5773E0}"/>
                </a:ext>
              </a:extLst>
            </p:cNvPr>
            <p:cNvSpPr/>
            <p:nvPr/>
          </p:nvSpPr>
          <p:spPr>
            <a:xfrm flipH="1">
              <a:off x="725486" y="571500"/>
              <a:ext cx="1484314" cy="5981700"/>
            </a:xfrm>
            <a:prstGeom prst="round2SameRect">
              <a:avLst>
                <a:gd name="adj1" fmla="val 0"/>
                <a:gd name="adj2" fmla="val 14722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828676" y="254000"/>
              <a:ext cx="11045825" cy="6299200"/>
            </a:xfrm>
            <a:custGeom>
              <a:avLst/>
              <a:gdLst>
                <a:gd name="connsiteX0" fmla="*/ 142875 w 11045825"/>
                <a:gd name="connsiteY0" fmla="*/ 0 h 6299200"/>
                <a:gd name="connsiteX1" fmla="*/ 11045825 w 11045825"/>
                <a:gd name="connsiteY1" fmla="*/ 0 h 6299200"/>
                <a:gd name="connsiteX2" fmla="*/ 11045825 w 11045825"/>
                <a:gd name="connsiteY2" fmla="*/ 5998035 h 6299200"/>
                <a:gd name="connsiteX3" fmla="*/ 10744660 w 11045825"/>
                <a:gd name="connsiteY3" fmla="*/ 6299200 h 6299200"/>
                <a:gd name="connsiteX4" fmla="*/ 158290 w 11045825"/>
                <a:gd name="connsiteY4" fmla="*/ 6299200 h 6299200"/>
                <a:gd name="connsiteX5" fmla="*/ 41063 w 11045825"/>
                <a:gd name="connsiteY5" fmla="*/ 6275533 h 6299200"/>
                <a:gd name="connsiteX6" fmla="*/ 0 w 11045825"/>
                <a:gd name="connsiteY6" fmla="*/ 6253245 h 6299200"/>
                <a:gd name="connsiteX7" fmla="*/ 10095 w 11045825"/>
                <a:gd name="connsiteY7" fmla="*/ 6247766 h 6299200"/>
                <a:gd name="connsiteX8" fmla="*/ 142875 w 11045825"/>
                <a:gd name="connsiteY8" fmla="*/ 5998035 h 629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825" h="6299200">
                  <a:moveTo>
                    <a:pt x="142875" y="0"/>
                  </a:moveTo>
                  <a:lnTo>
                    <a:pt x="11045825" y="0"/>
                  </a:lnTo>
                  <a:lnTo>
                    <a:pt x="11045825" y="5998035"/>
                  </a:lnTo>
                  <a:cubicBezTo>
                    <a:pt x="11045825" y="6164364"/>
                    <a:pt x="10910989" y="6299200"/>
                    <a:pt x="10744660" y="6299200"/>
                  </a:cubicBezTo>
                  <a:lnTo>
                    <a:pt x="158290" y="6299200"/>
                  </a:lnTo>
                  <a:cubicBezTo>
                    <a:pt x="116708" y="6299200"/>
                    <a:pt x="77094" y="6290773"/>
                    <a:pt x="41063" y="6275533"/>
                  </a:cubicBezTo>
                  <a:lnTo>
                    <a:pt x="0" y="6253245"/>
                  </a:lnTo>
                  <a:lnTo>
                    <a:pt x="10095" y="6247766"/>
                  </a:lnTo>
                  <a:cubicBezTo>
                    <a:pt x="90205" y="6193645"/>
                    <a:pt x="142875" y="6101991"/>
                    <a:pt x="142875" y="599803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341005" y="1014488"/>
              <a:ext cx="102600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/>
            <p:cNvGrpSpPr/>
            <p:nvPr/>
          </p:nvGrpSpPr>
          <p:grpSpPr>
            <a:xfrm>
              <a:off x="1341005" y="1612869"/>
              <a:ext cx="8164947" cy="4078714"/>
              <a:chOff x="1041111" y="1899088"/>
              <a:chExt cx="8164947" cy="4078714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1041111" y="1899088"/>
                <a:ext cx="2847740" cy="1637861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276778" y="1908324"/>
                <a:ext cx="492928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276778" y="2158210"/>
                <a:ext cx="39655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4276778" y="2408096"/>
                <a:ext cx="29749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276778" y="2657982"/>
                <a:ext cx="346546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276778" y="2907868"/>
                <a:ext cx="20605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276778" y="3157754"/>
                <a:ext cx="17557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4276778" y="3407640"/>
                <a:ext cx="260821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041111" y="4339941"/>
                <a:ext cx="2847740" cy="1637861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276778" y="4349177"/>
                <a:ext cx="492928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276778" y="4599063"/>
                <a:ext cx="39655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4276778" y="4848949"/>
                <a:ext cx="29749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4276778" y="5098835"/>
                <a:ext cx="346546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276778" y="5348721"/>
                <a:ext cx="20605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276778" y="5598607"/>
                <a:ext cx="17557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276778" y="5848493"/>
                <a:ext cx="260821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06F7AEC-0D24-40BD-B4F3-69493A8FA265}"/>
              </a:ext>
            </a:extLst>
          </p:cNvPr>
          <p:cNvSpPr txBox="1"/>
          <p:nvPr/>
        </p:nvSpPr>
        <p:spPr>
          <a:xfrm>
            <a:off x="1341005" y="356307"/>
            <a:ext cx="73659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제공 되는 데이터 </a:t>
            </a:r>
            <a:r>
              <a:rPr lang="en-US" altLang="ko-KR" sz="32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sample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8020B2-B576-4B27-981E-BC47B28A739B}"/>
              </a:ext>
            </a:extLst>
          </p:cNvPr>
          <p:cNvSpPr txBox="1"/>
          <p:nvPr/>
        </p:nvSpPr>
        <p:spPr>
          <a:xfrm>
            <a:off x="1647157" y="1503281"/>
            <a:ext cx="9408862" cy="411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원시 데이터 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F/U/D/R/L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라벨링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데이터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Keypoint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해당하는 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annotation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키포인트 좌표 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왼쪽 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21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오른쪽 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21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morpheme : 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공통정보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(metadata):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문장 각각의 형태소들의 뜻과 해당 영상 제목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영상경로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동영상 전체 구간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json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다운받은 날짜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어노테이션정보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(data):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형태소 시작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종료시간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표제어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비수지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요소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77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3500" y="254000"/>
            <a:ext cx="12077700" cy="6514393"/>
            <a:chOff x="63500" y="254000"/>
            <a:chExt cx="12077700" cy="6514393"/>
          </a:xfrm>
        </p:grpSpPr>
        <p:sp>
          <p:nvSpPr>
            <p:cNvPr id="2" name="타원 1"/>
            <p:cNvSpPr/>
            <p:nvPr/>
          </p:nvSpPr>
          <p:spPr>
            <a:xfrm>
              <a:off x="63500" y="6289964"/>
              <a:ext cx="12077700" cy="478429"/>
            </a:xfrm>
            <a:prstGeom prst="ellipse">
              <a:avLst/>
            </a:prstGeom>
            <a:solidFill>
              <a:schemeClr val="tx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0CAAA2E1-1F57-486D-AD86-DE1A9FBEEA66}"/>
                </a:ext>
              </a:extLst>
            </p:cNvPr>
            <p:cNvSpPr/>
            <p:nvPr/>
          </p:nvSpPr>
          <p:spPr>
            <a:xfrm flipH="1">
              <a:off x="365124" y="1346200"/>
              <a:ext cx="1484314" cy="5207000"/>
            </a:xfrm>
            <a:prstGeom prst="round2SameRect">
              <a:avLst>
                <a:gd name="adj1" fmla="val 0"/>
                <a:gd name="adj2" fmla="val 21267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4218DF02-1AB2-424F-8B28-E2A910A85405}"/>
                </a:ext>
              </a:extLst>
            </p:cNvPr>
            <p:cNvSpPr/>
            <p:nvPr/>
          </p:nvSpPr>
          <p:spPr>
            <a:xfrm flipH="1">
              <a:off x="547686" y="990600"/>
              <a:ext cx="1484314" cy="5562600"/>
            </a:xfrm>
            <a:prstGeom prst="round2SameRect">
              <a:avLst>
                <a:gd name="adj1" fmla="val 0"/>
                <a:gd name="adj2" fmla="val 19599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E32239A6-D052-488E-BEA7-8051BF5773E0}"/>
                </a:ext>
              </a:extLst>
            </p:cNvPr>
            <p:cNvSpPr/>
            <p:nvPr/>
          </p:nvSpPr>
          <p:spPr>
            <a:xfrm flipH="1">
              <a:off x="725486" y="571500"/>
              <a:ext cx="1484314" cy="5981700"/>
            </a:xfrm>
            <a:prstGeom prst="round2SameRect">
              <a:avLst>
                <a:gd name="adj1" fmla="val 0"/>
                <a:gd name="adj2" fmla="val 14722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828676" y="254000"/>
              <a:ext cx="11045825" cy="6299200"/>
            </a:xfrm>
            <a:custGeom>
              <a:avLst/>
              <a:gdLst>
                <a:gd name="connsiteX0" fmla="*/ 142875 w 11045825"/>
                <a:gd name="connsiteY0" fmla="*/ 0 h 6299200"/>
                <a:gd name="connsiteX1" fmla="*/ 11045825 w 11045825"/>
                <a:gd name="connsiteY1" fmla="*/ 0 h 6299200"/>
                <a:gd name="connsiteX2" fmla="*/ 11045825 w 11045825"/>
                <a:gd name="connsiteY2" fmla="*/ 5998035 h 6299200"/>
                <a:gd name="connsiteX3" fmla="*/ 10744660 w 11045825"/>
                <a:gd name="connsiteY3" fmla="*/ 6299200 h 6299200"/>
                <a:gd name="connsiteX4" fmla="*/ 158290 w 11045825"/>
                <a:gd name="connsiteY4" fmla="*/ 6299200 h 6299200"/>
                <a:gd name="connsiteX5" fmla="*/ 41063 w 11045825"/>
                <a:gd name="connsiteY5" fmla="*/ 6275533 h 6299200"/>
                <a:gd name="connsiteX6" fmla="*/ 0 w 11045825"/>
                <a:gd name="connsiteY6" fmla="*/ 6253245 h 6299200"/>
                <a:gd name="connsiteX7" fmla="*/ 10095 w 11045825"/>
                <a:gd name="connsiteY7" fmla="*/ 6247766 h 6299200"/>
                <a:gd name="connsiteX8" fmla="*/ 142875 w 11045825"/>
                <a:gd name="connsiteY8" fmla="*/ 5998035 h 629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825" h="6299200">
                  <a:moveTo>
                    <a:pt x="142875" y="0"/>
                  </a:moveTo>
                  <a:lnTo>
                    <a:pt x="11045825" y="0"/>
                  </a:lnTo>
                  <a:lnTo>
                    <a:pt x="11045825" y="5998035"/>
                  </a:lnTo>
                  <a:cubicBezTo>
                    <a:pt x="11045825" y="6164364"/>
                    <a:pt x="10910989" y="6299200"/>
                    <a:pt x="10744660" y="6299200"/>
                  </a:cubicBezTo>
                  <a:lnTo>
                    <a:pt x="158290" y="6299200"/>
                  </a:lnTo>
                  <a:cubicBezTo>
                    <a:pt x="116708" y="6299200"/>
                    <a:pt x="77094" y="6290773"/>
                    <a:pt x="41063" y="6275533"/>
                  </a:cubicBezTo>
                  <a:lnTo>
                    <a:pt x="0" y="6253245"/>
                  </a:lnTo>
                  <a:lnTo>
                    <a:pt x="10095" y="6247766"/>
                  </a:lnTo>
                  <a:cubicBezTo>
                    <a:pt x="90205" y="6193645"/>
                    <a:pt x="142875" y="6101991"/>
                    <a:pt x="142875" y="599803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341005" y="1014488"/>
              <a:ext cx="102600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/>
            <p:cNvGrpSpPr/>
            <p:nvPr/>
          </p:nvGrpSpPr>
          <p:grpSpPr>
            <a:xfrm>
              <a:off x="1341005" y="1612869"/>
              <a:ext cx="8164947" cy="4078714"/>
              <a:chOff x="1041111" y="1899088"/>
              <a:chExt cx="8164947" cy="4078714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1041111" y="1899088"/>
                <a:ext cx="2847740" cy="1637861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276778" y="1908324"/>
                <a:ext cx="492928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276778" y="2158210"/>
                <a:ext cx="39655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4276778" y="2408096"/>
                <a:ext cx="29749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276778" y="2657982"/>
                <a:ext cx="346546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276778" y="2907868"/>
                <a:ext cx="20605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276778" y="3157754"/>
                <a:ext cx="17557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4276778" y="3407640"/>
                <a:ext cx="260821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041111" y="4339941"/>
                <a:ext cx="2847740" cy="1637861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276778" y="4349177"/>
                <a:ext cx="492928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276778" y="4599063"/>
                <a:ext cx="39655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4276778" y="4848949"/>
                <a:ext cx="29749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4276778" y="5098835"/>
                <a:ext cx="346546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276778" y="5348721"/>
                <a:ext cx="20605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276778" y="5598607"/>
                <a:ext cx="17557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276778" y="5848493"/>
                <a:ext cx="260821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58020B2-B576-4B27-981E-BC47B28A739B}"/>
              </a:ext>
            </a:extLst>
          </p:cNvPr>
          <p:cNvSpPr txBox="1"/>
          <p:nvPr/>
        </p:nvSpPr>
        <p:spPr>
          <a:xfrm>
            <a:off x="1442133" y="1127463"/>
            <a:ext cx="7264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원시 데이터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84CBFF-9383-4945-98FA-0D74A7005B4B}"/>
              </a:ext>
            </a:extLst>
          </p:cNvPr>
          <p:cNvSpPr txBox="1"/>
          <p:nvPr/>
        </p:nvSpPr>
        <p:spPr>
          <a:xfrm>
            <a:off x="1341005" y="356307"/>
            <a:ext cx="73659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제공 되는 데이터 </a:t>
            </a:r>
            <a:r>
              <a:rPr lang="en-US" altLang="ko-KR" sz="32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sample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2F4087-47E9-4AED-B79E-1CC89DD5E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579" y="1991659"/>
            <a:ext cx="2738210" cy="320718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213C7AC-4247-4F30-B356-6DCD427E5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074" y="1802174"/>
            <a:ext cx="6734868" cy="149928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FBDD5DFA-61A4-479C-9B3C-E2B7F93835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1289" y="3436834"/>
            <a:ext cx="53816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0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3500" y="254000"/>
            <a:ext cx="12077700" cy="6514393"/>
            <a:chOff x="63500" y="254000"/>
            <a:chExt cx="12077700" cy="6514393"/>
          </a:xfrm>
        </p:grpSpPr>
        <p:sp>
          <p:nvSpPr>
            <p:cNvPr id="2" name="타원 1"/>
            <p:cNvSpPr/>
            <p:nvPr/>
          </p:nvSpPr>
          <p:spPr>
            <a:xfrm>
              <a:off x="63500" y="6289964"/>
              <a:ext cx="12077700" cy="478429"/>
            </a:xfrm>
            <a:prstGeom prst="ellipse">
              <a:avLst/>
            </a:prstGeom>
            <a:solidFill>
              <a:schemeClr val="tx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0CAAA2E1-1F57-486D-AD86-DE1A9FBEEA66}"/>
                </a:ext>
              </a:extLst>
            </p:cNvPr>
            <p:cNvSpPr/>
            <p:nvPr/>
          </p:nvSpPr>
          <p:spPr>
            <a:xfrm flipH="1">
              <a:off x="365124" y="1346200"/>
              <a:ext cx="1484314" cy="5207000"/>
            </a:xfrm>
            <a:prstGeom prst="round2SameRect">
              <a:avLst>
                <a:gd name="adj1" fmla="val 0"/>
                <a:gd name="adj2" fmla="val 21267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4218DF02-1AB2-424F-8B28-E2A910A85405}"/>
                </a:ext>
              </a:extLst>
            </p:cNvPr>
            <p:cNvSpPr/>
            <p:nvPr/>
          </p:nvSpPr>
          <p:spPr>
            <a:xfrm flipH="1">
              <a:off x="547686" y="990600"/>
              <a:ext cx="1484314" cy="5562600"/>
            </a:xfrm>
            <a:prstGeom prst="round2SameRect">
              <a:avLst>
                <a:gd name="adj1" fmla="val 0"/>
                <a:gd name="adj2" fmla="val 19599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E32239A6-D052-488E-BEA7-8051BF5773E0}"/>
                </a:ext>
              </a:extLst>
            </p:cNvPr>
            <p:cNvSpPr/>
            <p:nvPr/>
          </p:nvSpPr>
          <p:spPr>
            <a:xfrm flipH="1">
              <a:off x="725486" y="571500"/>
              <a:ext cx="1484314" cy="5981700"/>
            </a:xfrm>
            <a:prstGeom prst="round2SameRect">
              <a:avLst>
                <a:gd name="adj1" fmla="val 0"/>
                <a:gd name="adj2" fmla="val 14722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828676" y="254000"/>
              <a:ext cx="11045825" cy="6299200"/>
            </a:xfrm>
            <a:custGeom>
              <a:avLst/>
              <a:gdLst>
                <a:gd name="connsiteX0" fmla="*/ 142875 w 11045825"/>
                <a:gd name="connsiteY0" fmla="*/ 0 h 6299200"/>
                <a:gd name="connsiteX1" fmla="*/ 11045825 w 11045825"/>
                <a:gd name="connsiteY1" fmla="*/ 0 h 6299200"/>
                <a:gd name="connsiteX2" fmla="*/ 11045825 w 11045825"/>
                <a:gd name="connsiteY2" fmla="*/ 5998035 h 6299200"/>
                <a:gd name="connsiteX3" fmla="*/ 10744660 w 11045825"/>
                <a:gd name="connsiteY3" fmla="*/ 6299200 h 6299200"/>
                <a:gd name="connsiteX4" fmla="*/ 158290 w 11045825"/>
                <a:gd name="connsiteY4" fmla="*/ 6299200 h 6299200"/>
                <a:gd name="connsiteX5" fmla="*/ 41063 w 11045825"/>
                <a:gd name="connsiteY5" fmla="*/ 6275533 h 6299200"/>
                <a:gd name="connsiteX6" fmla="*/ 0 w 11045825"/>
                <a:gd name="connsiteY6" fmla="*/ 6253245 h 6299200"/>
                <a:gd name="connsiteX7" fmla="*/ 10095 w 11045825"/>
                <a:gd name="connsiteY7" fmla="*/ 6247766 h 6299200"/>
                <a:gd name="connsiteX8" fmla="*/ 142875 w 11045825"/>
                <a:gd name="connsiteY8" fmla="*/ 5998035 h 629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825" h="6299200">
                  <a:moveTo>
                    <a:pt x="142875" y="0"/>
                  </a:moveTo>
                  <a:lnTo>
                    <a:pt x="11045825" y="0"/>
                  </a:lnTo>
                  <a:lnTo>
                    <a:pt x="11045825" y="5998035"/>
                  </a:lnTo>
                  <a:cubicBezTo>
                    <a:pt x="11045825" y="6164364"/>
                    <a:pt x="10910989" y="6299200"/>
                    <a:pt x="10744660" y="6299200"/>
                  </a:cubicBezTo>
                  <a:lnTo>
                    <a:pt x="158290" y="6299200"/>
                  </a:lnTo>
                  <a:cubicBezTo>
                    <a:pt x="116708" y="6299200"/>
                    <a:pt x="77094" y="6290773"/>
                    <a:pt x="41063" y="6275533"/>
                  </a:cubicBezTo>
                  <a:lnTo>
                    <a:pt x="0" y="6253245"/>
                  </a:lnTo>
                  <a:lnTo>
                    <a:pt x="10095" y="6247766"/>
                  </a:lnTo>
                  <a:cubicBezTo>
                    <a:pt x="90205" y="6193645"/>
                    <a:pt x="142875" y="6101991"/>
                    <a:pt x="142875" y="599803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341005" y="1014488"/>
              <a:ext cx="102600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/>
            <p:cNvGrpSpPr/>
            <p:nvPr/>
          </p:nvGrpSpPr>
          <p:grpSpPr>
            <a:xfrm>
              <a:off x="1341005" y="1612869"/>
              <a:ext cx="8164947" cy="4078714"/>
              <a:chOff x="1041111" y="1899088"/>
              <a:chExt cx="8164947" cy="4078714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1041111" y="1899088"/>
                <a:ext cx="2847740" cy="1637861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276778" y="1908324"/>
                <a:ext cx="492928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276778" y="2158210"/>
                <a:ext cx="39655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4276778" y="2408096"/>
                <a:ext cx="29749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276778" y="2657982"/>
                <a:ext cx="346546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276778" y="2907868"/>
                <a:ext cx="20605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276778" y="3157754"/>
                <a:ext cx="17557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4276778" y="3407640"/>
                <a:ext cx="260821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041111" y="4339941"/>
                <a:ext cx="2847740" cy="1637861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276778" y="4349177"/>
                <a:ext cx="492928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276778" y="4599063"/>
                <a:ext cx="39655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4276778" y="4848949"/>
                <a:ext cx="29749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4276778" y="5098835"/>
                <a:ext cx="346546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276778" y="5348721"/>
                <a:ext cx="20605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276778" y="5598607"/>
                <a:ext cx="17557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276778" y="5848493"/>
                <a:ext cx="260821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58020B2-B576-4B27-981E-BC47B28A739B}"/>
              </a:ext>
            </a:extLst>
          </p:cNvPr>
          <p:cNvSpPr txBox="1"/>
          <p:nvPr/>
        </p:nvSpPr>
        <p:spPr>
          <a:xfrm>
            <a:off x="1442133" y="1127463"/>
            <a:ext cx="7264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라벨링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데이터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morpheme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84CBFF-9383-4945-98FA-0D74A7005B4B}"/>
              </a:ext>
            </a:extLst>
          </p:cNvPr>
          <p:cNvSpPr txBox="1"/>
          <p:nvPr/>
        </p:nvSpPr>
        <p:spPr>
          <a:xfrm>
            <a:off x="1341005" y="356307"/>
            <a:ext cx="73659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제공 되는 데이터 </a:t>
            </a:r>
            <a:r>
              <a:rPr lang="en-US" altLang="ko-KR" sz="32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sample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4B3BE9-DFD8-4580-BCF2-677DE0095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133" y="2565715"/>
            <a:ext cx="4295775" cy="19812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479FACF-B97C-4115-AFAE-C9FBD7C6B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133" y="1256445"/>
            <a:ext cx="5444445" cy="239006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969333B-95FA-45CE-B902-BB4720404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362" y="3691553"/>
            <a:ext cx="5343836" cy="266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9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3500" y="254000"/>
            <a:ext cx="12077700" cy="6514393"/>
            <a:chOff x="63500" y="254000"/>
            <a:chExt cx="12077700" cy="6514393"/>
          </a:xfrm>
        </p:grpSpPr>
        <p:sp>
          <p:nvSpPr>
            <p:cNvPr id="2" name="타원 1"/>
            <p:cNvSpPr/>
            <p:nvPr/>
          </p:nvSpPr>
          <p:spPr>
            <a:xfrm>
              <a:off x="63500" y="6289964"/>
              <a:ext cx="12077700" cy="478429"/>
            </a:xfrm>
            <a:prstGeom prst="ellipse">
              <a:avLst/>
            </a:prstGeom>
            <a:solidFill>
              <a:schemeClr val="tx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0CAAA2E1-1F57-486D-AD86-DE1A9FBEEA66}"/>
                </a:ext>
              </a:extLst>
            </p:cNvPr>
            <p:cNvSpPr/>
            <p:nvPr/>
          </p:nvSpPr>
          <p:spPr>
            <a:xfrm flipH="1">
              <a:off x="365124" y="1346200"/>
              <a:ext cx="1484314" cy="5207000"/>
            </a:xfrm>
            <a:prstGeom prst="round2SameRect">
              <a:avLst>
                <a:gd name="adj1" fmla="val 0"/>
                <a:gd name="adj2" fmla="val 21267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4218DF02-1AB2-424F-8B28-E2A910A85405}"/>
                </a:ext>
              </a:extLst>
            </p:cNvPr>
            <p:cNvSpPr/>
            <p:nvPr/>
          </p:nvSpPr>
          <p:spPr>
            <a:xfrm flipH="1">
              <a:off x="547686" y="990600"/>
              <a:ext cx="1484314" cy="5562600"/>
            </a:xfrm>
            <a:prstGeom prst="round2SameRect">
              <a:avLst>
                <a:gd name="adj1" fmla="val 0"/>
                <a:gd name="adj2" fmla="val 19599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E32239A6-D052-488E-BEA7-8051BF5773E0}"/>
                </a:ext>
              </a:extLst>
            </p:cNvPr>
            <p:cNvSpPr/>
            <p:nvPr/>
          </p:nvSpPr>
          <p:spPr>
            <a:xfrm flipH="1">
              <a:off x="725486" y="571500"/>
              <a:ext cx="1484314" cy="5981700"/>
            </a:xfrm>
            <a:prstGeom prst="round2SameRect">
              <a:avLst>
                <a:gd name="adj1" fmla="val 0"/>
                <a:gd name="adj2" fmla="val 14722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828676" y="254000"/>
              <a:ext cx="11045825" cy="6299200"/>
            </a:xfrm>
            <a:custGeom>
              <a:avLst/>
              <a:gdLst>
                <a:gd name="connsiteX0" fmla="*/ 142875 w 11045825"/>
                <a:gd name="connsiteY0" fmla="*/ 0 h 6299200"/>
                <a:gd name="connsiteX1" fmla="*/ 11045825 w 11045825"/>
                <a:gd name="connsiteY1" fmla="*/ 0 h 6299200"/>
                <a:gd name="connsiteX2" fmla="*/ 11045825 w 11045825"/>
                <a:gd name="connsiteY2" fmla="*/ 5998035 h 6299200"/>
                <a:gd name="connsiteX3" fmla="*/ 10744660 w 11045825"/>
                <a:gd name="connsiteY3" fmla="*/ 6299200 h 6299200"/>
                <a:gd name="connsiteX4" fmla="*/ 158290 w 11045825"/>
                <a:gd name="connsiteY4" fmla="*/ 6299200 h 6299200"/>
                <a:gd name="connsiteX5" fmla="*/ 41063 w 11045825"/>
                <a:gd name="connsiteY5" fmla="*/ 6275533 h 6299200"/>
                <a:gd name="connsiteX6" fmla="*/ 0 w 11045825"/>
                <a:gd name="connsiteY6" fmla="*/ 6253245 h 6299200"/>
                <a:gd name="connsiteX7" fmla="*/ 10095 w 11045825"/>
                <a:gd name="connsiteY7" fmla="*/ 6247766 h 6299200"/>
                <a:gd name="connsiteX8" fmla="*/ 142875 w 11045825"/>
                <a:gd name="connsiteY8" fmla="*/ 5998035 h 629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825" h="6299200">
                  <a:moveTo>
                    <a:pt x="142875" y="0"/>
                  </a:moveTo>
                  <a:lnTo>
                    <a:pt x="11045825" y="0"/>
                  </a:lnTo>
                  <a:lnTo>
                    <a:pt x="11045825" y="5998035"/>
                  </a:lnTo>
                  <a:cubicBezTo>
                    <a:pt x="11045825" y="6164364"/>
                    <a:pt x="10910989" y="6299200"/>
                    <a:pt x="10744660" y="6299200"/>
                  </a:cubicBezTo>
                  <a:lnTo>
                    <a:pt x="158290" y="6299200"/>
                  </a:lnTo>
                  <a:cubicBezTo>
                    <a:pt x="116708" y="6299200"/>
                    <a:pt x="77094" y="6290773"/>
                    <a:pt x="41063" y="6275533"/>
                  </a:cubicBezTo>
                  <a:lnTo>
                    <a:pt x="0" y="6253245"/>
                  </a:lnTo>
                  <a:lnTo>
                    <a:pt x="10095" y="6247766"/>
                  </a:lnTo>
                  <a:cubicBezTo>
                    <a:pt x="90205" y="6193645"/>
                    <a:pt x="142875" y="6101991"/>
                    <a:pt x="142875" y="599803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341005" y="1014488"/>
              <a:ext cx="102600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/>
            <p:cNvGrpSpPr/>
            <p:nvPr/>
          </p:nvGrpSpPr>
          <p:grpSpPr>
            <a:xfrm>
              <a:off x="1341005" y="1612869"/>
              <a:ext cx="8164947" cy="4078714"/>
              <a:chOff x="1041111" y="1899088"/>
              <a:chExt cx="8164947" cy="4078714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1041111" y="1899088"/>
                <a:ext cx="2847740" cy="1637861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276778" y="1908324"/>
                <a:ext cx="492928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276778" y="2158210"/>
                <a:ext cx="39655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4276778" y="2408096"/>
                <a:ext cx="29749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276778" y="2657982"/>
                <a:ext cx="346546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276778" y="2907868"/>
                <a:ext cx="20605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276778" y="3157754"/>
                <a:ext cx="17557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4276778" y="3407640"/>
                <a:ext cx="260821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041111" y="4339941"/>
                <a:ext cx="2847740" cy="1637861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276778" y="4349177"/>
                <a:ext cx="492928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276778" y="4599063"/>
                <a:ext cx="39655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4276778" y="4848949"/>
                <a:ext cx="29749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4276778" y="5098835"/>
                <a:ext cx="346546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276778" y="5348721"/>
                <a:ext cx="20605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276778" y="5598607"/>
                <a:ext cx="17557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276778" y="5848493"/>
                <a:ext cx="260821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58020B2-B576-4B27-981E-BC47B28A739B}"/>
              </a:ext>
            </a:extLst>
          </p:cNvPr>
          <p:cNvSpPr txBox="1"/>
          <p:nvPr/>
        </p:nvSpPr>
        <p:spPr>
          <a:xfrm>
            <a:off x="1442133" y="1127463"/>
            <a:ext cx="7264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라벨링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데이터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keypoint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84CBFF-9383-4945-98FA-0D74A7005B4B}"/>
              </a:ext>
            </a:extLst>
          </p:cNvPr>
          <p:cNvSpPr txBox="1"/>
          <p:nvPr/>
        </p:nvSpPr>
        <p:spPr>
          <a:xfrm>
            <a:off x="1341005" y="356307"/>
            <a:ext cx="73659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제공 되는 데이터 </a:t>
            </a:r>
            <a:r>
              <a:rPr lang="en-US" altLang="ko-KR" sz="32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sample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944C48-89B8-44AA-BFF4-EA8A5D5A8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172" y="1622105"/>
            <a:ext cx="1911803" cy="204976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6E61119-FD7A-4D0D-B8B9-F4B9E57FC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643" y="3899490"/>
            <a:ext cx="6496050" cy="221932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08AEA39-EDF0-4936-85FD-78E170E15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6893" y="413427"/>
            <a:ext cx="3183331" cy="603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2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3500" y="254000"/>
            <a:ext cx="12077700" cy="6514393"/>
            <a:chOff x="63500" y="254000"/>
            <a:chExt cx="12077700" cy="6514393"/>
          </a:xfrm>
        </p:grpSpPr>
        <p:sp>
          <p:nvSpPr>
            <p:cNvPr id="2" name="타원 1"/>
            <p:cNvSpPr/>
            <p:nvPr/>
          </p:nvSpPr>
          <p:spPr>
            <a:xfrm>
              <a:off x="63500" y="6289964"/>
              <a:ext cx="12077700" cy="478429"/>
            </a:xfrm>
            <a:prstGeom prst="ellipse">
              <a:avLst/>
            </a:prstGeom>
            <a:solidFill>
              <a:schemeClr val="tx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0CAAA2E1-1F57-486D-AD86-DE1A9FBEEA66}"/>
                </a:ext>
              </a:extLst>
            </p:cNvPr>
            <p:cNvSpPr/>
            <p:nvPr/>
          </p:nvSpPr>
          <p:spPr>
            <a:xfrm flipH="1">
              <a:off x="365124" y="1346200"/>
              <a:ext cx="1484314" cy="5207000"/>
            </a:xfrm>
            <a:prstGeom prst="round2SameRect">
              <a:avLst>
                <a:gd name="adj1" fmla="val 0"/>
                <a:gd name="adj2" fmla="val 21267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4218DF02-1AB2-424F-8B28-E2A910A85405}"/>
                </a:ext>
              </a:extLst>
            </p:cNvPr>
            <p:cNvSpPr/>
            <p:nvPr/>
          </p:nvSpPr>
          <p:spPr>
            <a:xfrm flipH="1">
              <a:off x="547686" y="990600"/>
              <a:ext cx="1484314" cy="5562600"/>
            </a:xfrm>
            <a:prstGeom prst="round2SameRect">
              <a:avLst>
                <a:gd name="adj1" fmla="val 0"/>
                <a:gd name="adj2" fmla="val 19599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E32239A6-D052-488E-BEA7-8051BF5773E0}"/>
                </a:ext>
              </a:extLst>
            </p:cNvPr>
            <p:cNvSpPr/>
            <p:nvPr/>
          </p:nvSpPr>
          <p:spPr>
            <a:xfrm flipH="1">
              <a:off x="725486" y="571500"/>
              <a:ext cx="1484314" cy="5981700"/>
            </a:xfrm>
            <a:prstGeom prst="round2SameRect">
              <a:avLst>
                <a:gd name="adj1" fmla="val 0"/>
                <a:gd name="adj2" fmla="val 14722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828676" y="254000"/>
              <a:ext cx="11045825" cy="6299200"/>
            </a:xfrm>
            <a:custGeom>
              <a:avLst/>
              <a:gdLst>
                <a:gd name="connsiteX0" fmla="*/ 142875 w 11045825"/>
                <a:gd name="connsiteY0" fmla="*/ 0 h 6299200"/>
                <a:gd name="connsiteX1" fmla="*/ 11045825 w 11045825"/>
                <a:gd name="connsiteY1" fmla="*/ 0 h 6299200"/>
                <a:gd name="connsiteX2" fmla="*/ 11045825 w 11045825"/>
                <a:gd name="connsiteY2" fmla="*/ 5998035 h 6299200"/>
                <a:gd name="connsiteX3" fmla="*/ 10744660 w 11045825"/>
                <a:gd name="connsiteY3" fmla="*/ 6299200 h 6299200"/>
                <a:gd name="connsiteX4" fmla="*/ 158290 w 11045825"/>
                <a:gd name="connsiteY4" fmla="*/ 6299200 h 6299200"/>
                <a:gd name="connsiteX5" fmla="*/ 41063 w 11045825"/>
                <a:gd name="connsiteY5" fmla="*/ 6275533 h 6299200"/>
                <a:gd name="connsiteX6" fmla="*/ 0 w 11045825"/>
                <a:gd name="connsiteY6" fmla="*/ 6253245 h 6299200"/>
                <a:gd name="connsiteX7" fmla="*/ 10095 w 11045825"/>
                <a:gd name="connsiteY7" fmla="*/ 6247766 h 6299200"/>
                <a:gd name="connsiteX8" fmla="*/ 142875 w 11045825"/>
                <a:gd name="connsiteY8" fmla="*/ 5998035 h 629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825" h="6299200">
                  <a:moveTo>
                    <a:pt x="142875" y="0"/>
                  </a:moveTo>
                  <a:lnTo>
                    <a:pt x="11045825" y="0"/>
                  </a:lnTo>
                  <a:lnTo>
                    <a:pt x="11045825" y="5998035"/>
                  </a:lnTo>
                  <a:cubicBezTo>
                    <a:pt x="11045825" y="6164364"/>
                    <a:pt x="10910989" y="6299200"/>
                    <a:pt x="10744660" y="6299200"/>
                  </a:cubicBezTo>
                  <a:lnTo>
                    <a:pt x="158290" y="6299200"/>
                  </a:lnTo>
                  <a:cubicBezTo>
                    <a:pt x="116708" y="6299200"/>
                    <a:pt x="77094" y="6290773"/>
                    <a:pt x="41063" y="6275533"/>
                  </a:cubicBezTo>
                  <a:lnTo>
                    <a:pt x="0" y="6253245"/>
                  </a:lnTo>
                  <a:lnTo>
                    <a:pt x="10095" y="6247766"/>
                  </a:lnTo>
                  <a:cubicBezTo>
                    <a:pt x="90205" y="6193645"/>
                    <a:pt x="142875" y="6101991"/>
                    <a:pt x="142875" y="599803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341005" y="1014488"/>
              <a:ext cx="102600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/>
            <p:cNvGrpSpPr/>
            <p:nvPr/>
          </p:nvGrpSpPr>
          <p:grpSpPr>
            <a:xfrm>
              <a:off x="1341005" y="1612869"/>
              <a:ext cx="8164947" cy="4078714"/>
              <a:chOff x="1041111" y="1899088"/>
              <a:chExt cx="8164947" cy="4078714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1041111" y="1899088"/>
                <a:ext cx="2847740" cy="1637861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276778" y="1908324"/>
                <a:ext cx="492928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276778" y="2158210"/>
                <a:ext cx="39655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4276778" y="2408096"/>
                <a:ext cx="29749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276778" y="2657982"/>
                <a:ext cx="346546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276778" y="2907868"/>
                <a:ext cx="20605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276778" y="3157754"/>
                <a:ext cx="17557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4276778" y="3407640"/>
                <a:ext cx="260821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041111" y="4339941"/>
                <a:ext cx="2847740" cy="1637861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276778" y="4349177"/>
                <a:ext cx="492928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276778" y="4599063"/>
                <a:ext cx="39655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4276778" y="4848949"/>
                <a:ext cx="29749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4276778" y="5098835"/>
                <a:ext cx="346546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276778" y="5348721"/>
                <a:ext cx="20605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276778" y="5598607"/>
                <a:ext cx="17557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276778" y="5848493"/>
                <a:ext cx="260821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58020B2-B576-4B27-981E-BC47B28A739B}"/>
              </a:ext>
            </a:extLst>
          </p:cNvPr>
          <p:cNvSpPr txBox="1"/>
          <p:nvPr/>
        </p:nvSpPr>
        <p:spPr>
          <a:xfrm>
            <a:off x="1442133" y="1127463"/>
            <a:ext cx="7264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 사용자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15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명의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정면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단어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150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예시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REAL1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단어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84CBFF-9383-4945-98FA-0D74A7005B4B}"/>
              </a:ext>
            </a:extLst>
          </p:cNvPr>
          <p:cNvSpPr txBox="1"/>
          <p:nvPr/>
        </p:nvSpPr>
        <p:spPr>
          <a:xfrm>
            <a:off x="1341005" y="356307"/>
            <a:ext cx="73659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사용할 데이터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A93566-F279-40C1-8F1C-C9F81520E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927" y="2786268"/>
            <a:ext cx="2937176" cy="9545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948A3F8-DD90-49CB-A293-8C675CB88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070" y="3792247"/>
            <a:ext cx="2974923" cy="133205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3F9CEBA-C766-486D-A37F-620B12A44947}"/>
              </a:ext>
            </a:extLst>
          </p:cNvPr>
          <p:cNvSpPr txBox="1"/>
          <p:nvPr/>
        </p:nvSpPr>
        <p:spPr>
          <a:xfrm>
            <a:off x="6155688" y="3297181"/>
            <a:ext cx="4695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문제점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1501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부터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3000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까지 제공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 비디오도 압축 풀어보고 겹치는 단어들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150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 선정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5EDCF4-BF42-442C-8452-D50ECC7E5E6C}"/>
              </a:ext>
            </a:extLst>
          </p:cNvPr>
          <p:cNvSpPr txBox="1"/>
          <p:nvPr/>
        </p:nvSpPr>
        <p:spPr>
          <a:xfrm>
            <a:off x="5074566" y="1988427"/>
            <a:ext cx="29749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REAL01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원시 데이터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704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3500" y="254000"/>
            <a:ext cx="12077700" cy="6514393"/>
            <a:chOff x="63500" y="254000"/>
            <a:chExt cx="12077700" cy="6514393"/>
          </a:xfrm>
        </p:grpSpPr>
        <p:sp>
          <p:nvSpPr>
            <p:cNvPr id="2" name="타원 1"/>
            <p:cNvSpPr/>
            <p:nvPr/>
          </p:nvSpPr>
          <p:spPr>
            <a:xfrm>
              <a:off x="63500" y="6289964"/>
              <a:ext cx="12077700" cy="478429"/>
            </a:xfrm>
            <a:prstGeom prst="ellipse">
              <a:avLst/>
            </a:prstGeom>
            <a:solidFill>
              <a:schemeClr val="tx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0CAAA2E1-1F57-486D-AD86-DE1A9FBEEA66}"/>
                </a:ext>
              </a:extLst>
            </p:cNvPr>
            <p:cNvSpPr/>
            <p:nvPr/>
          </p:nvSpPr>
          <p:spPr>
            <a:xfrm flipH="1">
              <a:off x="365124" y="1346200"/>
              <a:ext cx="1484314" cy="5207000"/>
            </a:xfrm>
            <a:prstGeom prst="round2SameRect">
              <a:avLst>
                <a:gd name="adj1" fmla="val 0"/>
                <a:gd name="adj2" fmla="val 21267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4218DF02-1AB2-424F-8B28-E2A910A85405}"/>
                </a:ext>
              </a:extLst>
            </p:cNvPr>
            <p:cNvSpPr/>
            <p:nvPr/>
          </p:nvSpPr>
          <p:spPr>
            <a:xfrm flipH="1">
              <a:off x="547686" y="990600"/>
              <a:ext cx="1484314" cy="5562600"/>
            </a:xfrm>
            <a:prstGeom prst="round2SameRect">
              <a:avLst>
                <a:gd name="adj1" fmla="val 0"/>
                <a:gd name="adj2" fmla="val 19599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E32239A6-D052-488E-BEA7-8051BF5773E0}"/>
                </a:ext>
              </a:extLst>
            </p:cNvPr>
            <p:cNvSpPr/>
            <p:nvPr/>
          </p:nvSpPr>
          <p:spPr>
            <a:xfrm flipH="1">
              <a:off x="725486" y="571500"/>
              <a:ext cx="1484314" cy="5981700"/>
            </a:xfrm>
            <a:prstGeom prst="round2SameRect">
              <a:avLst>
                <a:gd name="adj1" fmla="val 0"/>
                <a:gd name="adj2" fmla="val 14722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828676" y="254000"/>
              <a:ext cx="11045825" cy="6299200"/>
            </a:xfrm>
            <a:custGeom>
              <a:avLst/>
              <a:gdLst>
                <a:gd name="connsiteX0" fmla="*/ 142875 w 11045825"/>
                <a:gd name="connsiteY0" fmla="*/ 0 h 6299200"/>
                <a:gd name="connsiteX1" fmla="*/ 11045825 w 11045825"/>
                <a:gd name="connsiteY1" fmla="*/ 0 h 6299200"/>
                <a:gd name="connsiteX2" fmla="*/ 11045825 w 11045825"/>
                <a:gd name="connsiteY2" fmla="*/ 5998035 h 6299200"/>
                <a:gd name="connsiteX3" fmla="*/ 10744660 w 11045825"/>
                <a:gd name="connsiteY3" fmla="*/ 6299200 h 6299200"/>
                <a:gd name="connsiteX4" fmla="*/ 158290 w 11045825"/>
                <a:gd name="connsiteY4" fmla="*/ 6299200 h 6299200"/>
                <a:gd name="connsiteX5" fmla="*/ 41063 w 11045825"/>
                <a:gd name="connsiteY5" fmla="*/ 6275533 h 6299200"/>
                <a:gd name="connsiteX6" fmla="*/ 0 w 11045825"/>
                <a:gd name="connsiteY6" fmla="*/ 6253245 h 6299200"/>
                <a:gd name="connsiteX7" fmla="*/ 10095 w 11045825"/>
                <a:gd name="connsiteY7" fmla="*/ 6247766 h 6299200"/>
                <a:gd name="connsiteX8" fmla="*/ 142875 w 11045825"/>
                <a:gd name="connsiteY8" fmla="*/ 5998035 h 629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825" h="6299200">
                  <a:moveTo>
                    <a:pt x="142875" y="0"/>
                  </a:moveTo>
                  <a:lnTo>
                    <a:pt x="11045825" y="0"/>
                  </a:lnTo>
                  <a:lnTo>
                    <a:pt x="11045825" y="5998035"/>
                  </a:lnTo>
                  <a:cubicBezTo>
                    <a:pt x="11045825" y="6164364"/>
                    <a:pt x="10910989" y="6299200"/>
                    <a:pt x="10744660" y="6299200"/>
                  </a:cubicBezTo>
                  <a:lnTo>
                    <a:pt x="158290" y="6299200"/>
                  </a:lnTo>
                  <a:cubicBezTo>
                    <a:pt x="116708" y="6299200"/>
                    <a:pt x="77094" y="6290773"/>
                    <a:pt x="41063" y="6275533"/>
                  </a:cubicBezTo>
                  <a:lnTo>
                    <a:pt x="0" y="6253245"/>
                  </a:lnTo>
                  <a:lnTo>
                    <a:pt x="10095" y="6247766"/>
                  </a:lnTo>
                  <a:cubicBezTo>
                    <a:pt x="90205" y="6193645"/>
                    <a:pt x="142875" y="6101991"/>
                    <a:pt x="142875" y="599803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341005" y="1014488"/>
              <a:ext cx="102600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/>
            <p:cNvGrpSpPr/>
            <p:nvPr/>
          </p:nvGrpSpPr>
          <p:grpSpPr>
            <a:xfrm>
              <a:off x="1341005" y="1612869"/>
              <a:ext cx="8164947" cy="4078714"/>
              <a:chOff x="1041111" y="1899088"/>
              <a:chExt cx="8164947" cy="4078714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1041111" y="1899088"/>
                <a:ext cx="2847740" cy="1637861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276778" y="1908324"/>
                <a:ext cx="492928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276778" y="2158210"/>
                <a:ext cx="39655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4276778" y="2408096"/>
                <a:ext cx="29749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276778" y="2657982"/>
                <a:ext cx="346546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276778" y="2907868"/>
                <a:ext cx="20605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276778" y="3157754"/>
                <a:ext cx="17557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4276778" y="3407640"/>
                <a:ext cx="260821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041111" y="4339941"/>
                <a:ext cx="2847740" cy="1637861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276778" y="4349177"/>
                <a:ext cx="492928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276778" y="4599063"/>
                <a:ext cx="39655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4276778" y="4848949"/>
                <a:ext cx="29749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4276778" y="5098835"/>
                <a:ext cx="346546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276778" y="5348721"/>
                <a:ext cx="20605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276778" y="5598607"/>
                <a:ext cx="17557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276778" y="5848493"/>
                <a:ext cx="260821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58020B2-B576-4B27-981E-BC47B28A739B}"/>
              </a:ext>
            </a:extLst>
          </p:cNvPr>
          <p:cNvSpPr txBox="1"/>
          <p:nvPr/>
        </p:nvSpPr>
        <p:spPr>
          <a:xfrm>
            <a:off x="1442133" y="1127463"/>
            <a:ext cx="7264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 사용자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15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명의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정면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단어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150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예시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REAL1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단어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84CBFF-9383-4945-98FA-0D74A7005B4B}"/>
              </a:ext>
            </a:extLst>
          </p:cNvPr>
          <p:cNvSpPr txBox="1"/>
          <p:nvPr/>
        </p:nvSpPr>
        <p:spPr>
          <a:xfrm>
            <a:off x="1341005" y="356307"/>
            <a:ext cx="73659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사용할 데이터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5EDCF4-BF42-442C-8452-D50ECC7E5E6C}"/>
              </a:ext>
            </a:extLst>
          </p:cNvPr>
          <p:cNvSpPr txBox="1"/>
          <p:nvPr/>
        </p:nvSpPr>
        <p:spPr>
          <a:xfrm>
            <a:off x="4892040" y="1988427"/>
            <a:ext cx="31574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REAL01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morepheme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BF22F5-7E46-4294-99D2-22F8CDD95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821" y="2732075"/>
            <a:ext cx="3224850" cy="254532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5F528A1-3CAE-424E-A25C-21D4FEFD40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16"/>
          <a:stretch/>
        </p:blipFill>
        <p:spPr>
          <a:xfrm>
            <a:off x="5148371" y="2785943"/>
            <a:ext cx="6273766" cy="250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78644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317</Words>
  <Application>Microsoft Office PowerPoint</Application>
  <PresentationFormat>와이드스크린</PresentationFormat>
  <Paragraphs>43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배달의민족 주아</vt:lpstr>
      <vt:lpstr>Wingdings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back eunsun</cp:lastModifiedBy>
  <cp:revision>73</cp:revision>
  <dcterms:created xsi:type="dcterms:W3CDTF">2021-08-17T06:25:34Z</dcterms:created>
  <dcterms:modified xsi:type="dcterms:W3CDTF">2021-09-10T05:48:36Z</dcterms:modified>
</cp:coreProperties>
</file>