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8870275" cy="162417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>
      <p:cViewPr varScale="1">
        <p:scale>
          <a:sx n="45" d="100"/>
          <a:sy n="45" d="100"/>
        </p:scale>
        <p:origin x="1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0F9EF-D10B-4865-9470-1A88E229029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E885F-C4B7-4CB3-8643-83206473A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60237B-58BC-4311-A7AA-9D9E756C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588"/>
            <a:ext cx="28939226" cy="16240125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5A4D2C60-80CB-4A0C-B176-A468E780C76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1588"/>
            <a:ext cx="28870275" cy="162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152C5495-9913-4E7C-82A6-BDE4E71B8D05}"/>
              </a:ext>
            </a:extLst>
          </p:cNvPr>
          <p:cNvSpPr>
            <a:spLocks/>
          </p:cNvSpPr>
          <p:nvPr/>
        </p:nvSpPr>
        <p:spPr bwMode="auto">
          <a:xfrm>
            <a:off x="7775575" y="9669463"/>
            <a:ext cx="21163651" cy="6569075"/>
          </a:xfrm>
          <a:custGeom>
            <a:avLst/>
            <a:gdLst>
              <a:gd name="T0" fmla="*/ 10208 w 13286"/>
              <a:gd name="T1" fmla="*/ 0 h 4138"/>
              <a:gd name="T2" fmla="*/ 4138 w 13286"/>
              <a:gd name="T3" fmla="*/ 0 h 4138"/>
              <a:gd name="T4" fmla="*/ 0 w 13286"/>
              <a:gd name="T5" fmla="*/ 4138 h 4138"/>
              <a:gd name="T6" fmla="*/ 4138 w 13286"/>
              <a:gd name="T7" fmla="*/ 4138 h 4138"/>
              <a:gd name="T8" fmla="*/ 10208 w 13286"/>
              <a:gd name="T9" fmla="*/ 4138 h 4138"/>
              <a:gd name="T10" fmla="*/ 13286 w 13286"/>
              <a:gd name="T11" fmla="*/ 4138 h 4138"/>
              <a:gd name="T12" fmla="*/ 13286 w 13286"/>
              <a:gd name="T13" fmla="*/ 0 h 4138"/>
              <a:gd name="T14" fmla="*/ 10208 w 13286"/>
              <a:gd name="T15" fmla="*/ 0 h 4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86" h="4138">
                <a:moveTo>
                  <a:pt x="10208" y="0"/>
                </a:moveTo>
                <a:lnTo>
                  <a:pt x="4138" y="0"/>
                </a:lnTo>
                <a:lnTo>
                  <a:pt x="0" y="4138"/>
                </a:lnTo>
                <a:lnTo>
                  <a:pt x="4138" y="4138"/>
                </a:lnTo>
                <a:lnTo>
                  <a:pt x="10208" y="4138"/>
                </a:lnTo>
                <a:lnTo>
                  <a:pt x="13286" y="4138"/>
                </a:lnTo>
                <a:lnTo>
                  <a:pt x="13286" y="0"/>
                </a:lnTo>
                <a:lnTo>
                  <a:pt x="102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19801A86-5ED2-4C77-B09E-206801B835EB}"/>
              </a:ext>
            </a:extLst>
          </p:cNvPr>
          <p:cNvSpPr>
            <a:spLocks/>
          </p:cNvSpPr>
          <p:nvPr/>
        </p:nvSpPr>
        <p:spPr bwMode="auto">
          <a:xfrm>
            <a:off x="3175" y="1588"/>
            <a:ext cx="8689975" cy="6569075"/>
          </a:xfrm>
          <a:custGeom>
            <a:avLst/>
            <a:gdLst>
              <a:gd name="T0" fmla="*/ 1334 w 5474"/>
              <a:gd name="T1" fmla="*/ 0 h 4138"/>
              <a:gd name="T2" fmla="*/ 0 w 5474"/>
              <a:gd name="T3" fmla="*/ 0 h 4138"/>
              <a:gd name="T4" fmla="*/ 0 w 5474"/>
              <a:gd name="T5" fmla="*/ 4138 h 4138"/>
              <a:gd name="T6" fmla="*/ 1334 w 5474"/>
              <a:gd name="T7" fmla="*/ 4138 h 4138"/>
              <a:gd name="T8" fmla="*/ 5474 w 5474"/>
              <a:gd name="T9" fmla="*/ 0 h 4138"/>
              <a:gd name="T10" fmla="*/ 1334 w 5474"/>
              <a:gd name="T11" fmla="*/ 0 h 4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74" h="4138">
                <a:moveTo>
                  <a:pt x="1334" y="0"/>
                </a:moveTo>
                <a:lnTo>
                  <a:pt x="0" y="0"/>
                </a:lnTo>
                <a:lnTo>
                  <a:pt x="0" y="4138"/>
                </a:lnTo>
                <a:lnTo>
                  <a:pt x="1334" y="4138"/>
                </a:lnTo>
                <a:lnTo>
                  <a:pt x="5474" y="0"/>
                </a:lnTo>
                <a:lnTo>
                  <a:pt x="1334" y="0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D9783262-F5D6-4123-9038-51988E444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1835" y="14561155"/>
            <a:ext cx="185948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kumimoji="0" lang="ko-KR" altLang="en-US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인공지능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F752B055-9E63-4D7F-BE63-470DAB6BB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1835" y="15142180"/>
            <a:ext cx="260327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ㆍ</a:t>
            </a:r>
            <a:r>
              <a:rPr lang="ko-KR" altLang="en-US" sz="2900" dirty="0" err="1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비디오캡셔닝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719310E2-8A85-44B4-9C41-4B4F28405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7462" y="11599873"/>
            <a:ext cx="105156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200" b="1">
                <a:solidFill>
                  <a:srgbClr val="083D76"/>
                </a:solidFill>
                <a:ea typeface="에스코어 드림 8 Heavy" panose="020B0903030302020204" pitchFamily="34" charset="-127"/>
              </a:rPr>
              <a:t>Video Captioning + </a:t>
            </a:r>
            <a:r>
              <a:rPr lang="ko-KR" altLang="en-US" sz="7200" b="1" dirty="0">
                <a:solidFill>
                  <a:srgbClr val="083D76"/>
                </a:solidFill>
                <a:ea typeface="에스코어 드림 8 Heavy" panose="020B0903030302020204" pitchFamily="34" charset="-127"/>
              </a:rPr>
              <a:t>한글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E354867C-B7A4-4656-8F07-ADC78C65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2992438"/>
            <a:ext cx="30607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1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HEADLINE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BD2B81E6-B178-4281-9067-A9090615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8813" y="13431978"/>
            <a:ext cx="53908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46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2020010860 </a:t>
            </a:r>
            <a:r>
              <a:rPr lang="ko-KR" altLang="en-US" sz="4600" b="1" dirty="0">
                <a:solidFill>
                  <a:srgbClr val="00000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정보건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EE87DF50-0FC5-42DB-83A5-BF8B61E14042}"/>
              </a:ext>
            </a:extLst>
          </p:cNvPr>
          <p:cNvSpPr>
            <a:spLocks/>
          </p:cNvSpPr>
          <p:nvPr/>
        </p:nvSpPr>
        <p:spPr bwMode="auto">
          <a:xfrm>
            <a:off x="13309600" y="12949238"/>
            <a:ext cx="14411325" cy="0"/>
          </a:xfrm>
          <a:custGeom>
            <a:avLst/>
            <a:gdLst>
              <a:gd name="T0" fmla="*/ 0 w 9078"/>
              <a:gd name="T1" fmla="*/ 9078 w 9078"/>
              <a:gd name="T2" fmla="*/ 0 w 907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9078">
                <a:moveTo>
                  <a:pt x="0" y="0"/>
                </a:moveTo>
                <a:lnTo>
                  <a:pt x="90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019C0EFC-7502-4177-8580-D01A3C550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0813" y="12949238"/>
            <a:ext cx="153289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EC683481-D675-41BC-A5D6-E7DCE6668D49}"/>
              </a:ext>
            </a:extLst>
          </p:cNvPr>
          <p:cNvSpPr>
            <a:spLocks/>
          </p:cNvSpPr>
          <p:nvPr/>
        </p:nvSpPr>
        <p:spPr bwMode="auto">
          <a:xfrm>
            <a:off x="1139825" y="14555788"/>
            <a:ext cx="2641600" cy="847725"/>
          </a:xfrm>
          <a:custGeom>
            <a:avLst/>
            <a:gdLst>
              <a:gd name="T0" fmla="*/ 158 w 1664"/>
              <a:gd name="T1" fmla="*/ 534 h 534"/>
              <a:gd name="T2" fmla="*/ 142 w 1664"/>
              <a:gd name="T3" fmla="*/ 532 h 534"/>
              <a:gd name="T4" fmla="*/ 110 w 1664"/>
              <a:gd name="T5" fmla="*/ 526 h 534"/>
              <a:gd name="T6" fmla="*/ 82 w 1664"/>
              <a:gd name="T7" fmla="*/ 514 h 534"/>
              <a:gd name="T8" fmla="*/ 58 w 1664"/>
              <a:gd name="T9" fmla="*/ 498 h 534"/>
              <a:gd name="T10" fmla="*/ 36 w 1664"/>
              <a:gd name="T11" fmla="*/ 476 h 534"/>
              <a:gd name="T12" fmla="*/ 18 w 1664"/>
              <a:gd name="T13" fmla="*/ 450 h 534"/>
              <a:gd name="T14" fmla="*/ 6 w 1664"/>
              <a:gd name="T15" fmla="*/ 422 h 534"/>
              <a:gd name="T16" fmla="*/ 0 w 1664"/>
              <a:gd name="T17" fmla="*/ 390 h 534"/>
              <a:gd name="T18" fmla="*/ 0 w 1664"/>
              <a:gd name="T19" fmla="*/ 160 h 534"/>
              <a:gd name="T20" fmla="*/ 0 w 1664"/>
              <a:gd name="T21" fmla="*/ 144 h 534"/>
              <a:gd name="T22" fmla="*/ 6 w 1664"/>
              <a:gd name="T23" fmla="*/ 112 h 534"/>
              <a:gd name="T24" fmla="*/ 18 w 1664"/>
              <a:gd name="T25" fmla="*/ 84 h 534"/>
              <a:gd name="T26" fmla="*/ 36 w 1664"/>
              <a:gd name="T27" fmla="*/ 58 h 534"/>
              <a:gd name="T28" fmla="*/ 58 w 1664"/>
              <a:gd name="T29" fmla="*/ 36 h 534"/>
              <a:gd name="T30" fmla="*/ 82 w 1664"/>
              <a:gd name="T31" fmla="*/ 20 h 534"/>
              <a:gd name="T32" fmla="*/ 110 w 1664"/>
              <a:gd name="T33" fmla="*/ 8 h 534"/>
              <a:gd name="T34" fmla="*/ 142 w 1664"/>
              <a:gd name="T35" fmla="*/ 2 h 534"/>
              <a:gd name="T36" fmla="*/ 1504 w 1664"/>
              <a:gd name="T37" fmla="*/ 0 h 534"/>
              <a:gd name="T38" fmla="*/ 1520 w 1664"/>
              <a:gd name="T39" fmla="*/ 2 h 534"/>
              <a:gd name="T40" fmla="*/ 1552 w 1664"/>
              <a:gd name="T41" fmla="*/ 8 h 534"/>
              <a:gd name="T42" fmla="*/ 1580 w 1664"/>
              <a:gd name="T43" fmla="*/ 20 h 534"/>
              <a:gd name="T44" fmla="*/ 1606 w 1664"/>
              <a:gd name="T45" fmla="*/ 36 h 534"/>
              <a:gd name="T46" fmla="*/ 1628 w 1664"/>
              <a:gd name="T47" fmla="*/ 58 h 534"/>
              <a:gd name="T48" fmla="*/ 1644 w 1664"/>
              <a:gd name="T49" fmla="*/ 84 h 534"/>
              <a:gd name="T50" fmla="*/ 1656 w 1664"/>
              <a:gd name="T51" fmla="*/ 112 h 534"/>
              <a:gd name="T52" fmla="*/ 1662 w 1664"/>
              <a:gd name="T53" fmla="*/ 144 h 534"/>
              <a:gd name="T54" fmla="*/ 1664 w 1664"/>
              <a:gd name="T55" fmla="*/ 374 h 534"/>
              <a:gd name="T56" fmla="*/ 1662 w 1664"/>
              <a:gd name="T57" fmla="*/ 390 h 534"/>
              <a:gd name="T58" fmla="*/ 1656 w 1664"/>
              <a:gd name="T59" fmla="*/ 422 h 534"/>
              <a:gd name="T60" fmla="*/ 1644 w 1664"/>
              <a:gd name="T61" fmla="*/ 450 h 534"/>
              <a:gd name="T62" fmla="*/ 1628 w 1664"/>
              <a:gd name="T63" fmla="*/ 476 h 534"/>
              <a:gd name="T64" fmla="*/ 1606 w 1664"/>
              <a:gd name="T65" fmla="*/ 498 h 534"/>
              <a:gd name="T66" fmla="*/ 1580 w 1664"/>
              <a:gd name="T67" fmla="*/ 514 h 534"/>
              <a:gd name="T68" fmla="*/ 1552 w 1664"/>
              <a:gd name="T69" fmla="*/ 526 h 534"/>
              <a:gd name="T70" fmla="*/ 1520 w 1664"/>
              <a:gd name="T71" fmla="*/ 532 h 534"/>
              <a:gd name="T72" fmla="*/ 1504 w 1664"/>
              <a:gd name="T73" fmla="*/ 53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64" h="534">
                <a:moveTo>
                  <a:pt x="1504" y="534"/>
                </a:moveTo>
                <a:lnTo>
                  <a:pt x="158" y="534"/>
                </a:lnTo>
                <a:lnTo>
                  <a:pt x="158" y="534"/>
                </a:lnTo>
                <a:lnTo>
                  <a:pt x="142" y="532"/>
                </a:lnTo>
                <a:lnTo>
                  <a:pt x="126" y="530"/>
                </a:lnTo>
                <a:lnTo>
                  <a:pt x="110" y="526"/>
                </a:lnTo>
                <a:lnTo>
                  <a:pt x="96" y="520"/>
                </a:lnTo>
                <a:lnTo>
                  <a:pt x="82" y="514"/>
                </a:lnTo>
                <a:lnTo>
                  <a:pt x="70" y="506"/>
                </a:lnTo>
                <a:lnTo>
                  <a:pt x="58" y="498"/>
                </a:lnTo>
                <a:lnTo>
                  <a:pt x="46" y="486"/>
                </a:lnTo>
                <a:lnTo>
                  <a:pt x="36" y="476"/>
                </a:lnTo>
                <a:lnTo>
                  <a:pt x="26" y="464"/>
                </a:lnTo>
                <a:lnTo>
                  <a:pt x="18" y="450"/>
                </a:lnTo>
                <a:lnTo>
                  <a:pt x="12" y="436"/>
                </a:lnTo>
                <a:lnTo>
                  <a:pt x="6" y="422"/>
                </a:lnTo>
                <a:lnTo>
                  <a:pt x="2" y="406"/>
                </a:lnTo>
                <a:lnTo>
                  <a:pt x="0" y="390"/>
                </a:lnTo>
                <a:lnTo>
                  <a:pt x="0" y="374"/>
                </a:lnTo>
                <a:lnTo>
                  <a:pt x="0" y="160"/>
                </a:lnTo>
                <a:lnTo>
                  <a:pt x="0" y="160"/>
                </a:lnTo>
                <a:lnTo>
                  <a:pt x="0" y="144"/>
                </a:lnTo>
                <a:lnTo>
                  <a:pt x="2" y="128"/>
                </a:lnTo>
                <a:lnTo>
                  <a:pt x="6" y="112"/>
                </a:lnTo>
                <a:lnTo>
                  <a:pt x="12" y="98"/>
                </a:lnTo>
                <a:lnTo>
                  <a:pt x="18" y="84"/>
                </a:lnTo>
                <a:lnTo>
                  <a:pt x="26" y="70"/>
                </a:lnTo>
                <a:lnTo>
                  <a:pt x="36" y="58"/>
                </a:lnTo>
                <a:lnTo>
                  <a:pt x="46" y="48"/>
                </a:lnTo>
                <a:lnTo>
                  <a:pt x="58" y="36"/>
                </a:lnTo>
                <a:lnTo>
                  <a:pt x="70" y="28"/>
                </a:lnTo>
                <a:lnTo>
                  <a:pt x="82" y="20"/>
                </a:lnTo>
                <a:lnTo>
                  <a:pt x="96" y="14"/>
                </a:lnTo>
                <a:lnTo>
                  <a:pt x="110" y="8"/>
                </a:lnTo>
                <a:lnTo>
                  <a:pt x="126" y="4"/>
                </a:lnTo>
                <a:lnTo>
                  <a:pt x="142" y="2"/>
                </a:lnTo>
                <a:lnTo>
                  <a:pt x="158" y="0"/>
                </a:lnTo>
                <a:lnTo>
                  <a:pt x="1504" y="0"/>
                </a:lnTo>
                <a:lnTo>
                  <a:pt x="1504" y="0"/>
                </a:lnTo>
                <a:lnTo>
                  <a:pt x="1520" y="2"/>
                </a:lnTo>
                <a:lnTo>
                  <a:pt x="1536" y="4"/>
                </a:lnTo>
                <a:lnTo>
                  <a:pt x="1552" y="8"/>
                </a:lnTo>
                <a:lnTo>
                  <a:pt x="1566" y="14"/>
                </a:lnTo>
                <a:lnTo>
                  <a:pt x="1580" y="20"/>
                </a:lnTo>
                <a:lnTo>
                  <a:pt x="1594" y="28"/>
                </a:lnTo>
                <a:lnTo>
                  <a:pt x="1606" y="36"/>
                </a:lnTo>
                <a:lnTo>
                  <a:pt x="1618" y="48"/>
                </a:lnTo>
                <a:lnTo>
                  <a:pt x="1628" y="58"/>
                </a:lnTo>
                <a:lnTo>
                  <a:pt x="1636" y="70"/>
                </a:lnTo>
                <a:lnTo>
                  <a:pt x="1644" y="84"/>
                </a:lnTo>
                <a:lnTo>
                  <a:pt x="1652" y="98"/>
                </a:lnTo>
                <a:lnTo>
                  <a:pt x="1656" y="112"/>
                </a:lnTo>
                <a:lnTo>
                  <a:pt x="1660" y="128"/>
                </a:lnTo>
                <a:lnTo>
                  <a:pt x="1662" y="144"/>
                </a:lnTo>
                <a:lnTo>
                  <a:pt x="1664" y="160"/>
                </a:lnTo>
                <a:lnTo>
                  <a:pt x="1664" y="374"/>
                </a:lnTo>
                <a:lnTo>
                  <a:pt x="1664" y="374"/>
                </a:lnTo>
                <a:lnTo>
                  <a:pt x="1662" y="390"/>
                </a:lnTo>
                <a:lnTo>
                  <a:pt x="1660" y="406"/>
                </a:lnTo>
                <a:lnTo>
                  <a:pt x="1656" y="422"/>
                </a:lnTo>
                <a:lnTo>
                  <a:pt x="1652" y="436"/>
                </a:lnTo>
                <a:lnTo>
                  <a:pt x="1644" y="450"/>
                </a:lnTo>
                <a:lnTo>
                  <a:pt x="1636" y="464"/>
                </a:lnTo>
                <a:lnTo>
                  <a:pt x="1628" y="476"/>
                </a:lnTo>
                <a:lnTo>
                  <a:pt x="1618" y="486"/>
                </a:lnTo>
                <a:lnTo>
                  <a:pt x="1606" y="498"/>
                </a:lnTo>
                <a:lnTo>
                  <a:pt x="1594" y="506"/>
                </a:lnTo>
                <a:lnTo>
                  <a:pt x="1580" y="514"/>
                </a:lnTo>
                <a:lnTo>
                  <a:pt x="1566" y="520"/>
                </a:lnTo>
                <a:lnTo>
                  <a:pt x="1552" y="526"/>
                </a:lnTo>
                <a:lnTo>
                  <a:pt x="1536" y="530"/>
                </a:lnTo>
                <a:lnTo>
                  <a:pt x="1520" y="532"/>
                </a:lnTo>
                <a:lnTo>
                  <a:pt x="1504" y="534"/>
                </a:lnTo>
                <a:lnTo>
                  <a:pt x="1504" y="5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A58B2453-4C0A-49C1-A71B-B8741A826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14597063"/>
            <a:ext cx="1493742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</a:t>
            </a:r>
            <a:r>
              <a:rPr lang="en-US" altLang="ko-KR" sz="4300" b="1" dirty="0">
                <a:solidFill>
                  <a:srgbClr val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OGO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FC2FC75-6A58-43A0-9387-5062CFE09CF8}"/>
              </a:ext>
            </a:extLst>
          </p:cNvPr>
          <p:cNvGrpSpPr/>
          <p:nvPr/>
        </p:nvGrpSpPr>
        <p:grpSpPr>
          <a:xfrm>
            <a:off x="1612900" y="1255713"/>
            <a:ext cx="1638300" cy="1663700"/>
            <a:chOff x="1612900" y="1255713"/>
            <a:chExt cx="1638300" cy="1663700"/>
          </a:xfrm>
        </p:grpSpPr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35E21E5-DD23-4EE9-A3C1-F7FD5C3F1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425" y="1255713"/>
              <a:ext cx="47625" cy="180975"/>
            </a:xfrm>
            <a:custGeom>
              <a:avLst/>
              <a:gdLst>
                <a:gd name="T0" fmla="*/ 30 w 30"/>
                <a:gd name="T1" fmla="*/ 102 h 114"/>
                <a:gd name="T2" fmla="*/ 30 w 30"/>
                <a:gd name="T3" fmla="*/ 102 h 114"/>
                <a:gd name="T4" fmla="*/ 30 w 30"/>
                <a:gd name="T5" fmla="*/ 106 h 114"/>
                <a:gd name="T6" fmla="*/ 26 w 30"/>
                <a:gd name="T7" fmla="*/ 110 h 114"/>
                <a:gd name="T8" fmla="*/ 22 w 30"/>
                <a:gd name="T9" fmla="*/ 112 h 114"/>
                <a:gd name="T10" fmla="*/ 16 w 30"/>
                <a:gd name="T11" fmla="*/ 114 h 114"/>
                <a:gd name="T12" fmla="*/ 16 w 30"/>
                <a:gd name="T13" fmla="*/ 114 h 114"/>
                <a:gd name="T14" fmla="*/ 16 w 30"/>
                <a:gd name="T15" fmla="*/ 114 h 114"/>
                <a:gd name="T16" fmla="*/ 10 w 30"/>
                <a:gd name="T17" fmla="*/ 112 h 114"/>
                <a:gd name="T18" fmla="*/ 4 w 30"/>
                <a:gd name="T19" fmla="*/ 110 h 114"/>
                <a:gd name="T20" fmla="*/ 2 w 30"/>
                <a:gd name="T21" fmla="*/ 106 h 114"/>
                <a:gd name="T22" fmla="*/ 0 w 30"/>
                <a:gd name="T23" fmla="*/ 102 h 114"/>
                <a:gd name="T24" fmla="*/ 0 w 30"/>
                <a:gd name="T25" fmla="*/ 12 h 114"/>
                <a:gd name="T26" fmla="*/ 0 w 30"/>
                <a:gd name="T27" fmla="*/ 12 h 114"/>
                <a:gd name="T28" fmla="*/ 2 w 30"/>
                <a:gd name="T29" fmla="*/ 8 h 114"/>
                <a:gd name="T30" fmla="*/ 4 w 30"/>
                <a:gd name="T31" fmla="*/ 4 h 114"/>
                <a:gd name="T32" fmla="*/ 10 w 30"/>
                <a:gd name="T33" fmla="*/ 0 h 114"/>
                <a:gd name="T34" fmla="*/ 16 w 30"/>
                <a:gd name="T35" fmla="*/ 0 h 114"/>
                <a:gd name="T36" fmla="*/ 16 w 30"/>
                <a:gd name="T37" fmla="*/ 0 h 114"/>
                <a:gd name="T38" fmla="*/ 16 w 30"/>
                <a:gd name="T39" fmla="*/ 0 h 114"/>
                <a:gd name="T40" fmla="*/ 22 w 30"/>
                <a:gd name="T41" fmla="*/ 0 h 114"/>
                <a:gd name="T42" fmla="*/ 26 w 30"/>
                <a:gd name="T43" fmla="*/ 4 h 114"/>
                <a:gd name="T44" fmla="*/ 30 w 30"/>
                <a:gd name="T45" fmla="*/ 8 h 114"/>
                <a:gd name="T46" fmla="*/ 30 w 30"/>
                <a:gd name="T47" fmla="*/ 12 h 114"/>
                <a:gd name="T48" fmla="*/ 30 w 30"/>
                <a:gd name="T49" fmla="*/ 102 h 114"/>
                <a:gd name="T50" fmla="*/ 30 w 30"/>
                <a:gd name="T51" fmla="*/ 10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114">
                  <a:moveTo>
                    <a:pt x="30" y="102"/>
                  </a:moveTo>
                  <a:lnTo>
                    <a:pt x="30" y="102"/>
                  </a:lnTo>
                  <a:lnTo>
                    <a:pt x="30" y="106"/>
                  </a:lnTo>
                  <a:lnTo>
                    <a:pt x="26" y="110"/>
                  </a:lnTo>
                  <a:lnTo>
                    <a:pt x="22" y="112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0" y="112"/>
                  </a:lnTo>
                  <a:lnTo>
                    <a:pt x="4" y="110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6" y="4"/>
                  </a:lnTo>
                  <a:lnTo>
                    <a:pt x="30" y="8"/>
                  </a:lnTo>
                  <a:lnTo>
                    <a:pt x="30" y="12"/>
                  </a:lnTo>
                  <a:lnTo>
                    <a:pt x="30" y="102"/>
                  </a:lnTo>
                  <a:lnTo>
                    <a:pt x="3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7AE1E3DD-645B-465E-BC34-E846336B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1535113"/>
              <a:ext cx="146050" cy="139700"/>
            </a:xfrm>
            <a:custGeom>
              <a:avLst/>
              <a:gdLst>
                <a:gd name="T0" fmla="*/ 90 w 92"/>
                <a:gd name="T1" fmla="*/ 62 h 88"/>
                <a:gd name="T2" fmla="*/ 90 w 92"/>
                <a:gd name="T3" fmla="*/ 62 h 88"/>
                <a:gd name="T4" fmla="*/ 92 w 92"/>
                <a:gd name="T5" fmla="*/ 66 h 88"/>
                <a:gd name="T6" fmla="*/ 92 w 92"/>
                <a:gd name="T7" fmla="*/ 72 h 88"/>
                <a:gd name="T8" fmla="*/ 92 w 92"/>
                <a:gd name="T9" fmla="*/ 76 h 88"/>
                <a:gd name="T10" fmla="*/ 88 w 92"/>
                <a:gd name="T11" fmla="*/ 82 h 88"/>
                <a:gd name="T12" fmla="*/ 88 w 92"/>
                <a:gd name="T13" fmla="*/ 82 h 88"/>
                <a:gd name="T14" fmla="*/ 88 w 92"/>
                <a:gd name="T15" fmla="*/ 82 h 88"/>
                <a:gd name="T16" fmla="*/ 84 w 92"/>
                <a:gd name="T17" fmla="*/ 86 h 88"/>
                <a:gd name="T18" fmla="*/ 78 w 92"/>
                <a:gd name="T19" fmla="*/ 88 h 88"/>
                <a:gd name="T20" fmla="*/ 74 w 92"/>
                <a:gd name="T21" fmla="*/ 86 h 88"/>
                <a:gd name="T22" fmla="*/ 70 w 92"/>
                <a:gd name="T23" fmla="*/ 84 h 88"/>
                <a:gd name="T24" fmla="*/ 4 w 92"/>
                <a:gd name="T25" fmla="*/ 24 h 88"/>
                <a:gd name="T26" fmla="*/ 4 w 92"/>
                <a:gd name="T27" fmla="*/ 24 h 88"/>
                <a:gd name="T28" fmla="*/ 0 w 92"/>
                <a:gd name="T29" fmla="*/ 20 h 88"/>
                <a:gd name="T30" fmla="*/ 0 w 92"/>
                <a:gd name="T31" fmla="*/ 16 h 88"/>
                <a:gd name="T32" fmla="*/ 0 w 92"/>
                <a:gd name="T33" fmla="*/ 10 h 88"/>
                <a:gd name="T34" fmla="*/ 4 w 92"/>
                <a:gd name="T35" fmla="*/ 6 h 88"/>
                <a:gd name="T36" fmla="*/ 4 w 92"/>
                <a:gd name="T37" fmla="*/ 6 h 88"/>
                <a:gd name="T38" fmla="*/ 4 w 92"/>
                <a:gd name="T39" fmla="*/ 6 h 88"/>
                <a:gd name="T40" fmla="*/ 8 w 92"/>
                <a:gd name="T41" fmla="*/ 2 h 88"/>
                <a:gd name="T42" fmla="*/ 14 w 92"/>
                <a:gd name="T43" fmla="*/ 0 h 88"/>
                <a:gd name="T44" fmla="*/ 18 w 92"/>
                <a:gd name="T45" fmla="*/ 0 h 88"/>
                <a:gd name="T46" fmla="*/ 22 w 92"/>
                <a:gd name="T47" fmla="*/ 2 h 88"/>
                <a:gd name="T48" fmla="*/ 90 w 92"/>
                <a:gd name="T49" fmla="*/ 62 h 88"/>
                <a:gd name="T50" fmla="*/ 90 w 92"/>
                <a:gd name="T51" fmla="*/ 6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88">
                  <a:moveTo>
                    <a:pt x="90" y="62"/>
                  </a:moveTo>
                  <a:lnTo>
                    <a:pt x="90" y="62"/>
                  </a:lnTo>
                  <a:lnTo>
                    <a:pt x="92" y="66"/>
                  </a:lnTo>
                  <a:lnTo>
                    <a:pt x="92" y="72"/>
                  </a:lnTo>
                  <a:lnTo>
                    <a:pt x="92" y="76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84" y="86"/>
                  </a:lnTo>
                  <a:lnTo>
                    <a:pt x="78" y="88"/>
                  </a:lnTo>
                  <a:lnTo>
                    <a:pt x="74" y="86"/>
                  </a:lnTo>
                  <a:lnTo>
                    <a:pt x="70" y="8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90" y="62"/>
                  </a:lnTo>
                  <a:lnTo>
                    <a:pt x="90" y="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3EC33F0E-F8E6-4B94-A1DB-FFCEB90AF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2900" y="2147888"/>
              <a:ext cx="177800" cy="60325"/>
            </a:xfrm>
            <a:custGeom>
              <a:avLst/>
              <a:gdLst>
                <a:gd name="T0" fmla="*/ 98 w 112"/>
                <a:gd name="T1" fmla="*/ 0 h 38"/>
                <a:gd name="T2" fmla="*/ 98 w 112"/>
                <a:gd name="T3" fmla="*/ 0 h 38"/>
                <a:gd name="T4" fmla="*/ 104 w 112"/>
                <a:gd name="T5" fmla="*/ 0 h 38"/>
                <a:gd name="T6" fmla="*/ 108 w 112"/>
                <a:gd name="T7" fmla="*/ 2 h 38"/>
                <a:gd name="T8" fmla="*/ 112 w 112"/>
                <a:gd name="T9" fmla="*/ 8 h 38"/>
                <a:gd name="T10" fmla="*/ 112 w 112"/>
                <a:gd name="T11" fmla="*/ 12 h 38"/>
                <a:gd name="T12" fmla="*/ 112 w 112"/>
                <a:gd name="T13" fmla="*/ 12 h 38"/>
                <a:gd name="T14" fmla="*/ 112 w 112"/>
                <a:gd name="T15" fmla="*/ 12 h 38"/>
                <a:gd name="T16" fmla="*/ 112 w 112"/>
                <a:gd name="T17" fmla="*/ 18 h 38"/>
                <a:gd name="T18" fmla="*/ 110 w 112"/>
                <a:gd name="T19" fmla="*/ 24 h 38"/>
                <a:gd name="T20" fmla="*/ 106 w 112"/>
                <a:gd name="T21" fmla="*/ 28 h 38"/>
                <a:gd name="T22" fmla="*/ 102 w 112"/>
                <a:gd name="T23" fmla="*/ 30 h 38"/>
                <a:gd name="T24" fmla="*/ 14 w 112"/>
                <a:gd name="T25" fmla="*/ 38 h 38"/>
                <a:gd name="T26" fmla="*/ 14 w 112"/>
                <a:gd name="T27" fmla="*/ 38 h 38"/>
                <a:gd name="T28" fmla="*/ 8 w 112"/>
                <a:gd name="T29" fmla="*/ 38 h 38"/>
                <a:gd name="T30" fmla="*/ 4 w 112"/>
                <a:gd name="T31" fmla="*/ 34 h 38"/>
                <a:gd name="T32" fmla="*/ 2 w 112"/>
                <a:gd name="T33" fmla="*/ 30 h 38"/>
                <a:gd name="T34" fmla="*/ 0 w 112"/>
                <a:gd name="T35" fmla="*/ 24 h 38"/>
                <a:gd name="T36" fmla="*/ 0 w 112"/>
                <a:gd name="T37" fmla="*/ 24 h 38"/>
                <a:gd name="T38" fmla="*/ 0 w 112"/>
                <a:gd name="T39" fmla="*/ 24 h 38"/>
                <a:gd name="T40" fmla="*/ 0 w 112"/>
                <a:gd name="T41" fmla="*/ 18 h 38"/>
                <a:gd name="T42" fmla="*/ 2 w 112"/>
                <a:gd name="T43" fmla="*/ 14 h 38"/>
                <a:gd name="T44" fmla="*/ 6 w 112"/>
                <a:gd name="T45" fmla="*/ 10 h 38"/>
                <a:gd name="T46" fmla="*/ 10 w 112"/>
                <a:gd name="T47" fmla="*/ 8 h 38"/>
                <a:gd name="T48" fmla="*/ 98 w 112"/>
                <a:gd name="T49" fmla="*/ 0 h 38"/>
                <a:gd name="T50" fmla="*/ 98 w 112"/>
                <a:gd name="T5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38">
                  <a:moveTo>
                    <a:pt x="98" y="0"/>
                  </a:moveTo>
                  <a:lnTo>
                    <a:pt x="98" y="0"/>
                  </a:lnTo>
                  <a:lnTo>
                    <a:pt x="104" y="0"/>
                  </a:lnTo>
                  <a:lnTo>
                    <a:pt x="108" y="2"/>
                  </a:lnTo>
                  <a:lnTo>
                    <a:pt x="112" y="8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2"/>
                  </a:lnTo>
                  <a:lnTo>
                    <a:pt x="112" y="18"/>
                  </a:lnTo>
                  <a:lnTo>
                    <a:pt x="110" y="24"/>
                  </a:lnTo>
                  <a:lnTo>
                    <a:pt x="106" y="28"/>
                  </a:lnTo>
                  <a:lnTo>
                    <a:pt x="102" y="30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8" y="38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2F67C614-F116-40B5-BC0A-00CF3B288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3400" y="2103438"/>
              <a:ext cx="177800" cy="63500"/>
            </a:xfrm>
            <a:custGeom>
              <a:avLst/>
              <a:gdLst>
                <a:gd name="T0" fmla="*/ 10 w 112"/>
                <a:gd name="T1" fmla="*/ 30 h 40"/>
                <a:gd name="T2" fmla="*/ 10 w 112"/>
                <a:gd name="T3" fmla="*/ 30 h 40"/>
                <a:gd name="T4" fmla="*/ 6 w 112"/>
                <a:gd name="T5" fmla="*/ 28 h 40"/>
                <a:gd name="T6" fmla="*/ 2 w 112"/>
                <a:gd name="T7" fmla="*/ 26 h 40"/>
                <a:gd name="T8" fmla="*/ 0 w 112"/>
                <a:gd name="T9" fmla="*/ 20 h 40"/>
                <a:gd name="T10" fmla="*/ 0 w 112"/>
                <a:gd name="T11" fmla="*/ 14 h 40"/>
                <a:gd name="T12" fmla="*/ 0 w 112"/>
                <a:gd name="T13" fmla="*/ 14 h 40"/>
                <a:gd name="T14" fmla="*/ 0 w 112"/>
                <a:gd name="T15" fmla="*/ 14 h 40"/>
                <a:gd name="T16" fmla="*/ 2 w 112"/>
                <a:gd name="T17" fmla="*/ 8 h 40"/>
                <a:gd name="T18" fmla="*/ 4 w 112"/>
                <a:gd name="T19" fmla="*/ 4 h 40"/>
                <a:gd name="T20" fmla="*/ 8 w 112"/>
                <a:gd name="T21" fmla="*/ 2 h 40"/>
                <a:gd name="T22" fmla="*/ 14 w 112"/>
                <a:gd name="T23" fmla="*/ 0 h 40"/>
                <a:gd name="T24" fmla="*/ 102 w 112"/>
                <a:gd name="T25" fmla="*/ 10 h 40"/>
                <a:gd name="T26" fmla="*/ 102 w 112"/>
                <a:gd name="T27" fmla="*/ 10 h 40"/>
                <a:gd name="T28" fmla="*/ 106 w 112"/>
                <a:gd name="T29" fmla="*/ 12 h 40"/>
                <a:gd name="T30" fmla="*/ 110 w 112"/>
                <a:gd name="T31" fmla="*/ 16 h 40"/>
                <a:gd name="T32" fmla="*/ 112 w 112"/>
                <a:gd name="T33" fmla="*/ 20 h 40"/>
                <a:gd name="T34" fmla="*/ 112 w 112"/>
                <a:gd name="T35" fmla="*/ 26 h 40"/>
                <a:gd name="T36" fmla="*/ 112 w 112"/>
                <a:gd name="T37" fmla="*/ 26 h 40"/>
                <a:gd name="T38" fmla="*/ 112 w 112"/>
                <a:gd name="T39" fmla="*/ 26 h 40"/>
                <a:gd name="T40" fmla="*/ 112 w 112"/>
                <a:gd name="T41" fmla="*/ 32 h 40"/>
                <a:gd name="T42" fmla="*/ 108 w 112"/>
                <a:gd name="T43" fmla="*/ 36 h 40"/>
                <a:gd name="T44" fmla="*/ 104 w 112"/>
                <a:gd name="T45" fmla="*/ 40 h 40"/>
                <a:gd name="T46" fmla="*/ 98 w 112"/>
                <a:gd name="T47" fmla="*/ 40 h 40"/>
                <a:gd name="T48" fmla="*/ 10 w 112"/>
                <a:gd name="T49" fmla="*/ 30 h 40"/>
                <a:gd name="T50" fmla="*/ 10 w 112"/>
                <a:gd name="T51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40">
                  <a:moveTo>
                    <a:pt x="10" y="30"/>
                  </a:moveTo>
                  <a:lnTo>
                    <a:pt x="10" y="30"/>
                  </a:lnTo>
                  <a:lnTo>
                    <a:pt x="6" y="28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106" y="12"/>
                  </a:lnTo>
                  <a:lnTo>
                    <a:pt x="110" y="16"/>
                  </a:lnTo>
                  <a:lnTo>
                    <a:pt x="112" y="20"/>
                  </a:lnTo>
                  <a:lnTo>
                    <a:pt x="112" y="26"/>
                  </a:lnTo>
                  <a:lnTo>
                    <a:pt x="112" y="26"/>
                  </a:lnTo>
                  <a:lnTo>
                    <a:pt x="112" y="26"/>
                  </a:lnTo>
                  <a:lnTo>
                    <a:pt x="112" y="32"/>
                  </a:lnTo>
                  <a:lnTo>
                    <a:pt x="108" y="36"/>
                  </a:lnTo>
                  <a:lnTo>
                    <a:pt x="104" y="40"/>
                  </a:lnTo>
                  <a:lnTo>
                    <a:pt x="98" y="40"/>
                  </a:lnTo>
                  <a:lnTo>
                    <a:pt x="10" y="30"/>
                  </a:lnTo>
                  <a:lnTo>
                    <a:pt x="1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838F60FB-5DD5-46F8-A952-0FD390A7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503363"/>
              <a:ext cx="149225" cy="139700"/>
            </a:xfrm>
            <a:custGeom>
              <a:avLst/>
              <a:gdLst>
                <a:gd name="T0" fmla="*/ 24 w 94"/>
                <a:gd name="T1" fmla="*/ 84 h 88"/>
                <a:gd name="T2" fmla="*/ 24 w 94"/>
                <a:gd name="T3" fmla="*/ 84 h 88"/>
                <a:gd name="T4" fmla="*/ 20 w 94"/>
                <a:gd name="T5" fmla="*/ 88 h 88"/>
                <a:gd name="T6" fmla="*/ 16 w 94"/>
                <a:gd name="T7" fmla="*/ 88 h 88"/>
                <a:gd name="T8" fmla="*/ 10 w 94"/>
                <a:gd name="T9" fmla="*/ 86 h 88"/>
                <a:gd name="T10" fmla="*/ 6 w 94"/>
                <a:gd name="T11" fmla="*/ 82 h 88"/>
                <a:gd name="T12" fmla="*/ 6 w 94"/>
                <a:gd name="T13" fmla="*/ 82 h 88"/>
                <a:gd name="T14" fmla="*/ 6 w 94"/>
                <a:gd name="T15" fmla="*/ 82 h 88"/>
                <a:gd name="T16" fmla="*/ 2 w 94"/>
                <a:gd name="T17" fmla="*/ 78 h 88"/>
                <a:gd name="T18" fmla="*/ 0 w 94"/>
                <a:gd name="T19" fmla="*/ 72 h 88"/>
                <a:gd name="T20" fmla="*/ 2 w 94"/>
                <a:gd name="T21" fmla="*/ 66 h 88"/>
                <a:gd name="T22" fmla="*/ 4 w 94"/>
                <a:gd name="T23" fmla="*/ 62 h 88"/>
                <a:gd name="T24" fmla="*/ 70 w 94"/>
                <a:gd name="T25" fmla="*/ 2 h 88"/>
                <a:gd name="T26" fmla="*/ 70 w 94"/>
                <a:gd name="T27" fmla="*/ 2 h 88"/>
                <a:gd name="T28" fmla="*/ 76 w 94"/>
                <a:gd name="T29" fmla="*/ 0 h 88"/>
                <a:gd name="T30" fmla="*/ 80 w 94"/>
                <a:gd name="T31" fmla="*/ 0 h 88"/>
                <a:gd name="T32" fmla="*/ 86 w 94"/>
                <a:gd name="T33" fmla="*/ 2 h 88"/>
                <a:gd name="T34" fmla="*/ 90 w 94"/>
                <a:gd name="T35" fmla="*/ 6 h 88"/>
                <a:gd name="T36" fmla="*/ 90 w 94"/>
                <a:gd name="T37" fmla="*/ 6 h 88"/>
                <a:gd name="T38" fmla="*/ 90 w 94"/>
                <a:gd name="T39" fmla="*/ 6 h 88"/>
                <a:gd name="T40" fmla="*/ 94 w 94"/>
                <a:gd name="T41" fmla="*/ 10 h 88"/>
                <a:gd name="T42" fmla="*/ 94 w 94"/>
                <a:gd name="T43" fmla="*/ 16 h 88"/>
                <a:gd name="T44" fmla="*/ 94 w 94"/>
                <a:gd name="T45" fmla="*/ 22 h 88"/>
                <a:gd name="T46" fmla="*/ 90 w 94"/>
                <a:gd name="T47" fmla="*/ 26 h 88"/>
                <a:gd name="T48" fmla="*/ 24 w 94"/>
                <a:gd name="T49" fmla="*/ 84 h 88"/>
                <a:gd name="T50" fmla="*/ 24 w 94"/>
                <a:gd name="T51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88">
                  <a:moveTo>
                    <a:pt x="24" y="84"/>
                  </a:moveTo>
                  <a:lnTo>
                    <a:pt x="24" y="84"/>
                  </a:lnTo>
                  <a:lnTo>
                    <a:pt x="20" y="88"/>
                  </a:lnTo>
                  <a:lnTo>
                    <a:pt x="16" y="88"/>
                  </a:lnTo>
                  <a:lnTo>
                    <a:pt x="10" y="86"/>
                  </a:lnTo>
                  <a:lnTo>
                    <a:pt x="6" y="82"/>
                  </a:lnTo>
                  <a:lnTo>
                    <a:pt x="6" y="82"/>
                  </a:lnTo>
                  <a:lnTo>
                    <a:pt x="6" y="82"/>
                  </a:lnTo>
                  <a:lnTo>
                    <a:pt x="2" y="78"/>
                  </a:lnTo>
                  <a:lnTo>
                    <a:pt x="0" y="72"/>
                  </a:lnTo>
                  <a:lnTo>
                    <a:pt x="2" y="66"/>
                  </a:lnTo>
                  <a:lnTo>
                    <a:pt x="4" y="62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6" y="2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4" y="10"/>
                  </a:lnTo>
                  <a:lnTo>
                    <a:pt x="94" y="16"/>
                  </a:lnTo>
                  <a:lnTo>
                    <a:pt x="94" y="22"/>
                  </a:lnTo>
                  <a:lnTo>
                    <a:pt x="90" y="26"/>
                  </a:lnTo>
                  <a:lnTo>
                    <a:pt x="24" y="84"/>
                  </a:lnTo>
                  <a:lnTo>
                    <a:pt x="24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E5FBD21F-032A-4811-90A7-AE7279AA7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1825" y="1509713"/>
              <a:ext cx="1009650" cy="1409700"/>
            </a:xfrm>
            <a:custGeom>
              <a:avLst/>
              <a:gdLst>
                <a:gd name="T0" fmla="*/ 416 w 636"/>
                <a:gd name="T1" fmla="*/ 772 h 888"/>
                <a:gd name="T2" fmla="*/ 402 w 636"/>
                <a:gd name="T3" fmla="*/ 786 h 888"/>
                <a:gd name="T4" fmla="*/ 234 w 636"/>
                <a:gd name="T5" fmla="*/ 786 h 888"/>
                <a:gd name="T6" fmla="*/ 220 w 636"/>
                <a:gd name="T7" fmla="*/ 772 h 888"/>
                <a:gd name="T8" fmla="*/ 420 w 636"/>
                <a:gd name="T9" fmla="*/ 674 h 888"/>
                <a:gd name="T10" fmla="*/ 200 w 636"/>
                <a:gd name="T11" fmla="*/ 160 h 888"/>
                <a:gd name="T12" fmla="*/ 142 w 636"/>
                <a:gd name="T13" fmla="*/ 228 h 888"/>
                <a:gd name="T14" fmla="*/ 120 w 636"/>
                <a:gd name="T15" fmla="*/ 318 h 888"/>
                <a:gd name="T16" fmla="*/ 130 w 636"/>
                <a:gd name="T17" fmla="*/ 384 h 888"/>
                <a:gd name="T18" fmla="*/ 176 w 636"/>
                <a:gd name="T19" fmla="*/ 456 h 888"/>
                <a:gd name="T20" fmla="*/ 196 w 636"/>
                <a:gd name="T21" fmla="*/ 480 h 888"/>
                <a:gd name="T22" fmla="*/ 194 w 636"/>
                <a:gd name="T23" fmla="*/ 490 h 888"/>
                <a:gd name="T24" fmla="*/ 172 w 636"/>
                <a:gd name="T25" fmla="*/ 492 h 888"/>
                <a:gd name="T26" fmla="*/ 124 w 636"/>
                <a:gd name="T27" fmla="*/ 438 h 888"/>
                <a:gd name="T28" fmla="*/ 92 w 636"/>
                <a:gd name="T29" fmla="*/ 344 h 888"/>
                <a:gd name="T30" fmla="*/ 96 w 636"/>
                <a:gd name="T31" fmla="*/ 264 h 888"/>
                <a:gd name="T32" fmla="*/ 144 w 636"/>
                <a:gd name="T33" fmla="*/ 172 h 888"/>
                <a:gd name="T34" fmla="*/ 188 w 636"/>
                <a:gd name="T35" fmla="*/ 134 h 888"/>
                <a:gd name="T36" fmla="*/ 202 w 636"/>
                <a:gd name="T37" fmla="*/ 140 h 888"/>
                <a:gd name="T38" fmla="*/ 204 w 636"/>
                <a:gd name="T39" fmla="*/ 156 h 888"/>
                <a:gd name="T40" fmla="*/ 636 w 636"/>
                <a:gd name="T41" fmla="*/ 318 h 888"/>
                <a:gd name="T42" fmla="*/ 610 w 636"/>
                <a:gd name="T43" fmla="*/ 194 h 888"/>
                <a:gd name="T44" fmla="*/ 542 w 636"/>
                <a:gd name="T45" fmla="*/ 94 h 888"/>
                <a:gd name="T46" fmla="*/ 442 w 636"/>
                <a:gd name="T47" fmla="*/ 26 h 888"/>
                <a:gd name="T48" fmla="*/ 318 w 636"/>
                <a:gd name="T49" fmla="*/ 0 h 888"/>
                <a:gd name="T50" fmla="*/ 224 w 636"/>
                <a:gd name="T51" fmla="*/ 16 h 888"/>
                <a:gd name="T52" fmla="*/ 116 w 636"/>
                <a:gd name="T53" fmla="*/ 74 h 888"/>
                <a:gd name="T54" fmla="*/ 38 w 636"/>
                <a:gd name="T55" fmla="*/ 166 h 888"/>
                <a:gd name="T56" fmla="*/ 2 w 636"/>
                <a:gd name="T57" fmla="*/ 286 h 888"/>
                <a:gd name="T58" fmla="*/ 4 w 636"/>
                <a:gd name="T59" fmla="*/ 366 h 888"/>
                <a:gd name="T60" fmla="*/ 30 w 636"/>
                <a:gd name="T61" fmla="*/ 454 h 888"/>
                <a:gd name="T62" fmla="*/ 80 w 636"/>
                <a:gd name="T63" fmla="*/ 528 h 888"/>
                <a:gd name="T64" fmla="*/ 148 w 636"/>
                <a:gd name="T65" fmla="*/ 586 h 888"/>
                <a:gd name="T66" fmla="*/ 188 w 636"/>
                <a:gd name="T67" fmla="*/ 760 h 888"/>
                <a:gd name="T68" fmla="*/ 194 w 636"/>
                <a:gd name="T69" fmla="*/ 788 h 888"/>
                <a:gd name="T70" fmla="*/ 224 w 636"/>
                <a:gd name="T71" fmla="*/ 814 h 888"/>
                <a:gd name="T72" fmla="*/ 240 w 636"/>
                <a:gd name="T73" fmla="*/ 838 h 888"/>
                <a:gd name="T74" fmla="*/ 266 w 636"/>
                <a:gd name="T75" fmla="*/ 874 h 888"/>
                <a:gd name="T76" fmla="*/ 296 w 636"/>
                <a:gd name="T77" fmla="*/ 888 h 888"/>
                <a:gd name="T78" fmla="*/ 354 w 636"/>
                <a:gd name="T79" fmla="*/ 884 h 888"/>
                <a:gd name="T80" fmla="*/ 384 w 636"/>
                <a:gd name="T81" fmla="*/ 860 h 888"/>
                <a:gd name="T82" fmla="*/ 400 w 636"/>
                <a:gd name="T83" fmla="*/ 828 h 888"/>
                <a:gd name="T84" fmla="*/ 422 w 636"/>
                <a:gd name="T85" fmla="*/ 810 h 888"/>
                <a:gd name="T86" fmla="*/ 446 w 636"/>
                <a:gd name="T87" fmla="*/ 780 h 888"/>
                <a:gd name="T88" fmla="*/ 448 w 636"/>
                <a:gd name="T89" fmla="*/ 608 h 888"/>
                <a:gd name="T90" fmla="*/ 508 w 636"/>
                <a:gd name="T91" fmla="*/ 574 h 888"/>
                <a:gd name="T92" fmla="*/ 570 w 636"/>
                <a:gd name="T93" fmla="*/ 512 h 888"/>
                <a:gd name="T94" fmla="*/ 614 w 636"/>
                <a:gd name="T95" fmla="*/ 432 h 888"/>
                <a:gd name="T96" fmla="*/ 634 w 636"/>
                <a:gd name="T97" fmla="*/ 342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6" h="888">
                  <a:moveTo>
                    <a:pt x="420" y="760"/>
                  </a:moveTo>
                  <a:lnTo>
                    <a:pt x="420" y="760"/>
                  </a:lnTo>
                  <a:lnTo>
                    <a:pt x="418" y="766"/>
                  </a:lnTo>
                  <a:lnTo>
                    <a:pt x="416" y="772"/>
                  </a:lnTo>
                  <a:lnTo>
                    <a:pt x="412" y="778"/>
                  </a:lnTo>
                  <a:lnTo>
                    <a:pt x="408" y="782"/>
                  </a:lnTo>
                  <a:lnTo>
                    <a:pt x="408" y="782"/>
                  </a:lnTo>
                  <a:lnTo>
                    <a:pt x="402" y="786"/>
                  </a:lnTo>
                  <a:lnTo>
                    <a:pt x="394" y="788"/>
                  </a:lnTo>
                  <a:lnTo>
                    <a:pt x="242" y="788"/>
                  </a:lnTo>
                  <a:lnTo>
                    <a:pt x="242" y="788"/>
                  </a:lnTo>
                  <a:lnTo>
                    <a:pt x="234" y="786"/>
                  </a:lnTo>
                  <a:lnTo>
                    <a:pt x="228" y="782"/>
                  </a:lnTo>
                  <a:lnTo>
                    <a:pt x="228" y="782"/>
                  </a:lnTo>
                  <a:lnTo>
                    <a:pt x="224" y="778"/>
                  </a:lnTo>
                  <a:lnTo>
                    <a:pt x="220" y="772"/>
                  </a:lnTo>
                  <a:lnTo>
                    <a:pt x="218" y="766"/>
                  </a:lnTo>
                  <a:lnTo>
                    <a:pt x="218" y="760"/>
                  </a:lnTo>
                  <a:lnTo>
                    <a:pt x="218" y="674"/>
                  </a:lnTo>
                  <a:lnTo>
                    <a:pt x="420" y="674"/>
                  </a:lnTo>
                  <a:lnTo>
                    <a:pt x="420" y="760"/>
                  </a:lnTo>
                  <a:lnTo>
                    <a:pt x="420" y="760"/>
                  </a:lnTo>
                  <a:close/>
                  <a:moveTo>
                    <a:pt x="200" y="160"/>
                  </a:moveTo>
                  <a:lnTo>
                    <a:pt x="200" y="160"/>
                  </a:lnTo>
                  <a:lnTo>
                    <a:pt x="182" y="174"/>
                  </a:lnTo>
                  <a:lnTo>
                    <a:pt x="166" y="190"/>
                  </a:lnTo>
                  <a:lnTo>
                    <a:pt x="154" y="208"/>
                  </a:lnTo>
                  <a:lnTo>
                    <a:pt x="142" y="228"/>
                  </a:lnTo>
                  <a:lnTo>
                    <a:pt x="132" y="250"/>
                  </a:lnTo>
                  <a:lnTo>
                    <a:pt x="126" y="272"/>
                  </a:lnTo>
                  <a:lnTo>
                    <a:pt x="122" y="294"/>
                  </a:lnTo>
                  <a:lnTo>
                    <a:pt x="120" y="318"/>
                  </a:lnTo>
                  <a:lnTo>
                    <a:pt x="120" y="318"/>
                  </a:lnTo>
                  <a:lnTo>
                    <a:pt x="122" y="340"/>
                  </a:lnTo>
                  <a:lnTo>
                    <a:pt x="124" y="362"/>
                  </a:lnTo>
                  <a:lnTo>
                    <a:pt x="130" y="384"/>
                  </a:lnTo>
                  <a:lnTo>
                    <a:pt x="140" y="404"/>
                  </a:lnTo>
                  <a:lnTo>
                    <a:pt x="150" y="422"/>
                  </a:lnTo>
                  <a:lnTo>
                    <a:pt x="162" y="440"/>
                  </a:lnTo>
                  <a:lnTo>
                    <a:pt x="176" y="456"/>
                  </a:lnTo>
                  <a:lnTo>
                    <a:pt x="190" y="470"/>
                  </a:lnTo>
                  <a:lnTo>
                    <a:pt x="190" y="470"/>
                  </a:lnTo>
                  <a:lnTo>
                    <a:pt x="194" y="474"/>
                  </a:lnTo>
                  <a:lnTo>
                    <a:pt x="196" y="480"/>
                  </a:lnTo>
                  <a:lnTo>
                    <a:pt x="196" y="484"/>
                  </a:lnTo>
                  <a:lnTo>
                    <a:pt x="194" y="490"/>
                  </a:lnTo>
                  <a:lnTo>
                    <a:pt x="194" y="490"/>
                  </a:lnTo>
                  <a:lnTo>
                    <a:pt x="194" y="490"/>
                  </a:lnTo>
                  <a:lnTo>
                    <a:pt x="188" y="494"/>
                  </a:lnTo>
                  <a:lnTo>
                    <a:pt x="182" y="496"/>
                  </a:lnTo>
                  <a:lnTo>
                    <a:pt x="176" y="496"/>
                  </a:lnTo>
                  <a:lnTo>
                    <a:pt x="172" y="492"/>
                  </a:lnTo>
                  <a:lnTo>
                    <a:pt x="172" y="492"/>
                  </a:lnTo>
                  <a:lnTo>
                    <a:pt x="154" y="476"/>
                  </a:lnTo>
                  <a:lnTo>
                    <a:pt x="138" y="458"/>
                  </a:lnTo>
                  <a:lnTo>
                    <a:pt x="124" y="438"/>
                  </a:lnTo>
                  <a:lnTo>
                    <a:pt x="112" y="416"/>
                  </a:lnTo>
                  <a:lnTo>
                    <a:pt x="102" y="394"/>
                  </a:lnTo>
                  <a:lnTo>
                    <a:pt x="96" y="370"/>
                  </a:lnTo>
                  <a:lnTo>
                    <a:pt x="92" y="344"/>
                  </a:lnTo>
                  <a:lnTo>
                    <a:pt x="90" y="318"/>
                  </a:lnTo>
                  <a:lnTo>
                    <a:pt x="90" y="318"/>
                  </a:lnTo>
                  <a:lnTo>
                    <a:pt x="92" y="290"/>
                  </a:lnTo>
                  <a:lnTo>
                    <a:pt x="96" y="264"/>
                  </a:lnTo>
                  <a:lnTo>
                    <a:pt x="104" y="238"/>
                  </a:lnTo>
                  <a:lnTo>
                    <a:pt x="116" y="214"/>
                  </a:lnTo>
                  <a:lnTo>
                    <a:pt x="128" y="192"/>
                  </a:lnTo>
                  <a:lnTo>
                    <a:pt x="144" y="172"/>
                  </a:lnTo>
                  <a:lnTo>
                    <a:pt x="162" y="15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8" y="134"/>
                  </a:lnTo>
                  <a:lnTo>
                    <a:pt x="192" y="134"/>
                  </a:lnTo>
                  <a:lnTo>
                    <a:pt x="198" y="136"/>
                  </a:lnTo>
                  <a:lnTo>
                    <a:pt x="202" y="140"/>
                  </a:lnTo>
                  <a:lnTo>
                    <a:pt x="202" y="140"/>
                  </a:lnTo>
                  <a:lnTo>
                    <a:pt x="202" y="140"/>
                  </a:lnTo>
                  <a:lnTo>
                    <a:pt x="206" y="144"/>
                  </a:lnTo>
                  <a:lnTo>
                    <a:pt x="206" y="150"/>
                  </a:lnTo>
                  <a:lnTo>
                    <a:pt x="204" y="156"/>
                  </a:lnTo>
                  <a:lnTo>
                    <a:pt x="200" y="160"/>
                  </a:lnTo>
                  <a:lnTo>
                    <a:pt x="200" y="160"/>
                  </a:lnTo>
                  <a:close/>
                  <a:moveTo>
                    <a:pt x="636" y="318"/>
                  </a:moveTo>
                  <a:lnTo>
                    <a:pt x="636" y="318"/>
                  </a:lnTo>
                  <a:lnTo>
                    <a:pt x="634" y="286"/>
                  </a:lnTo>
                  <a:lnTo>
                    <a:pt x="630" y="254"/>
                  </a:lnTo>
                  <a:lnTo>
                    <a:pt x="622" y="224"/>
                  </a:lnTo>
                  <a:lnTo>
                    <a:pt x="610" y="194"/>
                  </a:lnTo>
                  <a:lnTo>
                    <a:pt x="598" y="166"/>
                  </a:lnTo>
                  <a:lnTo>
                    <a:pt x="582" y="140"/>
                  </a:lnTo>
                  <a:lnTo>
                    <a:pt x="564" y="116"/>
                  </a:lnTo>
                  <a:lnTo>
                    <a:pt x="542" y="94"/>
                  </a:lnTo>
                  <a:lnTo>
                    <a:pt x="520" y="74"/>
                  </a:lnTo>
                  <a:lnTo>
                    <a:pt x="496" y="54"/>
                  </a:lnTo>
                  <a:lnTo>
                    <a:pt x="470" y="40"/>
                  </a:lnTo>
                  <a:lnTo>
                    <a:pt x="442" y="26"/>
                  </a:lnTo>
                  <a:lnTo>
                    <a:pt x="412" y="16"/>
                  </a:lnTo>
                  <a:lnTo>
                    <a:pt x="382" y="8"/>
                  </a:lnTo>
                  <a:lnTo>
                    <a:pt x="350" y="2"/>
                  </a:lnTo>
                  <a:lnTo>
                    <a:pt x="318" y="0"/>
                  </a:lnTo>
                  <a:lnTo>
                    <a:pt x="318" y="0"/>
                  </a:lnTo>
                  <a:lnTo>
                    <a:pt x="286" y="2"/>
                  </a:lnTo>
                  <a:lnTo>
                    <a:pt x="254" y="8"/>
                  </a:lnTo>
                  <a:lnTo>
                    <a:pt x="224" y="16"/>
                  </a:lnTo>
                  <a:lnTo>
                    <a:pt x="194" y="26"/>
                  </a:lnTo>
                  <a:lnTo>
                    <a:pt x="166" y="40"/>
                  </a:lnTo>
                  <a:lnTo>
                    <a:pt x="140" y="54"/>
                  </a:lnTo>
                  <a:lnTo>
                    <a:pt x="116" y="74"/>
                  </a:lnTo>
                  <a:lnTo>
                    <a:pt x="94" y="94"/>
                  </a:lnTo>
                  <a:lnTo>
                    <a:pt x="74" y="116"/>
                  </a:lnTo>
                  <a:lnTo>
                    <a:pt x="54" y="140"/>
                  </a:lnTo>
                  <a:lnTo>
                    <a:pt x="38" y="166"/>
                  </a:lnTo>
                  <a:lnTo>
                    <a:pt x="26" y="194"/>
                  </a:lnTo>
                  <a:lnTo>
                    <a:pt x="14" y="224"/>
                  </a:lnTo>
                  <a:lnTo>
                    <a:pt x="6" y="254"/>
                  </a:lnTo>
                  <a:lnTo>
                    <a:pt x="2" y="286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2" y="342"/>
                  </a:lnTo>
                  <a:lnTo>
                    <a:pt x="4" y="366"/>
                  </a:lnTo>
                  <a:lnTo>
                    <a:pt x="8" y="388"/>
                  </a:lnTo>
                  <a:lnTo>
                    <a:pt x="14" y="410"/>
                  </a:lnTo>
                  <a:lnTo>
                    <a:pt x="22" y="432"/>
                  </a:lnTo>
                  <a:lnTo>
                    <a:pt x="30" y="454"/>
                  </a:lnTo>
                  <a:lnTo>
                    <a:pt x="40" y="474"/>
                  </a:lnTo>
                  <a:lnTo>
                    <a:pt x="52" y="492"/>
                  </a:lnTo>
                  <a:lnTo>
                    <a:pt x="66" y="512"/>
                  </a:lnTo>
                  <a:lnTo>
                    <a:pt x="80" y="528"/>
                  </a:lnTo>
                  <a:lnTo>
                    <a:pt x="96" y="544"/>
                  </a:lnTo>
                  <a:lnTo>
                    <a:pt x="112" y="560"/>
                  </a:lnTo>
                  <a:lnTo>
                    <a:pt x="130" y="574"/>
                  </a:lnTo>
                  <a:lnTo>
                    <a:pt x="148" y="586"/>
                  </a:lnTo>
                  <a:lnTo>
                    <a:pt x="168" y="598"/>
                  </a:lnTo>
                  <a:lnTo>
                    <a:pt x="188" y="608"/>
                  </a:lnTo>
                  <a:lnTo>
                    <a:pt x="188" y="674"/>
                  </a:lnTo>
                  <a:lnTo>
                    <a:pt x="188" y="760"/>
                  </a:lnTo>
                  <a:lnTo>
                    <a:pt x="188" y="760"/>
                  </a:lnTo>
                  <a:lnTo>
                    <a:pt x="188" y="770"/>
                  </a:lnTo>
                  <a:lnTo>
                    <a:pt x="190" y="780"/>
                  </a:lnTo>
                  <a:lnTo>
                    <a:pt x="194" y="788"/>
                  </a:lnTo>
                  <a:lnTo>
                    <a:pt x="200" y="796"/>
                  </a:lnTo>
                  <a:lnTo>
                    <a:pt x="208" y="804"/>
                  </a:lnTo>
                  <a:lnTo>
                    <a:pt x="214" y="810"/>
                  </a:lnTo>
                  <a:lnTo>
                    <a:pt x="224" y="814"/>
                  </a:lnTo>
                  <a:lnTo>
                    <a:pt x="232" y="816"/>
                  </a:lnTo>
                  <a:lnTo>
                    <a:pt x="232" y="816"/>
                  </a:lnTo>
                  <a:lnTo>
                    <a:pt x="240" y="838"/>
                  </a:lnTo>
                  <a:lnTo>
                    <a:pt x="240" y="838"/>
                  </a:lnTo>
                  <a:lnTo>
                    <a:pt x="246" y="850"/>
                  </a:lnTo>
                  <a:lnTo>
                    <a:pt x="252" y="860"/>
                  </a:lnTo>
                  <a:lnTo>
                    <a:pt x="260" y="868"/>
                  </a:lnTo>
                  <a:lnTo>
                    <a:pt x="266" y="874"/>
                  </a:lnTo>
                  <a:lnTo>
                    <a:pt x="274" y="880"/>
                  </a:lnTo>
                  <a:lnTo>
                    <a:pt x="282" y="884"/>
                  </a:lnTo>
                  <a:lnTo>
                    <a:pt x="290" y="886"/>
                  </a:lnTo>
                  <a:lnTo>
                    <a:pt x="296" y="888"/>
                  </a:lnTo>
                  <a:lnTo>
                    <a:pt x="340" y="888"/>
                  </a:lnTo>
                  <a:lnTo>
                    <a:pt x="340" y="888"/>
                  </a:lnTo>
                  <a:lnTo>
                    <a:pt x="346" y="886"/>
                  </a:lnTo>
                  <a:lnTo>
                    <a:pt x="354" y="884"/>
                  </a:lnTo>
                  <a:lnTo>
                    <a:pt x="362" y="880"/>
                  </a:lnTo>
                  <a:lnTo>
                    <a:pt x="370" y="874"/>
                  </a:lnTo>
                  <a:lnTo>
                    <a:pt x="376" y="868"/>
                  </a:lnTo>
                  <a:lnTo>
                    <a:pt x="384" y="860"/>
                  </a:lnTo>
                  <a:lnTo>
                    <a:pt x="390" y="850"/>
                  </a:lnTo>
                  <a:lnTo>
                    <a:pt x="396" y="838"/>
                  </a:lnTo>
                  <a:lnTo>
                    <a:pt x="396" y="838"/>
                  </a:lnTo>
                  <a:lnTo>
                    <a:pt x="400" y="828"/>
                  </a:lnTo>
                  <a:lnTo>
                    <a:pt x="404" y="816"/>
                  </a:lnTo>
                  <a:lnTo>
                    <a:pt x="404" y="816"/>
                  </a:lnTo>
                  <a:lnTo>
                    <a:pt x="412" y="814"/>
                  </a:lnTo>
                  <a:lnTo>
                    <a:pt x="422" y="810"/>
                  </a:lnTo>
                  <a:lnTo>
                    <a:pt x="430" y="804"/>
                  </a:lnTo>
                  <a:lnTo>
                    <a:pt x="436" y="796"/>
                  </a:lnTo>
                  <a:lnTo>
                    <a:pt x="442" y="788"/>
                  </a:lnTo>
                  <a:lnTo>
                    <a:pt x="446" y="780"/>
                  </a:lnTo>
                  <a:lnTo>
                    <a:pt x="448" y="770"/>
                  </a:lnTo>
                  <a:lnTo>
                    <a:pt x="448" y="760"/>
                  </a:lnTo>
                  <a:lnTo>
                    <a:pt x="448" y="644"/>
                  </a:lnTo>
                  <a:lnTo>
                    <a:pt x="448" y="608"/>
                  </a:lnTo>
                  <a:lnTo>
                    <a:pt x="448" y="608"/>
                  </a:lnTo>
                  <a:lnTo>
                    <a:pt x="470" y="598"/>
                  </a:lnTo>
                  <a:lnTo>
                    <a:pt x="488" y="586"/>
                  </a:lnTo>
                  <a:lnTo>
                    <a:pt x="508" y="574"/>
                  </a:lnTo>
                  <a:lnTo>
                    <a:pt x="524" y="560"/>
                  </a:lnTo>
                  <a:lnTo>
                    <a:pt x="542" y="544"/>
                  </a:lnTo>
                  <a:lnTo>
                    <a:pt x="556" y="528"/>
                  </a:lnTo>
                  <a:lnTo>
                    <a:pt x="570" y="512"/>
                  </a:lnTo>
                  <a:lnTo>
                    <a:pt x="584" y="492"/>
                  </a:lnTo>
                  <a:lnTo>
                    <a:pt x="596" y="474"/>
                  </a:lnTo>
                  <a:lnTo>
                    <a:pt x="606" y="454"/>
                  </a:lnTo>
                  <a:lnTo>
                    <a:pt x="614" y="432"/>
                  </a:lnTo>
                  <a:lnTo>
                    <a:pt x="622" y="410"/>
                  </a:lnTo>
                  <a:lnTo>
                    <a:pt x="628" y="388"/>
                  </a:lnTo>
                  <a:lnTo>
                    <a:pt x="632" y="366"/>
                  </a:lnTo>
                  <a:lnTo>
                    <a:pt x="634" y="342"/>
                  </a:lnTo>
                  <a:lnTo>
                    <a:pt x="636" y="318"/>
                  </a:lnTo>
                  <a:lnTo>
                    <a:pt x="636" y="3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6D17B80E-7B7B-48B2-87BE-D8CD89C80D7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3175"/>
            <a:ext cx="28870275" cy="162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C2939-5EA8-4A7C-BB81-34B89FCFE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925"/>
            <a:ext cx="28870275" cy="16203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243D7D-85CA-47D2-B347-F66395B2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" y="3175"/>
            <a:ext cx="28857575" cy="16232188"/>
          </a:xfrm>
          <a:prstGeom prst="rect">
            <a:avLst/>
          </a:pr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1677A-A9A9-47FC-B0AC-1CAC5C9C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728" y="1331173"/>
            <a:ext cx="25609550" cy="13466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2FE4E8-DFE9-4C06-ABAB-EE1B9A6C0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6" y="7458392"/>
            <a:ext cx="386484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에스코어 드림 6 Bold" panose="020B0703030302020204" pitchFamily="34" charset="-127"/>
              </a:rPr>
              <a:t>비디오 </a:t>
            </a:r>
            <a:r>
              <a:rPr kumimoji="0" lang="ko-KR" altLang="en-US" sz="48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에스코어 드림 6 Bold" panose="020B0703030302020204" pitchFamily="34" charset="-127"/>
              </a:rPr>
              <a:t>캡셔닝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062F27D-EF47-4A3D-8E5D-0005CF0BA40B}"/>
              </a:ext>
            </a:extLst>
          </p:cNvPr>
          <p:cNvSpPr>
            <a:spLocks/>
          </p:cNvSpPr>
          <p:nvPr/>
        </p:nvSpPr>
        <p:spPr bwMode="auto">
          <a:xfrm>
            <a:off x="7966074" y="8240713"/>
            <a:ext cx="3098800" cy="0"/>
          </a:xfrm>
          <a:custGeom>
            <a:avLst/>
            <a:gdLst>
              <a:gd name="T0" fmla="*/ 0 w 1952"/>
              <a:gd name="T1" fmla="*/ 1952 w 1952"/>
              <a:gd name="T2" fmla="*/ 0 w 19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52">
                <a:moveTo>
                  <a:pt x="0" y="0"/>
                </a:moveTo>
                <a:lnTo>
                  <a:pt x="1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CB8140B6-9DE3-43B9-9AEE-EA53EFDFC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9921" y="8240713"/>
            <a:ext cx="3891106" cy="0"/>
          </a:xfrm>
          <a:prstGeom prst="line">
            <a:avLst/>
          </a:prstGeom>
          <a:noFill/>
          <a:ln w="12700">
            <a:solidFill>
              <a:srgbClr val="26323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9426841-0346-4F9D-BD2A-3AEC991028A7}"/>
              </a:ext>
            </a:extLst>
          </p:cNvPr>
          <p:cNvSpPr>
            <a:spLocks/>
          </p:cNvSpPr>
          <p:nvPr/>
        </p:nvSpPr>
        <p:spPr bwMode="auto">
          <a:xfrm>
            <a:off x="17432337" y="8240713"/>
            <a:ext cx="3098800" cy="0"/>
          </a:xfrm>
          <a:custGeom>
            <a:avLst/>
            <a:gdLst>
              <a:gd name="T0" fmla="*/ 0 w 1952"/>
              <a:gd name="T1" fmla="*/ 1952 w 1952"/>
              <a:gd name="T2" fmla="*/ 0 w 19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52">
                <a:moveTo>
                  <a:pt x="0" y="0"/>
                </a:moveTo>
                <a:lnTo>
                  <a:pt x="1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CA87614D-DA4C-42D5-967D-EF6FEF9DA9A6}"/>
              </a:ext>
            </a:extLst>
          </p:cNvPr>
          <p:cNvSpPr>
            <a:spLocks/>
          </p:cNvSpPr>
          <p:nvPr/>
        </p:nvSpPr>
        <p:spPr bwMode="auto">
          <a:xfrm>
            <a:off x="22310725" y="8240713"/>
            <a:ext cx="3098800" cy="0"/>
          </a:xfrm>
          <a:custGeom>
            <a:avLst/>
            <a:gdLst>
              <a:gd name="T0" fmla="*/ 0 w 1952"/>
              <a:gd name="T1" fmla="*/ 1952 w 1952"/>
              <a:gd name="T2" fmla="*/ 0 w 19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52">
                <a:moveTo>
                  <a:pt x="0" y="0"/>
                </a:moveTo>
                <a:lnTo>
                  <a:pt x="1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216DE08A-62EB-4E9D-9A1C-185DC90C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0186" y="9097963"/>
            <a:ext cx="2193926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59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에스코어 드림 6 Bold" panose="020B0703030302020204" pitchFamily="34" charset="-127"/>
              </a:rPr>
              <a:t> </a:t>
            </a:r>
            <a:r>
              <a:rPr kumimoji="0" lang="en-US" altLang="ko-KR" sz="59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에스코어 드림 6 Bold" panose="020B0703030302020204" pitchFamily="34" charset="-127"/>
              </a:rPr>
              <a:t>arXiv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6A6CCBFB-8120-4EDF-B003-FDCAD30D2C1C}"/>
              </a:ext>
            </a:extLst>
          </p:cNvPr>
          <p:cNvSpPr>
            <a:spLocks/>
          </p:cNvSpPr>
          <p:nvPr/>
        </p:nvSpPr>
        <p:spPr bwMode="auto">
          <a:xfrm>
            <a:off x="12568237" y="10202863"/>
            <a:ext cx="3098800" cy="0"/>
          </a:xfrm>
          <a:custGeom>
            <a:avLst/>
            <a:gdLst>
              <a:gd name="T0" fmla="*/ 0 w 1952"/>
              <a:gd name="T1" fmla="*/ 1952 w 1952"/>
              <a:gd name="T2" fmla="*/ 0 w 19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52">
                <a:moveTo>
                  <a:pt x="0" y="0"/>
                </a:moveTo>
                <a:lnTo>
                  <a:pt x="1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Line 27">
            <a:extLst>
              <a:ext uri="{FF2B5EF4-FFF2-40B4-BE49-F238E27FC236}">
                <a16:creationId xmlns:a16="http://schemas.microsoft.com/office/drawing/2014/main" id="{B7F398F9-DE49-44F1-966E-4BAA0F14D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68237" y="10202863"/>
            <a:ext cx="3098800" cy="0"/>
          </a:xfrm>
          <a:prstGeom prst="line">
            <a:avLst/>
          </a:prstGeom>
          <a:noFill/>
          <a:ln w="12700">
            <a:solidFill>
              <a:srgbClr val="26323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2BBF2A18-FB9B-4F8C-98ED-3EFC7AA1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0248" y="7156891"/>
            <a:ext cx="1955664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900" b="1" dirty="0">
                <a:solidFill>
                  <a:srgbClr val="333333"/>
                </a:solidFill>
                <a:ea typeface="에스코어 드림 6 Bold" panose="020B0703030302020204" pitchFamily="34" charset="-127"/>
              </a:rPr>
              <a:t>+</a:t>
            </a:r>
            <a:r>
              <a:rPr lang="ko-KR" altLang="en-US" sz="5900" b="1" dirty="0">
                <a:solidFill>
                  <a:srgbClr val="333333"/>
                </a:solidFill>
                <a:ea typeface="에스코어 드림 6 Bold" panose="020B0703030302020204" pitchFamily="34" charset="-127"/>
              </a:rPr>
              <a:t>한글</a:t>
            </a:r>
            <a:endParaRPr lang="en-US" altLang="ko-KR" sz="5900" b="1" dirty="0">
              <a:solidFill>
                <a:srgbClr val="333333"/>
              </a:solidFill>
              <a:ea typeface="에스코어 드림 6 Bold" panose="020B0703030302020204" pitchFamily="34" charset="-127"/>
            </a:endParaRPr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CE587273-33A8-4F25-882E-5D861B34629C}"/>
              </a:ext>
            </a:extLst>
          </p:cNvPr>
          <p:cNvSpPr>
            <a:spLocks/>
          </p:cNvSpPr>
          <p:nvPr/>
        </p:nvSpPr>
        <p:spPr bwMode="auto">
          <a:xfrm>
            <a:off x="22232937" y="10202863"/>
            <a:ext cx="3098800" cy="0"/>
          </a:xfrm>
          <a:custGeom>
            <a:avLst/>
            <a:gdLst>
              <a:gd name="T0" fmla="*/ 0 w 1952"/>
              <a:gd name="T1" fmla="*/ 1952 w 1952"/>
              <a:gd name="T2" fmla="*/ 0 w 195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52">
                <a:moveTo>
                  <a:pt x="0" y="0"/>
                </a:moveTo>
                <a:lnTo>
                  <a:pt x="1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Rectangle 36">
            <a:extLst>
              <a:ext uri="{FF2B5EF4-FFF2-40B4-BE49-F238E27FC236}">
                <a16:creationId xmlns:a16="http://schemas.microsoft.com/office/drawing/2014/main" id="{F23F32B3-0566-4888-B714-4E7D21606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8699" y="3438784"/>
            <a:ext cx="1076467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083D76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Video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083D76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 </a:t>
            </a: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083D76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Captioning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083D76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 </a:t>
            </a:r>
            <a:r>
              <a:rPr kumimoji="0" lang="en-US" altLang="ko-KR" sz="7400" b="1" i="0" u="none" strike="noStrike" cap="none" normalizeH="0" baseline="0" dirty="0">
                <a:ln>
                  <a:noFill/>
                </a:ln>
                <a:solidFill>
                  <a:srgbClr val="083D76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+</a:t>
            </a:r>
            <a:r>
              <a:rPr kumimoji="0" lang="ko-KR" altLang="en-US" sz="7400" b="1" i="0" u="none" strike="noStrike" cap="none" normalizeH="0" baseline="0" dirty="0">
                <a:ln>
                  <a:noFill/>
                </a:ln>
                <a:solidFill>
                  <a:srgbClr val="083D76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 한글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Freeform 38">
            <a:extLst>
              <a:ext uri="{FF2B5EF4-FFF2-40B4-BE49-F238E27FC236}">
                <a16:creationId xmlns:a16="http://schemas.microsoft.com/office/drawing/2014/main" id="{8E9B2BBC-2D67-4019-B666-85E864A0A5F5}"/>
              </a:ext>
            </a:extLst>
          </p:cNvPr>
          <p:cNvSpPr>
            <a:spLocks/>
          </p:cNvSpPr>
          <p:nvPr/>
        </p:nvSpPr>
        <p:spPr bwMode="auto">
          <a:xfrm>
            <a:off x="10691813" y="4691856"/>
            <a:ext cx="7575550" cy="0"/>
          </a:xfrm>
          <a:custGeom>
            <a:avLst/>
            <a:gdLst>
              <a:gd name="T0" fmla="*/ 0 w 4772"/>
              <a:gd name="T1" fmla="*/ 4772 w 4772"/>
              <a:gd name="T2" fmla="*/ 0 w 477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772">
                <a:moveTo>
                  <a:pt x="0" y="0"/>
                </a:moveTo>
                <a:lnTo>
                  <a:pt x="47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Line 39">
            <a:extLst>
              <a:ext uri="{FF2B5EF4-FFF2-40B4-BE49-F238E27FC236}">
                <a16:creationId xmlns:a16="http://schemas.microsoft.com/office/drawing/2014/main" id="{4C55BF5E-FAD5-48C6-830E-CE8631E55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5799" y="4691856"/>
            <a:ext cx="11107578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Freeform 40">
            <a:extLst>
              <a:ext uri="{FF2B5EF4-FFF2-40B4-BE49-F238E27FC236}">
                <a16:creationId xmlns:a16="http://schemas.microsoft.com/office/drawing/2014/main" id="{57991275-B46F-418B-B6CD-141ED5ADD187}"/>
              </a:ext>
            </a:extLst>
          </p:cNvPr>
          <p:cNvSpPr>
            <a:spLocks/>
          </p:cNvSpPr>
          <p:nvPr/>
        </p:nvSpPr>
        <p:spPr bwMode="auto">
          <a:xfrm>
            <a:off x="6953249" y="9456738"/>
            <a:ext cx="5049838" cy="2524125"/>
          </a:xfrm>
          <a:custGeom>
            <a:avLst/>
            <a:gdLst>
              <a:gd name="T0" fmla="*/ 1508 w 3181"/>
              <a:gd name="T1" fmla="*/ 1588 h 1590"/>
              <a:gd name="T2" fmla="*/ 1270 w 3181"/>
              <a:gd name="T3" fmla="*/ 1556 h 1590"/>
              <a:gd name="T4" fmla="*/ 1044 w 3181"/>
              <a:gd name="T5" fmla="*/ 1492 h 1590"/>
              <a:gd name="T6" fmla="*/ 832 w 3181"/>
              <a:gd name="T7" fmla="*/ 1398 h 1590"/>
              <a:gd name="T8" fmla="*/ 640 w 3181"/>
              <a:gd name="T9" fmla="*/ 1274 h 1590"/>
              <a:gd name="T10" fmla="*/ 466 w 3181"/>
              <a:gd name="T11" fmla="*/ 1124 h 1590"/>
              <a:gd name="T12" fmla="*/ 316 w 3181"/>
              <a:gd name="T13" fmla="*/ 950 h 1590"/>
              <a:gd name="T14" fmla="*/ 192 w 3181"/>
              <a:gd name="T15" fmla="*/ 756 h 1590"/>
              <a:gd name="T16" fmla="*/ 96 w 3181"/>
              <a:gd name="T17" fmla="*/ 546 h 1590"/>
              <a:gd name="T18" fmla="*/ 32 w 3181"/>
              <a:gd name="T19" fmla="*/ 320 h 1590"/>
              <a:gd name="T20" fmla="*/ 2 w 3181"/>
              <a:gd name="T21" fmla="*/ 82 h 1590"/>
              <a:gd name="T22" fmla="*/ 180 w 3181"/>
              <a:gd name="T23" fmla="*/ 0 h 1590"/>
              <a:gd name="T24" fmla="*/ 196 w 3181"/>
              <a:gd name="T25" fmla="*/ 214 h 1590"/>
              <a:gd name="T26" fmla="*/ 244 w 3181"/>
              <a:gd name="T27" fmla="*/ 418 h 1590"/>
              <a:gd name="T28" fmla="*/ 320 w 3181"/>
              <a:gd name="T29" fmla="*/ 610 h 1590"/>
              <a:gd name="T30" fmla="*/ 422 w 3181"/>
              <a:gd name="T31" fmla="*/ 788 h 1590"/>
              <a:gd name="T32" fmla="*/ 546 w 3181"/>
              <a:gd name="T33" fmla="*/ 946 h 1590"/>
              <a:gd name="T34" fmla="*/ 694 w 3181"/>
              <a:gd name="T35" fmla="*/ 1088 h 1590"/>
              <a:gd name="T36" fmla="*/ 860 w 3181"/>
              <a:gd name="T37" fmla="*/ 1204 h 1590"/>
              <a:gd name="T38" fmla="*/ 1042 w 3181"/>
              <a:gd name="T39" fmla="*/ 1298 h 1590"/>
              <a:gd name="T40" fmla="*/ 1238 w 3181"/>
              <a:gd name="T41" fmla="*/ 1364 h 1590"/>
              <a:gd name="T42" fmla="*/ 1446 w 3181"/>
              <a:gd name="T43" fmla="*/ 1402 h 1590"/>
              <a:gd name="T44" fmla="*/ 1590 w 3181"/>
              <a:gd name="T45" fmla="*/ 1410 h 1590"/>
              <a:gd name="T46" fmla="*/ 1804 w 3181"/>
              <a:gd name="T47" fmla="*/ 1394 h 1590"/>
              <a:gd name="T48" fmla="*/ 2008 w 3181"/>
              <a:gd name="T49" fmla="*/ 1346 h 1590"/>
              <a:gd name="T50" fmla="*/ 2200 w 3181"/>
              <a:gd name="T51" fmla="*/ 1270 h 1590"/>
              <a:gd name="T52" fmla="*/ 2378 w 3181"/>
              <a:gd name="T53" fmla="*/ 1168 h 1590"/>
              <a:gd name="T54" fmla="*/ 2538 w 3181"/>
              <a:gd name="T55" fmla="*/ 1042 h 1590"/>
              <a:gd name="T56" fmla="*/ 2678 w 3181"/>
              <a:gd name="T57" fmla="*/ 896 h 1590"/>
              <a:gd name="T58" fmla="*/ 2796 w 3181"/>
              <a:gd name="T59" fmla="*/ 730 h 1590"/>
              <a:gd name="T60" fmla="*/ 2888 w 3181"/>
              <a:gd name="T61" fmla="*/ 548 h 1590"/>
              <a:gd name="T62" fmla="*/ 2956 w 3181"/>
              <a:gd name="T63" fmla="*/ 352 h 1590"/>
              <a:gd name="T64" fmla="*/ 2992 w 3181"/>
              <a:gd name="T65" fmla="*/ 144 h 1590"/>
              <a:gd name="T66" fmla="*/ 3181 w 3181"/>
              <a:gd name="T67" fmla="*/ 0 h 1590"/>
              <a:gd name="T68" fmla="*/ 3173 w 3181"/>
              <a:gd name="T69" fmla="*/ 162 h 1590"/>
              <a:gd name="T70" fmla="*/ 3131 w 3181"/>
              <a:gd name="T71" fmla="*/ 396 h 1590"/>
              <a:gd name="T72" fmla="*/ 3054 w 3181"/>
              <a:gd name="T73" fmla="*/ 618 h 1590"/>
              <a:gd name="T74" fmla="*/ 2950 w 3181"/>
              <a:gd name="T75" fmla="*/ 824 h 1590"/>
              <a:gd name="T76" fmla="*/ 2816 w 3181"/>
              <a:gd name="T77" fmla="*/ 1010 h 1590"/>
              <a:gd name="T78" fmla="*/ 2658 w 3181"/>
              <a:gd name="T79" fmla="*/ 1176 h 1590"/>
              <a:gd name="T80" fmla="*/ 2478 w 3181"/>
              <a:gd name="T81" fmla="*/ 1318 h 1590"/>
              <a:gd name="T82" fmla="*/ 2278 w 3181"/>
              <a:gd name="T83" fmla="*/ 1432 h 1590"/>
              <a:gd name="T84" fmla="*/ 2062 w 3181"/>
              <a:gd name="T85" fmla="*/ 1518 h 1590"/>
              <a:gd name="T86" fmla="*/ 1832 w 3181"/>
              <a:gd name="T87" fmla="*/ 1570 h 1590"/>
              <a:gd name="T88" fmla="*/ 1590 w 3181"/>
              <a:gd name="T89" fmla="*/ 1590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181" h="1590">
                <a:moveTo>
                  <a:pt x="1590" y="1590"/>
                </a:moveTo>
                <a:lnTo>
                  <a:pt x="1590" y="1590"/>
                </a:lnTo>
                <a:lnTo>
                  <a:pt x="1508" y="1588"/>
                </a:lnTo>
                <a:lnTo>
                  <a:pt x="1428" y="1582"/>
                </a:lnTo>
                <a:lnTo>
                  <a:pt x="1348" y="1570"/>
                </a:lnTo>
                <a:lnTo>
                  <a:pt x="1270" y="1556"/>
                </a:lnTo>
                <a:lnTo>
                  <a:pt x="1194" y="1540"/>
                </a:lnTo>
                <a:lnTo>
                  <a:pt x="1118" y="1518"/>
                </a:lnTo>
                <a:lnTo>
                  <a:pt x="1044" y="1492"/>
                </a:lnTo>
                <a:lnTo>
                  <a:pt x="972" y="1464"/>
                </a:lnTo>
                <a:lnTo>
                  <a:pt x="902" y="1432"/>
                </a:lnTo>
                <a:lnTo>
                  <a:pt x="832" y="1398"/>
                </a:lnTo>
                <a:lnTo>
                  <a:pt x="766" y="1358"/>
                </a:lnTo>
                <a:lnTo>
                  <a:pt x="702" y="1318"/>
                </a:lnTo>
                <a:lnTo>
                  <a:pt x="640" y="1274"/>
                </a:lnTo>
                <a:lnTo>
                  <a:pt x="580" y="1226"/>
                </a:lnTo>
                <a:lnTo>
                  <a:pt x="522" y="1176"/>
                </a:lnTo>
                <a:lnTo>
                  <a:pt x="466" y="1124"/>
                </a:lnTo>
                <a:lnTo>
                  <a:pt x="414" y="1068"/>
                </a:lnTo>
                <a:lnTo>
                  <a:pt x="364" y="1010"/>
                </a:lnTo>
                <a:lnTo>
                  <a:pt x="316" y="950"/>
                </a:lnTo>
                <a:lnTo>
                  <a:pt x="272" y="888"/>
                </a:lnTo>
                <a:lnTo>
                  <a:pt x="230" y="824"/>
                </a:lnTo>
                <a:lnTo>
                  <a:pt x="192" y="756"/>
                </a:lnTo>
                <a:lnTo>
                  <a:pt x="158" y="688"/>
                </a:lnTo>
                <a:lnTo>
                  <a:pt x="126" y="618"/>
                </a:lnTo>
                <a:lnTo>
                  <a:pt x="96" y="546"/>
                </a:lnTo>
                <a:lnTo>
                  <a:pt x="72" y="472"/>
                </a:lnTo>
                <a:lnTo>
                  <a:pt x="50" y="396"/>
                </a:lnTo>
                <a:lnTo>
                  <a:pt x="32" y="320"/>
                </a:lnTo>
                <a:lnTo>
                  <a:pt x="18" y="242"/>
                </a:lnTo>
                <a:lnTo>
                  <a:pt x="8" y="162"/>
                </a:lnTo>
                <a:lnTo>
                  <a:pt x="2" y="82"/>
                </a:lnTo>
                <a:lnTo>
                  <a:pt x="0" y="0"/>
                </a:lnTo>
                <a:lnTo>
                  <a:pt x="180" y="0"/>
                </a:lnTo>
                <a:lnTo>
                  <a:pt x="180" y="0"/>
                </a:lnTo>
                <a:lnTo>
                  <a:pt x="182" y="72"/>
                </a:lnTo>
                <a:lnTo>
                  <a:pt x="188" y="144"/>
                </a:lnTo>
                <a:lnTo>
                  <a:pt x="196" y="214"/>
                </a:lnTo>
                <a:lnTo>
                  <a:pt x="208" y="284"/>
                </a:lnTo>
                <a:lnTo>
                  <a:pt x="224" y="352"/>
                </a:lnTo>
                <a:lnTo>
                  <a:pt x="244" y="418"/>
                </a:lnTo>
                <a:lnTo>
                  <a:pt x="266" y="484"/>
                </a:lnTo>
                <a:lnTo>
                  <a:pt x="292" y="548"/>
                </a:lnTo>
                <a:lnTo>
                  <a:pt x="320" y="610"/>
                </a:lnTo>
                <a:lnTo>
                  <a:pt x="350" y="670"/>
                </a:lnTo>
                <a:lnTo>
                  <a:pt x="384" y="730"/>
                </a:lnTo>
                <a:lnTo>
                  <a:pt x="422" y="788"/>
                </a:lnTo>
                <a:lnTo>
                  <a:pt x="460" y="842"/>
                </a:lnTo>
                <a:lnTo>
                  <a:pt x="502" y="896"/>
                </a:lnTo>
                <a:lnTo>
                  <a:pt x="546" y="946"/>
                </a:lnTo>
                <a:lnTo>
                  <a:pt x="594" y="996"/>
                </a:lnTo>
                <a:lnTo>
                  <a:pt x="642" y="1042"/>
                </a:lnTo>
                <a:lnTo>
                  <a:pt x="694" y="1088"/>
                </a:lnTo>
                <a:lnTo>
                  <a:pt x="746" y="1128"/>
                </a:lnTo>
                <a:lnTo>
                  <a:pt x="802" y="1168"/>
                </a:lnTo>
                <a:lnTo>
                  <a:pt x="860" y="1204"/>
                </a:lnTo>
                <a:lnTo>
                  <a:pt x="918" y="1238"/>
                </a:lnTo>
                <a:lnTo>
                  <a:pt x="980" y="1270"/>
                </a:lnTo>
                <a:lnTo>
                  <a:pt x="1042" y="1298"/>
                </a:lnTo>
                <a:lnTo>
                  <a:pt x="1106" y="1324"/>
                </a:lnTo>
                <a:lnTo>
                  <a:pt x="1172" y="1346"/>
                </a:lnTo>
                <a:lnTo>
                  <a:pt x="1238" y="1364"/>
                </a:lnTo>
                <a:lnTo>
                  <a:pt x="1306" y="1380"/>
                </a:lnTo>
                <a:lnTo>
                  <a:pt x="1376" y="1394"/>
                </a:lnTo>
                <a:lnTo>
                  <a:pt x="1446" y="1402"/>
                </a:lnTo>
                <a:lnTo>
                  <a:pt x="1518" y="1408"/>
                </a:lnTo>
                <a:lnTo>
                  <a:pt x="1590" y="1410"/>
                </a:lnTo>
                <a:lnTo>
                  <a:pt x="1590" y="1410"/>
                </a:lnTo>
                <a:lnTo>
                  <a:pt x="1662" y="1408"/>
                </a:lnTo>
                <a:lnTo>
                  <a:pt x="1734" y="1402"/>
                </a:lnTo>
                <a:lnTo>
                  <a:pt x="1804" y="1394"/>
                </a:lnTo>
                <a:lnTo>
                  <a:pt x="1874" y="1380"/>
                </a:lnTo>
                <a:lnTo>
                  <a:pt x="1942" y="1364"/>
                </a:lnTo>
                <a:lnTo>
                  <a:pt x="2008" y="1346"/>
                </a:lnTo>
                <a:lnTo>
                  <a:pt x="2074" y="1324"/>
                </a:lnTo>
                <a:lnTo>
                  <a:pt x="2138" y="1298"/>
                </a:lnTo>
                <a:lnTo>
                  <a:pt x="2200" y="1270"/>
                </a:lnTo>
                <a:lnTo>
                  <a:pt x="2262" y="1238"/>
                </a:lnTo>
                <a:lnTo>
                  <a:pt x="2320" y="1204"/>
                </a:lnTo>
                <a:lnTo>
                  <a:pt x="2378" y="1168"/>
                </a:lnTo>
                <a:lnTo>
                  <a:pt x="2432" y="1128"/>
                </a:lnTo>
                <a:lnTo>
                  <a:pt x="2486" y="1088"/>
                </a:lnTo>
                <a:lnTo>
                  <a:pt x="2538" y="1042"/>
                </a:lnTo>
                <a:lnTo>
                  <a:pt x="2586" y="996"/>
                </a:lnTo>
                <a:lnTo>
                  <a:pt x="2632" y="946"/>
                </a:lnTo>
                <a:lnTo>
                  <a:pt x="2678" y="896"/>
                </a:lnTo>
                <a:lnTo>
                  <a:pt x="2720" y="842"/>
                </a:lnTo>
                <a:lnTo>
                  <a:pt x="2758" y="788"/>
                </a:lnTo>
                <a:lnTo>
                  <a:pt x="2796" y="730"/>
                </a:lnTo>
                <a:lnTo>
                  <a:pt x="2830" y="670"/>
                </a:lnTo>
                <a:lnTo>
                  <a:pt x="2860" y="610"/>
                </a:lnTo>
                <a:lnTo>
                  <a:pt x="2888" y="548"/>
                </a:lnTo>
                <a:lnTo>
                  <a:pt x="2914" y="484"/>
                </a:lnTo>
                <a:lnTo>
                  <a:pt x="2936" y="418"/>
                </a:lnTo>
                <a:lnTo>
                  <a:pt x="2956" y="352"/>
                </a:lnTo>
                <a:lnTo>
                  <a:pt x="2970" y="284"/>
                </a:lnTo>
                <a:lnTo>
                  <a:pt x="2984" y="214"/>
                </a:lnTo>
                <a:lnTo>
                  <a:pt x="2992" y="144"/>
                </a:lnTo>
                <a:lnTo>
                  <a:pt x="2998" y="72"/>
                </a:lnTo>
                <a:lnTo>
                  <a:pt x="3000" y="0"/>
                </a:lnTo>
                <a:lnTo>
                  <a:pt x="3181" y="0"/>
                </a:lnTo>
                <a:lnTo>
                  <a:pt x="3181" y="0"/>
                </a:lnTo>
                <a:lnTo>
                  <a:pt x="3179" y="82"/>
                </a:lnTo>
                <a:lnTo>
                  <a:pt x="3173" y="162"/>
                </a:lnTo>
                <a:lnTo>
                  <a:pt x="3163" y="242"/>
                </a:lnTo>
                <a:lnTo>
                  <a:pt x="3149" y="320"/>
                </a:lnTo>
                <a:lnTo>
                  <a:pt x="3131" y="396"/>
                </a:lnTo>
                <a:lnTo>
                  <a:pt x="3109" y="472"/>
                </a:lnTo>
                <a:lnTo>
                  <a:pt x="3082" y="546"/>
                </a:lnTo>
                <a:lnTo>
                  <a:pt x="3054" y="618"/>
                </a:lnTo>
                <a:lnTo>
                  <a:pt x="3022" y="688"/>
                </a:lnTo>
                <a:lnTo>
                  <a:pt x="2988" y="756"/>
                </a:lnTo>
                <a:lnTo>
                  <a:pt x="2950" y="824"/>
                </a:lnTo>
                <a:lnTo>
                  <a:pt x="2908" y="888"/>
                </a:lnTo>
                <a:lnTo>
                  <a:pt x="2864" y="950"/>
                </a:lnTo>
                <a:lnTo>
                  <a:pt x="2816" y="1010"/>
                </a:lnTo>
                <a:lnTo>
                  <a:pt x="2766" y="1068"/>
                </a:lnTo>
                <a:lnTo>
                  <a:pt x="2714" y="1124"/>
                </a:lnTo>
                <a:lnTo>
                  <a:pt x="2658" y="1176"/>
                </a:lnTo>
                <a:lnTo>
                  <a:pt x="2600" y="1226"/>
                </a:lnTo>
                <a:lnTo>
                  <a:pt x="2540" y="1274"/>
                </a:lnTo>
                <a:lnTo>
                  <a:pt x="2478" y="1318"/>
                </a:lnTo>
                <a:lnTo>
                  <a:pt x="2414" y="1358"/>
                </a:lnTo>
                <a:lnTo>
                  <a:pt x="2348" y="1398"/>
                </a:lnTo>
                <a:lnTo>
                  <a:pt x="2278" y="1432"/>
                </a:lnTo>
                <a:lnTo>
                  <a:pt x="2208" y="1464"/>
                </a:lnTo>
                <a:lnTo>
                  <a:pt x="2136" y="1492"/>
                </a:lnTo>
                <a:lnTo>
                  <a:pt x="2062" y="1518"/>
                </a:lnTo>
                <a:lnTo>
                  <a:pt x="1986" y="1540"/>
                </a:lnTo>
                <a:lnTo>
                  <a:pt x="1910" y="1556"/>
                </a:lnTo>
                <a:lnTo>
                  <a:pt x="1832" y="1570"/>
                </a:lnTo>
                <a:lnTo>
                  <a:pt x="1752" y="1582"/>
                </a:lnTo>
                <a:lnTo>
                  <a:pt x="1672" y="1588"/>
                </a:lnTo>
                <a:lnTo>
                  <a:pt x="1590" y="1590"/>
                </a:lnTo>
                <a:lnTo>
                  <a:pt x="1590" y="1590"/>
                </a:lnTo>
                <a:close/>
              </a:path>
            </a:pathLst>
          </a:custGeom>
          <a:solidFill>
            <a:srgbClr val="8FC6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Freeform 41">
            <a:extLst>
              <a:ext uri="{FF2B5EF4-FFF2-40B4-BE49-F238E27FC236}">
                <a16:creationId xmlns:a16="http://schemas.microsoft.com/office/drawing/2014/main" id="{73A56BF0-FC0D-499E-9061-3F3BB0D17F94}"/>
              </a:ext>
            </a:extLst>
          </p:cNvPr>
          <p:cNvSpPr>
            <a:spLocks/>
          </p:cNvSpPr>
          <p:nvPr/>
        </p:nvSpPr>
        <p:spPr bwMode="auto">
          <a:xfrm>
            <a:off x="11515724" y="9253538"/>
            <a:ext cx="687388" cy="444500"/>
          </a:xfrm>
          <a:custGeom>
            <a:avLst/>
            <a:gdLst>
              <a:gd name="T0" fmla="*/ 0 w 433"/>
              <a:gd name="T1" fmla="*/ 280 h 280"/>
              <a:gd name="T2" fmla="*/ 216 w 433"/>
              <a:gd name="T3" fmla="*/ 0 h 280"/>
              <a:gd name="T4" fmla="*/ 433 w 433"/>
              <a:gd name="T5" fmla="*/ 280 h 280"/>
              <a:gd name="T6" fmla="*/ 0 w 433"/>
              <a:gd name="T7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3" h="280">
                <a:moveTo>
                  <a:pt x="0" y="280"/>
                </a:moveTo>
                <a:lnTo>
                  <a:pt x="216" y="0"/>
                </a:lnTo>
                <a:lnTo>
                  <a:pt x="433" y="280"/>
                </a:lnTo>
                <a:lnTo>
                  <a:pt x="0" y="280"/>
                </a:lnTo>
                <a:close/>
              </a:path>
            </a:pathLst>
          </a:custGeom>
          <a:solidFill>
            <a:srgbClr val="8FC6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Freeform 42">
            <a:extLst>
              <a:ext uri="{FF2B5EF4-FFF2-40B4-BE49-F238E27FC236}">
                <a16:creationId xmlns:a16="http://schemas.microsoft.com/office/drawing/2014/main" id="{0DF38A4C-6225-4193-8122-17D749A31F95}"/>
              </a:ext>
            </a:extLst>
          </p:cNvPr>
          <p:cNvSpPr>
            <a:spLocks/>
          </p:cNvSpPr>
          <p:nvPr/>
        </p:nvSpPr>
        <p:spPr bwMode="auto">
          <a:xfrm>
            <a:off x="11715749" y="6604000"/>
            <a:ext cx="5049838" cy="2525713"/>
          </a:xfrm>
          <a:custGeom>
            <a:avLst/>
            <a:gdLst>
              <a:gd name="T0" fmla="*/ 3001 w 3181"/>
              <a:gd name="T1" fmla="*/ 1591 h 1591"/>
              <a:gd name="T2" fmla="*/ 2983 w 3181"/>
              <a:gd name="T3" fmla="*/ 1377 h 1591"/>
              <a:gd name="T4" fmla="*/ 2937 w 3181"/>
              <a:gd name="T5" fmla="*/ 1173 h 1591"/>
              <a:gd name="T6" fmla="*/ 2861 w 3181"/>
              <a:gd name="T7" fmla="*/ 981 h 1591"/>
              <a:gd name="T8" fmla="*/ 2759 w 3181"/>
              <a:gd name="T9" fmla="*/ 802 h 1591"/>
              <a:gd name="T10" fmla="*/ 2633 w 3181"/>
              <a:gd name="T11" fmla="*/ 642 h 1591"/>
              <a:gd name="T12" fmla="*/ 2487 w 3181"/>
              <a:gd name="T13" fmla="*/ 502 h 1591"/>
              <a:gd name="T14" fmla="*/ 2321 w 3181"/>
              <a:gd name="T15" fmla="*/ 384 h 1591"/>
              <a:gd name="T16" fmla="*/ 2139 w 3181"/>
              <a:gd name="T17" fmla="*/ 292 h 1591"/>
              <a:gd name="T18" fmla="*/ 1943 w 3181"/>
              <a:gd name="T19" fmla="*/ 224 h 1591"/>
              <a:gd name="T20" fmla="*/ 1735 w 3181"/>
              <a:gd name="T21" fmla="*/ 188 h 1591"/>
              <a:gd name="T22" fmla="*/ 1591 w 3181"/>
              <a:gd name="T23" fmla="*/ 180 h 1591"/>
              <a:gd name="T24" fmla="*/ 1375 w 3181"/>
              <a:gd name="T25" fmla="*/ 196 h 1591"/>
              <a:gd name="T26" fmla="*/ 1171 w 3181"/>
              <a:gd name="T27" fmla="*/ 244 h 1591"/>
              <a:gd name="T28" fmla="*/ 979 w 3181"/>
              <a:gd name="T29" fmla="*/ 320 h 1591"/>
              <a:gd name="T30" fmla="*/ 803 w 3181"/>
              <a:gd name="T31" fmla="*/ 422 h 1591"/>
              <a:gd name="T32" fmla="*/ 643 w 3181"/>
              <a:gd name="T33" fmla="*/ 546 h 1591"/>
              <a:gd name="T34" fmla="*/ 503 w 3181"/>
              <a:gd name="T35" fmla="*/ 694 h 1591"/>
              <a:gd name="T36" fmla="*/ 385 w 3181"/>
              <a:gd name="T37" fmla="*/ 860 h 1591"/>
              <a:gd name="T38" fmla="*/ 291 w 3181"/>
              <a:gd name="T39" fmla="*/ 1043 h 1591"/>
              <a:gd name="T40" fmla="*/ 225 w 3181"/>
              <a:gd name="T41" fmla="*/ 1239 h 1591"/>
              <a:gd name="T42" fmla="*/ 187 w 3181"/>
              <a:gd name="T43" fmla="*/ 1447 h 1591"/>
              <a:gd name="T44" fmla="*/ 0 w 3181"/>
              <a:gd name="T45" fmla="*/ 1591 h 1591"/>
              <a:gd name="T46" fmla="*/ 8 w 3181"/>
              <a:gd name="T47" fmla="*/ 1429 h 1591"/>
              <a:gd name="T48" fmla="*/ 50 w 3181"/>
              <a:gd name="T49" fmla="*/ 1195 h 1591"/>
              <a:gd name="T50" fmla="*/ 125 w 3181"/>
              <a:gd name="T51" fmla="*/ 973 h 1591"/>
              <a:gd name="T52" fmla="*/ 231 w 3181"/>
              <a:gd name="T53" fmla="*/ 766 h 1591"/>
              <a:gd name="T54" fmla="*/ 365 w 3181"/>
              <a:gd name="T55" fmla="*/ 580 h 1591"/>
              <a:gd name="T56" fmla="*/ 521 w 3181"/>
              <a:gd name="T57" fmla="*/ 414 h 1591"/>
              <a:gd name="T58" fmla="*/ 703 w 3181"/>
              <a:gd name="T59" fmla="*/ 272 h 1591"/>
              <a:gd name="T60" fmla="*/ 901 w 3181"/>
              <a:gd name="T61" fmla="*/ 158 h 1591"/>
              <a:gd name="T62" fmla="*/ 1119 w 3181"/>
              <a:gd name="T63" fmla="*/ 72 h 1591"/>
              <a:gd name="T64" fmla="*/ 1349 w 3181"/>
              <a:gd name="T65" fmla="*/ 18 h 1591"/>
              <a:gd name="T66" fmla="*/ 1591 w 3181"/>
              <a:gd name="T67" fmla="*/ 0 h 1591"/>
              <a:gd name="T68" fmla="*/ 1753 w 3181"/>
              <a:gd name="T69" fmla="*/ 8 h 1591"/>
              <a:gd name="T70" fmla="*/ 1987 w 3181"/>
              <a:gd name="T71" fmla="*/ 50 h 1591"/>
              <a:gd name="T72" fmla="*/ 2209 w 3181"/>
              <a:gd name="T73" fmla="*/ 126 h 1591"/>
              <a:gd name="T74" fmla="*/ 2415 w 3181"/>
              <a:gd name="T75" fmla="*/ 230 h 1591"/>
              <a:gd name="T76" fmla="*/ 2601 w 3181"/>
              <a:gd name="T77" fmla="*/ 364 h 1591"/>
              <a:gd name="T78" fmla="*/ 2767 w 3181"/>
              <a:gd name="T79" fmla="*/ 522 h 1591"/>
              <a:gd name="T80" fmla="*/ 2909 w 3181"/>
              <a:gd name="T81" fmla="*/ 702 h 1591"/>
              <a:gd name="T82" fmla="*/ 3023 w 3181"/>
              <a:gd name="T83" fmla="*/ 902 h 1591"/>
              <a:gd name="T84" fmla="*/ 3109 w 3181"/>
              <a:gd name="T85" fmla="*/ 1119 h 1591"/>
              <a:gd name="T86" fmla="*/ 3161 w 3181"/>
              <a:gd name="T87" fmla="*/ 1349 h 1591"/>
              <a:gd name="T88" fmla="*/ 3181 w 3181"/>
              <a:gd name="T89" fmla="*/ 1591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181" h="1591">
                <a:moveTo>
                  <a:pt x="3181" y="1591"/>
                </a:moveTo>
                <a:lnTo>
                  <a:pt x="3001" y="1591"/>
                </a:lnTo>
                <a:lnTo>
                  <a:pt x="3001" y="1591"/>
                </a:lnTo>
                <a:lnTo>
                  <a:pt x="2999" y="1519"/>
                </a:lnTo>
                <a:lnTo>
                  <a:pt x="2993" y="1447"/>
                </a:lnTo>
                <a:lnTo>
                  <a:pt x="2983" y="1377"/>
                </a:lnTo>
                <a:lnTo>
                  <a:pt x="2971" y="1307"/>
                </a:lnTo>
                <a:lnTo>
                  <a:pt x="2955" y="1239"/>
                </a:lnTo>
                <a:lnTo>
                  <a:pt x="2937" y="1173"/>
                </a:lnTo>
                <a:lnTo>
                  <a:pt x="2915" y="1107"/>
                </a:lnTo>
                <a:lnTo>
                  <a:pt x="2889" y="1043"/>
                </a:lnTo>
                <a:lnTo>
                  <a:pt x="2861" y="981"/>
                </a:lnTo>
                <a:lnTo>
                  <a:pt x="2829" y="918"/>
                </a:lnTo>
                <a:lnTo>
                  <a:pt x="2795" y="860"/>
                </a:lnTo>
                <a:lnTo>
                  <a:pt x="2759" y="802"/>
                </a:lnTo>
                <a:lnTo>
                  <a:pt x="2719" y="746"/>
                </a:lnTo>
                <a:lnTo>
                  <a:pt x="2677" y="694"/>
                </a:lnTo>
                <a:lnTo>
                  <a:pt x="2633" y="642"/>
                </a:lnTo>
                <a:lnTo>
                  <a:pt x="2587" y="594"/>
                </a:lnTo>
                <a:lnTo>
                  <a:pt x="2537" y="546"/>
                </a:lnTo>
                <a:lnTo>
                  <a:pt x="2487" y="502"/>
                </a:lnTo>
                <a:lnTo>
                  <a:pt x="2433" y="460"/>
                </a:lnTo>
                <a:lnTo>
                  <a:pt x="2377" y="422"/>
                </a:lnTo>
                <a:lnTo>
                  <a:pt x="2321" y="384"/>
                </a:lnTo>
                <a:lnTo>
                  <a:pt x="2261" y="350"/>
                </a:lnTo>
                <a:lnTo>
                  <a:pt x="2201" y="320"/>
                </a:lnTo>
                <a:lnTo>
                  <a:pt x="2139" y="292"/>
                </a:lnTo>
                <a:lnTo>
                  <a:pt x="2075" y="266"/>
                </a:lnTo>
                <a:lnTo>
                  <a:pt x="2009" y="244"/>
                </a:lnTo>
                <a:lnTo>
                  <a:pt x="1943" y="224"/>
                </a:lnTo>
                <a:lnTo>
                  <a:pt x="1875" y="208"/>
                </a:lnTo>
                <a:lnTo>
                  <a:pt x="1805" y="196"/>
                </a:lnTo>
                <a:lnTo>
                  <a:pt x="1735" y="188"/>
                </a:lnTo>
                <a:lnTo>
                  <a:pt x="1663" y="182"/>
                </a:lnTo>
                <a:lnTo>
                  <a:pt x="1591" y="180"/>
                </a:lnTo>
                <a:lnTo>
                  <a:pt x="1591" y="180"/>
                </a:lnTo>
                <a:lnTo>
                  <a:pt x="1517" y="182"/>
                </a:lnTo>
                <a:lnTo>
                  <a:pt x="1447" y="188"/>
                </a:lnTo>
                <a:lnTo>
                  <a:pt x="1375" y="196"/>
                </a:lnTo>
                <a:lnTo>
                  <a:pt x="1307" y="208"/>
                </a:lnTo>
                <a:lnTo>
                  <a:pt x="1239" y="224"/>
                </a:lnTo>
                <a:lnTo>
                  <a:pt x="1171" y="244"/>
                </a:lnTo>
                <a:lnTo>
                  <a:pt x="1107" y="266"/>
                </a:lnTo>
                <a:lnTo>
                  <a:pt x="1043" y="292"/>
                </a:lnTo>
                <a:lnTo>
                  <a:pt x="979" y="320"/>
                </a:lnTo>
                <a:lnTo>
                  <a:pt x="919" y="350"/>
                </a:lnTo>
                <a:lnTo>
                  <a:pt x="859" y="384"/>
                </a:lnTo>
                <a:lnTo>
                  <a:pt x="803" y="422"/>
                </a:lnTo>
                <a:lnTo>
                  <a:pt x="747" y="460"/>
                </a:lnTo>
                <a:lnTo>
                  <a:pt x="695" y="502"/>
                </a:lnTo>
                <a:lnTo>
                  <a:pt x="643" y="546"/>
                </a:lnTo>
                <a:lnTo>
                  <a:pt x="593" y="594"/>
                </a:lnTo>
                <a:lnTo>
                  <a:pt x="547" y="642"/>
                </a:lnTo>
                <a:lnTo>
                  <a:pt x="503" y="694"/>
                </a:lnTo>
                <a:lnTo>
                  <a:pt x="461" y="746"/>
                </a:lnTo>
                <a:lnTo>
                  <a:pt x="421" y="802"/>
                </a:lnTo>
                <a:lnTo>
                  <a:pt x="385" y="860"/>
                </a:lnTo>
                <a:lnTo>
                  <a:pt x="351" y="918"/>
                </a:lnTo>
                <a:lnTo>
                  <a:pt x="319" y="981"/>
                </a:lnTo>
                <a:lnTo>
                  <a:pt x="291" y="1043"/>
                </a:lnTo>
                <a:lnTo>
                  <a:pt x="267" y="1107"/>
                </a:lnTo>
                <a:lnTo>
                  <a:pt x="245" y="1173"/>
                </a:lnTo>
                <a:lnTo>
                  <a:pt x="225" y="1239"/>
                </a:lnTo>
                <a:lnTo>
                  <a:pt x="209" y="1307"/>
                </a:lnTo>
                <a:lnTo>
                  <a:pt x="197" y="1377"/>
                </a:lnTo>
                <a:lnTo>
                  <a:pt x="187" y="1447"/>
                </a:lnTo>
                <a:lnTo>
                  <a:pt x="183" y="1519"/>
                </a:lnTo>
                <a:lnTo>
                  <a:pt x="181" y="1591"/>
                </a:lnTo>
                <a:lnTo>
                  <a:pt x="0" y="1591"/>
                </a:lnTo>
                <a:lnTo>
                  <a:pt x="0" y="1591"/>
                </a:lnTo>
                <a:lnTo>
                  <a:pt x="2" y="1509"/>
                </a:lnTo>
                <a:lnTo>
                  <a:pt x="8" y="1429"/>
                </a:lnTo>
                <a:lnTo>
                  <a:pt x="18" y="1349"/>
                </a:lnTo>
                <a:lnTo>
                  <a:pt x="32" y="1271"/>
                </a:lnTo>
                <a:lnTo>
                  <a:pt x="50" y="1195"/>
                </a:lnTo>
                <a:lnTo>
                  <a:pt x="72" y="1119"/>
                </a:lnTo>
                <a:lnTo>
                  <a:pt x="96" y="1045"/>
                </a:lnTo>
                <a:lnTo>
                  <a:pt x="125" y="973"/>
                </a:lnTo>
                <a:lnTo>
                  <a:pt x="157" y="902"/>
                </a:lnTo>
                <a:lnTo>
                  <a:pt x="193" y="832"/>
                </a:lnTo>
                <a:lnTo>
                  <a:pt x="231" y="766"/>
                </a:lnTo>
                <a:lnTo>
                  <a:pt x="273" y="702"/>
                </a:lnTo>
                <a:lnTo>
                  <a:pt x="317" y="640"/>
                </a:lnTo>
                <a:lnTo>
                  <a:pt x="365" y="580"/>
                </a:lnTo>
                <a:lnTo>
                  <a:pt x="415" y="522"/>
                </a:lnTo>
                <a:lnTo>
                  <a:pt x="467" y="466"/>
                </a:lnTo>
                <a:lnTo>
                  <a:pt x="521" y="414"/>
                </a:lnTo>
                <a:lnTo>
                  <a:pt x="579" y="364"/>
                </a:lnTo>
                <a:lnTo>
                  <a:pt x="639" y="316"/>
                </a:lnTo>
                <a:lnTo>
                  <a:pt x="703" y="272"/>
                </a:lnTo>
                <a:lnTo>
                  <a:pt x="767" y="230"/>
                </a:lnTo>
                <a:lnTo>
                  <a:pt x="833" y="192"/>
                </a:lnTo>
                <a:lnTo>
                  <a:pt x="901" y="158"/>
                </a:lnTo>
                <a:lnTo>
                  <a:pt x="973" y="126"/>
                </a:lnTo>
                <a:lnTo>
                  <a:pt x="1045" y="96"/>
                </a:lnTo>
                <a:lnTo>
                  <a:pt x="1119" y="72"/>
                </a:lnTo>
                <a:lnTo>
                  <a:pt x="1193" y="50"/>
                </a:lnTo>
                <a:lnTo>
                  <a:pt x="1271" y="32"/>
                </a:lnTo>
                <a:lnTo>
                  <a:pt x="1349" y="18"/>
                </a:lnTo>
                <a:lnTo>
                  <a:pt x="1429" y="8"/>
                </a:lnTo>
                <a:lnTo>
                  <a:pt x="1509" y="2"/>
                </a:lnTo>
                <a:lnTo>
                  <a:pt x="1591" y="0"/>
                </a:lnTo>
                <a:lnTo>
                  <a:pt x="1591" y="0"/>
                </a:lnTo>
                <a:lnTo>
                  <a:pt x="1673" y="2"/>
                </a:lnTo>
                <a:lnTo>
                  <a:pt x="1753" y="8"/>
                </a:lnTo>
                <a:lnTo>
                  <a:pt x="1833" y="18"/>
                </a:lnTo>
                <a:lnTo>
                  <a:pt x="1911" y="32"/>
                </a:lnTo>
                <a:lnTo>
                  <a:pt x="1987" y="50"/>
                </a:lnTo>
                <a:lnTo>
                  <a:pt x="2063" y="72"/>
                </a:lnTo>
                <a:lnTo>
                  <a:pt x="2137" y="96"/>
                </a:lnTo>
                <a:lnTo>
                  <a:pt x="2209" y="126"/>
                </a:lnTo>
                <a:lnTo>
                  <a:pt x="2279" y="158"/>
                </a:lnTo>
                <a:lnTo>
                  <a:pt x="2347" y="192"/>
                </a:lnTo>
                <a:lnTo>
                  <a:pt x="2415" y="230"/>
                </a:lnTo>
                <a:lnTo>
                  <a:pt x="2479" y="272"/>
                </a:lnTo>
                <a:lnTo>
                  <a:pt x="2541" y="316"/>
                </a:lnTo>
                <a:lnTo>
                  <a:pt x="2601" y="364"/>
                </a:lnTo>
                <a:lnTo>
                  <a:pt x="2659" y="414"/>
                </a:lnTo>
                <a:lnTo>
                  <a:pt x="2713" y="466"/>
                </a:lnTo>
                <a:lnTo>
                  <a:pt x="2767" y="522"/>
                </a:lnTo>
                <a:lnTo>
                  <a:pt x="2817" y="580"/>
                </a:lnTo>
                <a:lnTo>
                  <a:pt x="2863" y="640"/>
                </a:lnTo>
                <a:lnTo>
                  <a:pt x="2909" y="702"/>
                </a:lnTo>
                <a:lnTo>
                  <a:pt x="2949" y="766"/>
                </a:lnTo>
                <a:lnTo>
                  <a:pt x="2987" y="832"/>
                </a:lnTo>
                <a:lnTo>
                  <a:pt x="3023" y="902"/>
                </a:lnTo>
                <a:lnTo>
                  <a:pt x="3055" y="973"/>
                </a:lnTo>
                <a:lnTo>
                  <a:pt x="3083" y="1045"/>
                </a:lnTo>
                <a:lnTo>
                  <a:pt x="3109" y="1119"/>
                </a:lnTo>
                <a:lnTo>
                  <a:pt x="3129" y="1195"/>
                </a:lnTo>
                <a:lnTo>
                  <a:pt x="3147" y="1271"/>
                </a:lnTo>
                <a:lnTo>
                  <a:pt x="3161" y="1349"/>
                </a:lnTo>
                <a:lnTo>
                  <a:pt x="3171" y="1429"/>
                </a:lnTo>
                <a:lnTo>
                  <a:pt x="3179" y="1509"/>
                </a:lnTo>
                <a:lnTo>
                  <a:pt x="3181" y="1591"/>
                </a:lnTo>
                <a:lnTo>
                  <a:pt x="3181" y="1591"/>
                </a:lnTo>
                <a:close/>
              </a:path>
            </a:pathLst>
          </a:custGeom>
          <a:solidFill>
            <a:srgbClr val="6FA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" name="Freeform 43">
            <a:extLst>
              <a:ext uri="{FF2B5EF4-FFF2-40B4-BE49-F238E27FC236}">
                <a16:creationId xmlns:a16="http://schemas.microsoft.com/office/drawing/2014/main" id="{B869543E-600A-4B2E-BA18-6EFEBF631B7E}"/>
              </a:ext>
            </a:extLst>
          </p:cNvPr>
          <p:cNvSpPr>
            <a:spLocks/>
          </p:cNvSpPr>
          <p:nvPr/>
        </p:nvSpPr>
        <p:spPr bwMode="auto">
          <a:xfrm>
            <a:off x="16279812" y="8866188"/>
            <a:ext cx="682625" cy="444500"/>
          </a:xfrm>
          <a:custGeom>
            <a:avLst/>
            <a:gdLst>
              <a:gd name="T0" fmla="*/ 0 w 430"/>
              <a:gd name="T1" fmla="*/ 0 h 280"/>
              <a:gd name="T2" fmla="*/ 216 w 430"/>
              <a:gd name="T3" fmla="*/ 280 h 280"/>
              <a:gd name="T4" fmla="*/ 430 w 430"/>
              <a:gd name="T5" fmla="*/ 0 h 280"/>
              <a:gd name="T6" fmla="*/ 0 w 430"/>
              <a:gd name="T7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0" h="280">
                <a:moveTo>
                  <a:pt x="0" y="0"/>
                </a:moveTo>
                <a:lnTo>
                  <a:pt x="216" y="280"/>
                </a:lnTo>
                <a:lnTo>
                  <a:pt x="430" y="0"/>
                </a:lnTo>
                <a:lnTo>
                  <a:pt x="0" y="0"/>
                </a:lnTo>
                <a:close/>
              </a:path>
            </a:pathLst>
          </a:custGeom>
          <a:solidFill>
            <a:srgbClr val="6FA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7" name="Freeform 46">
            <a:extLst>
              <a:ext uri="{FF2B5EF4-FFF2-40B4-BE49-F238E27FC236}">
                <a16:creationId xmlns:a16="http://schemas.microsoft.com/office/drawing/2014/main" id="{B753E709-5CBE-41EE-B060-0064BAA79B4F}"/>
              </a:ext>
            </a:extLst>
          </p:cNvPr>
          <p:cNvSpPr>
            <a:spLocks/>
          </p:cNvSpPr>
          <p:nvPr/>
        </p:nvSpPr>
        <p:spPr bwMode="auto">
          <a:xfrm>
            <a:off x="16479837" y="9456738"/>
            <a:ext cx="5045075" cy="2524125"/>
          </a:xfrm>
          <a:custGeom>
            <a:avLst/>
            <a:gdLst>
              <a:gd name="T0" fmla="*/ 1508 w 3178"/>
              <a:gd name="T1" fmla="*/ 1588 h 1590"/>
              <a:gd name="T2" fmla="*/ 1268 w 3178"/>
              <a:gd name="T3" fmla="*/ 1556 h 1590"/>
              <a:gd name="T4" fmla="*/ 1042 w 3178"/>
              <a:gd name="T5" fmla="*/ 1492 h 1590"/>
              <a:gd name="T6" fmla="*/ 832 w 3178"/>
              <a:gd name="T7" fmla="*/ 1398 h 1590"/>
              <a:gd name="T8" fmla="*/ 638 w 3178"/>
              <a:gd name="T9" fmla="*/ 1274 h 1590"/>
              <a:gd name="T10" fmla="*/ 466 w 3178"/>
              <a:gd name="T11" fmla="*/ 1124 h 1590"/>
              <a:gd name="T12" fmla="*/ 316 w 3178"/>
              <a:gd name="T13" fmla="*/ 950 h 1590"/>
              <a:gd name="T14" fmla="*/ 192 w 3178"/>
              <a:gd name="T15" fmla="*/ 756 h 1590"/>
              <a:gd name="T16" fmla="*/ 96 w 3178"/>
              <a:gd name="T17" fmla="*/ 546 h 1590"/>
              <a:gd name="T18" fmla="*/ 32 w 3178"/>
              <a:gd name="T19" fmla="*/ 320 h 1590"/>
              <a:gd name="T20" fmla="*/ 2 w 3178"/>
              <a:gd name="T21" fmla="*/ 82 h 1590"/>
              <a:gd name="T22" fmla="*/ 180 w 3178"/>
              <a:gd name="T23" fmla="*/ 0 h 1590"/>
              <a:gd name="T24" fmla="*/ 196 w 3178"/>
              <a:gd name="T25" fmla="*/ 214 h 1590"/>
              <a:gd name="T26" fmla="*/ 242 w 3178"/>
              <a:gd name="T27" fmla="*/ 418 h 1590"/>
              <a:gd name="T28" fmla="*/ 318 w 3178"/>
              <a:gd name="T29" fmla="*/ 610 h 1590"/>
              <a:gd name="T30" fmla="*/ 420 w 3178"/>
              <a:gd name="T31" fmla="*/ 788 h 1590"/>
              <a:gd name="T32" fmla="*/ 546 w 3178"/>
              <a:gd name="T33" fmla="*/ 946 h 1590"/>
              <a:gd name="T34" fmla="*/ 692 w 3178"/>
              <a:gd name="T35" fmla="*/ 1088 h 1590"/>
              <a:gd name="T36" fmla="*/ 858 w 3178"/>
              <a:gd name="T37" fmla="*/ 1204 h 1590"/>
              <a:gd name="T38" fmla="*/ 1040 w 3178"/>
              <a:gd name="T39" fmla="*/ 1298 h 1590"/>
              <a:gd name="T40" fmla="*/ 1236 w 3178"/>
              <a:gd name="T41" fmla="*/ 1364 h 1590"/>
              <a:gd name="T42" fmla="*/ 1444 w 3178"/>
              <a:gd name="T43" fmla="*/ 1402 h 1590"/>
              <a:gd name="T44" fmla="*/ 1588 w 3178"/>
              <a:gd name="T45" fmla="*/ 1410 h 1590"/>
              <a:gd name="T46" fmla="*/ 1804 w 3178"/>
              <a:gd name="T47" fmla="*/ 1394 h 1590"/>
              <a:gd name="T48" fmla="*/ 2008 w 3178"/>
              <a:gd name="T49" fmla="*/ 1346 h 1590"/>
              <a:gd name="T50" fmla="*/ 2200 w 3178"/>
              <a:gd name="T51" fmla="*/ 1270 h 1590"/>
              <a:gd name="T52" fmla="*/ 2376 w 3178"/>
              <a:gd name="T53" fmla="*/ 1168 h 1590"/>
              <a:gd name="T54" fmla="*/ 2536 w 3178"/>
              <a:gd name="T55" fmla="*/ 1042 h 1590"/>
              <a:gd name="T56" fmla="*/ 2676 w 3178"/>
              <a:gd name="T57" fmla="*/ 896 h 1590"/>
              <a:gd name="T58" fmla="*/ 2794 w 3178"/>
              <a:gd name="T59" fmla="*/ 730 h 1590"/>
              <a:gd name="T60" fmla="*/ 2888 w 3178"/>
              <a:gd name="T61" fmla="*/ 548 h 1590"/>
              <a:gd name="T62" fmla="*/ 2954 w 3178"/>
              <a:gd name="T63" fmla="*/ 352 h 1590"/>
              <a:gd name="T64" fmla="*/ 2992 w 3178"/>
              <a:gd name="T65" fmla="*/ 144 h 1590"/>
              <a:gd name="T66" fmla="*/ 3178 w 3178"/>
              <a:gd name="T67" fmla="*/ 0 h 1590"/>
              <a:gd name="T68" fmla="*/ 3170 w 3178"/>
              <a:gd name="T69" fmla="*/ 162 h 1590"/>
              <a:gd name="T70" fmla="*/ 3128 w 3178"/>
              <a:gd name="T71" fmla="*/ 396 h 1590"/>
              <a:gd name="T72" fmla="*/ 3054 w 3178"/>
              <a:gd name="T73" fmla="*/ 618 h 1590"/>
              <a:gd name="T74" fmla="*/ 2948 w 3178"/>
              <a:gd name="T75" fmla="*/ 824 h 1590"/>
              <a:gd name="T76" fmla="*/ 2816 w 3178"/>
              <a:gd name="T77" fmla="*/ 1010 h 1590"/>
              <a:gd name="T78" fmla="*/ 2658 w 3178"/>
              <a:gd name="T79" fmla="*/ 1176 h 1590"/>
              <a:gd name="T80" fmla="*/ 2478 w 3178"/>
              <a:gd name="T81" fmla="*/ 1318 h 1590"/>
              <a:gd name="T82" fmla="*/ 2278 w 3178"/>
              <a:gd name="T83" fmla="*/ 1432 h 1590"/>
              <a:gd name="T84" fmla="*/ 2062 w 3178"/>
              <a:gd name="T85" fmla="*/ 1518 h 1590"/>
              <a:gd name="T86" fmla="*/ 1830 w 3178"/>
              <a:gd name="T87" fmla="*/ 1570 h 1590"/>
              <a:gd name="T88" fmla="*/ 1588 w 3178"/>
              <a:gd name="T89" fmla="*/ 1590 h 1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178" h="1590">
                <a:moveTo>
                  <a:pt x="1588" y="1590"/>
                </a:moveTo>
                <a:lnTo>
                  <a:pt x="1588" y="1590"/>
                </a:lnTo>
                <a:lnTo>
                  <a:pt x="1508" y="1588"/>
                </a:lnTo>
                <a:lnTo>
                  <a:pt x="1426" y="1582"/>
                </a:lnTo>
                <a:lnTo>
                  <a:pt x="1348" y="1570"/>
                </a:lnTo>
                <a:lnTo>
                  <a:pt x="1268" y="1556"/>
                </a:lnTo>
                <a:lnTo>
                  <a:pt x="1192" y="1540"/>
                </a:lnTo>
                <a:lnTo>
                  <a:pt x="1116" y="1518"/>
                </a:lnTo>
                <a:lnTo>
                  <a:pt x="1042" y="1492"/>
                </a:lnTo>
                <a:lnTo>
                  <a:pt x="970" y="1464"/>
                </a:lnTo>
                <a:lnTo>
                  <a:pt x="900" y="1432"/>
                </a:lnTo>
                <a:lnTo>
                  <a:pt x="832" y="1398"/>
                </a:lnTo>
                <a:lnTo>
                  <a:pt x="766" y="1358"/>
                </a:lnTo>
                <a:lnTo>
                  <a:pt x="700" y="1318"/>
                </a:lnTo>
                <a:lnTo>
                  <a:pt x="638" y="1274"/>
                </a:lnTo>
                <a:lnTo>
                  <a:pt x="578" y="1226"/>
                </a:lnTo>
                <a:lnTo>
                  <a:pt x="520" y="1176"/>
                </a:lnTo>
                <a:lnTo>
                  <a:pt x="466" y="1124"/>
                </a:lnTo>
                <a:lnTo>
                  <a:pt x="412" y="1068"/>
                </a:lnTo>
                <a:lnTo>
                  <a:pt x="362" y="1010"/>
                </a:lnTo>
                <a:lnTo>
                  <a:pt x="316" y="950"/>
                </a:lnTo>
                <a:lnTo>
                  <a:pt x="270" y="888"/>
                </a:lnTo>
                <a:lnTo>
                  <a:pt x="230" y="824"/>
                </a:lnTo>
                <a:lnTo>
                  <a:pt x="192" y="756"/>
                </a:lnTo>
                <a:lnTo>
                  <a:pt x="156" y="688"/>
                </a:lnTo>
                <a:lnTo>
                  <a:pt x="124" y="618"/>
                </a:lnTo>
                <a:lnTo>
                  <a:pt x="96" y="546"/>
                </a:lnTo>
                <a:lnTo>
                  <a:pt x="70" y="472"/>
                </a:lnTo>
                <a:lnTo>
                  <a:pt x="50" y="396"/>
                </a:lnTo>
                <a:lnTo>
                  <a:pt x="32" y="320"/>
                </a:lnTo>
                <a:lnTo>
                  <a:pt x="18" y="242"/>
                </a:lnTo>
                <a:lnTo>
                  <a:pt x="8" y="162"/>
                </a:lnTo>
                <a:lnTo>
                  <a:pt x="2" y="82"/>
                </a:lnTo>
                <a:lnTo>
                  <a:pt x="0" y="0"/>
                </a:lnTo>
                <a:lnTo>
                  <a:pt x="180" y="0"/>
                </a:lnTo>
                <a:lnTo>
                  <a:pt x="180" y="0"/>
                </a:lnTo>
                <a:lnTo>
                  <a:pt x="180" y="72"/>
                </a:lnTo>
                <a:lnTo>
                  <a:pt x="186" y="144"/>
                </a:lnTo>
                <a:lnTo>
                  <a:pt x="196" y="214"/>
                </a:lnTo>
                <a:lnTo>
                  <a:pt x="208" y="284"/>
                </a:lnTo>
                <a:lnTo>
                  <a:pt x="224" y="352"/>
                </a:lnTo>
                <a:lnTo>
                  <a:pt x="242" y="418"/>
                </a:lnTo>
                <a:lnTo>
                  <a:pt x="264" y="484"/>
                </a:lnTo>
                <a:lnTo>
                  <a:pt x="290" y="548"/>
                </a:lnTo>
                <a:lnTo>
                  <a:pt x="318" y="610"/>
                </a:lnTo>
                <a:lnTo>
                  <a:pt x="350" y="670"/>
                </a:lnTo>
                <a:lnTo>
                  <a:pt x="384" y="730"/>
                </a:lnTo>
                <a:lnTo>
                  <a:pt x="420" y="788"/>
                </a:lnTo>
                <a:lnTo>
                  <a:pt x="460" y="842"/>
                </a:lnTo>
                <a:lnTo>
                  <a:pt x="502" y="896"/>
                </a:lnTo>
                <a:lnTo>
                  <a:pt x="546" y="946"/>
                </a:lnTo>
                <a:lnTo>
                  <a:pt x="592" y="996"/>
                </a:lnTo>
                <a:lnTo>
                  <a:pt x="642" y="1042"/>
                </a:lnTo>
                <a:lnTo>
                  <a:pt x="692" y="1088"/>
                </a:lnTo>
                <a:lnTo>
                  <a:pt x="746" y="1128"/>
                </a:lnTo>
                <a:lnTo>
                  <a:pt x="802" y="1168"/>
                </a:lnTo>
                <a:lnTo>
                  <a:pt x="858" y="1204"/>
                </a:lnTo>
                <a:lnTo>
                  <a:pt x="918" y="1238"/>
                </a:lnTo>
                <a:lnTo>
                  <a:pt x="978" y="1270"/>
                </a:lnTo>
                <a:lnTo>
                  <a:pt x="1040" y="1298"/>
                </a:lnTo>
                <a:lnTo>
                  <a:pt x="1104" y="1324"/>
                </a:lnTo>
                <a:lnTo>
                  <a:pt x="1170" y="1346"/>
                </a:lnTo>
                <a:lnTo>
                  <a:pt x="1236" y="1364"/>
                </a:lnTo>
                <a:lnTo>
                  <a:pt x="1306" y="1380"/>
                </a:lnTo>
                <a:lnTo>
                  <a:pt x="1374" y="1394"/>
                </a:lnTo>
                <a:lnTo>
                  <a:pt x="1444" y="1402"/>
                </a:lnTo>
                <a:lnTo>
                  <a:pt x="1516" y="1408"/>
                </a:lnTo>
                <a:lnTo>
                  <a:pt x="1588" y="1410"/>
                </a:lnTo>
                <a:lnTo>
                  <a:pt x="1588" y="1410"/>
                </a:lnTo>
                <a:lnTo>
                  <a:pt x="1662" y="1408"/>
                </a:lnTo>
                <a:lnTo>
                  <a:pt x="1732" y="1402"/>
                </a:lnTo>
                <a:lnTo>
                  <a:pt x="1804" y="1394"/>
                </a:lnTo>
                <a:lnTo>
                  <a:pt x="1872" y="1380"/>
                </a:lnTo>
                <a:lnTo>
                  <a:pt x="1940" y="1364"/>
                </a:lnTo>
                <a:lnTo>
                  <a:pt x="2008" y="1346"/>
                </a:lnTo>
                <a:lnTo>
                  <a:pt x="2074" y="1324"/>
                </a:lnTo>
                <a:lnTo>
                  <a:pt x="2138" y="1298"/>
                </a:lnTo>
                <a:lnTo>
                  <a:pt x="2200" y="1270"/>
                </a:lnTo>
                <a:lnTo>
                  <a:pt x="2260" y="1238"/>
                </a:lnTo>
                <a:lnTo>
                  <a:pt x="2320" y="1204"/>
                </a:lnTo>
                <a:lnTo>
                  <a:pt x="2376" y="1168"/>
                </a:lnTo>
                <a:lnTo>
                  <a:pt x="2432" y="1128"/>
                </a:lnTo>
                <a:lnTo>
                  <a:pt x="2486" y="1088"/>
                </a:lnTo>
                <a:lnTo>
                  <a:pt x="2536" y="1042"/>
                </a:lnTo>
                <a:lnTo>
                  <a:pt x="2586" y="996"/>
                </a:lnTo>
                <a:lnTo>
                  <a:pt x="2632" y="946"/>
                </a:lnTo>
                <a:lnTo>
                  <a:pt x="2676" y="896"/>
                </a:lnTo>
                <a:lnTo>
                  <a:pt x="2718" y="842"/>
                </a:lnTo>
                <a:lnTo>
                  <a:pt x="2758" y="788"/>
                </a:lnTo>
                <a:lnTo>
                  <a:pt x="2794" y="730"/>
                </a:lnTo>
                <a:lnTo>
                  <a:pt x="2828" y="670"/>
                </a:lnTo>
                <a:lnTo>
                  <a:pt x="2860" y="610"/>
                </a:lnTo>
                <a:lnTo>
                  <a:pt x="2888" y="548"/>
                </a:lnTo>
                <a:lnTo>
                  <a:pt x="2912" y="484"/>
                </a:lnTo>
                <a:lnTo>
                  <a:pt x="2936" y="418"/>
                </a:lnTo>
                <a:lnTo>
                  <a:pt x="2954" y="352"/>
                </a:lnTo>
                <a:lnTo>
                  <a:pt x="2970" y="284"/>
                </a:lnTo>
                <a:lnTo>
                  <a:pt x="2982" y="214"/>
                </a:lnTo>
                <a:lnTo>
                  <a:pt x="2992" y="144"/>
                </a:lnTo>
                <a:lnTo>
                  <a:pt x="2996" y="72"/>
                </a:lnTo>
                <a:lnTo>
                  <a:pt x="2998" y="0"/>
                </a:lnTo>
                <a:lnTo>
                  <a:pt x="3178" y="0"/>
                </a:lnTo>
                <a:lnTo>
                  <a:pt x="3178" y="0"/>
                </a:lnTo>
                <a:lnTo>
                  <a:pt x="3176" y="82"/>
                </a:lnTo>
                <a:lnTo>
                  <a:pt x="3170" y="162"/>
                </a:lnTo>
                <a:lnTo>
                  <a:pt x="3160" y="242"/>
                </a:lnTo>
                <a:lnTo>
                  <a:pt x="3146" y="320"/>
                </a:lnTo>
                <a:lnTo>
                  <a:pt x="3128" y="396"/>
                </a:lnTo>
                <a:lnTo>
                  <a:pt x="3106" y="472"/>
                </a:lnTo>
                <a:lnTo>
                  <a:pt x="3082" y="546"/>
                </a:lnTo>
                <a:lnTo>
                  <a:pt x="3054" y="618"/>
                </a:lnTo>
                <a:lnTo>
                  <a:pt x="3022" y="688"/>
                </a:lnTo>
                <a:lnTo>
                  <a:pt x="2986" y="756"/>
                </a:lnTo>
                <a:lnTo>
                  <a:pt x="2948" y="824"/>
                </a:lnTo>
                <a:lnTo>
                  <a:pt x="2906" y="888"/>
                </a:lnTo>
                <a:lnTo>
                  <a:pt x="2862" y="950"/>
                </a:lnTo>
                <a:lnTo>
                  <a:pt x="2816" y="1010"/>
                </a:lnTo>
                <a:lnTo>
                  <a:pt x="2766" y="1068"/>
                </a:lnTo>
                <a:lnTo>
                  <a:pt x="2712" y="1124"/>
                </a:lnTo>
                <a:lnTo>
                  <a:pt x="2658" y="1176"/>
                </a:lnTo>
                <a:lnTo>
                  <a:pt x="2600" y="1226"/>
                </a:lnTo>
                <a:lnTo>
                  <a:pt x="2540" y="1274"/>
                </a:lnTo>
                <a:lnTo>
                  <a:pt x="2478" y="1318"/>
                </a:lnTo>
                <a:lnTo>
                  <a:pt x="2412" y="1358"/>
                </a:lnTo>
                <a:lnTo>
                  <a:pt x="2346" y="1398"/>
                </a:lnTo>
                <a:lnTo>
                  <a:pt x="2278" y="1432"/>
                </a:lnTo>
                <a:lnTo>
                  <a:pt x="2208" y="1464"/>
                </a:lnTo>
                <a:lnTo>
                  <a:pt x="2134" y="1492"/>
                </a:lnTo>
                <a:lnTo>
                  <a:pt x="2062" y="1518"/>
                </a:lnTo>
                <a:lnTo>
                  <a:pt x="1986" y="1540"/>
                </a:lnTo>
                <a:lnTo>
                  <a:pt x="1908" y="1556"/>
                </a:lnTo>
                <a:lnTo>
                  <a:pt x="1830" y="1570"/>
                </a:lnTo>
                <a:lnTo>
                  <a:pt x="1752" y="1582"/>
                </a:lnTo>
                <a:lnTo>
                  <a:pt x="1670" y="1588"/>
                </a:lnTo>
                <a:lnTo>
                  <a:pt x="1588" y="1590"/>
                </a:lnTo>
                <a:lnTo>
                  <a:pt x="1588" y="1590"/>
                </a:lnTo>
                <a:close/>
              </a:path>
            </a:pathLst>
          </a:custGeom>
          <a:solidFill>
            <a:srgbClr val="1083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Freeform 47">
            <a:extLst>
              <a:ext uri="{FF2B5EF4-FFF2-40B4-BE49-F238E27FC236}">
                <a16:creationId xmlns:a16="http://schemas.microsoft.com/office/drawing/2014/main" id="{58C89303-0849-49F0-A55D-650E950E81A1}"/>
              </a:ext>
            </a:extLst>
          </p:cNvPr>
          <p:cNvSpPr>
            <a:spLocks/>
          </p:cNvSpPr>
          <p:nvPr/>
        </p:nvSpPr>
        <p:spPr bwMode="auto">
          <a:xfrm>
            <a:off x="21042312" y="9253538"/>
            <a:ext cx="682625" cy="444500"/>
          </a:xfrm>
          <a:custGeom>
            <a:avLst/>
            <a:gdLst>
              <a:gd name="T0" fmla="*/ 0 w 430"/>
              <a:gd name="T1" fmla="*/ 280 h 280"/>
              <a:gd name="T2" fmla="*/ 214 w 430"/>
              <a:gd name="T3" fmla="*/ 0 h 280"/>
              <a:gd name="T4" fmla="*/ 430 w 430"/>
              <a:gd name="T5" fmla="*/ 280 h 280"/>
              <a:gd name="T6" fmla="*/ 0 w 430"/>
              <a:gd name="T7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0" h="280">
                <a:moveTo>
                  <a:pt x="0" y="280"/>
                </a:moveTo>
                <a:lnTo>
                  <a:pt x="214" y="0"/>
                </a:lnTo>
                <a:lnTo>
                  <a:pt x="430" y="280"/>
                </a:lnTo>
                <a:lnTo>
                  <a:pt x="0" y="280"/>
                </a:lnTo>
                <a:close/>
              </a:path>
            </a:pathLst>
          </a:custGeom>
          <a:solidFill>
            <a:srgbClr val="1083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Freeform 50">
            <a:extLst>
              <a:ext uri="{FF2B5EF4-FFF2-40B4-BE49-F238E27FC236}">
                <a16:creationId xmlns:a16="http://schemas.microsoft.com/office/drawing/2014/main" id="{C6BEBC2A-4605-4088-BA13-0EB0DF14707C}"/>
              </a:ext>
            </a:extLst>
          </p:cNvPr>
          <p:cNvSpPr>
            <a:spLocks/>
          </p:cNvSpPr>
          <p:nvPr/>
        </p:nvSpPr>
        <p:spPr bwMode="auto">
          <a:xfrm>
            <a:off x="8553449" y="10952163"/>
            <a:ext cx="1768475" cy="1768475"/>
          </a:xfrm>
          <a:custGeom>
            <a:avLst/>
            <a:gdLst>
              <a:gd name="T0" fmla="*/ 1112 w 1114"/>
              <a:gd name="T1" fmla="*/ 586 h 1114"/>
              <a:gd name="T2" fmla="*/ 1102 w 1114"/>
              <a:gd name="T3" fmla="*/ 670 h 1114"/>
              <a:gd name="T4" fmla="*/ 1080 w 1114"/>
              <a:gd name="T5" fmla="*/ 748 h 1114"/>
              <a:gd name="T6" fmla="*/ 1046 w 1114"/>
              <a:gd name="T7" fmla="*/ 822 h 1114"/>
              <a:gd name="T8" fmla="*/ 1002 w 1114"/>
              <a:gd name="T9" fmla="*/ 890 h 1114"/>
              <a:gd name="T10" fmla="*/ 950 w 1114"/>
              <a:gd name="T11" fmla="*/ 950 h 1114"/>
              <a:gd name="T12" fmla="*/ 890 w 1114"/>
              <a:gd name="T13" fmla="*/ 1004 h 1114"/>
              <a:gd name="T14" fmla="*/ 822 w 1114"/>
              <a:gd name="T15" fmla="*/ 1046 h 1114"/>
              <a:gd name="T16" fmla="*/ 748 w 1114"/>
              <a:gd name="T17" fmla="*/ 1080 h 1114"/>
              <a:gd name="T18" fmla="*/ 668 w 1114"/>
              <a:gd name="T19" fmla="*/ 1102 h 1114"/>
              <a:gd name="T20" fmla="*/ 586 w 1114"/>
              <a:gd name="T21" fmla="*/ 1114 h 1114"/>
              <a:gd name="T22" fmla="*/ 528 w 1114"/>
              <a:gd name="T23" fmla="*/ 1114 h 1114"/>
              <a:gd name="T24" fmla="*/ 444 w 1114"/>
              <a:gd name="T25" fmla="*/ 1102 h 1114"/>
              <a:gd name="T26" fmla="*/ 366 w 1114"/>
              <a:gd name="T27" fmla="*/ 1080 h 1114"/>
              <a:gd name="T28" fmla="*/ 292 w 1114"/>
              <a:gd name="T29" fmla="*/ 1046 h 1114"/>
              <a:gd name="T30" fmla="*/ 224 w 1114"/>
              <a:gd name="T31" fmla="*/ 1004 h 1114"/>
              <a:gd name="T32" fmla="*/ 164 w 1114"/>
              <a:gd name="T33" fmla="*/ 950 h 1114"/>
              <a:gd name="T34" fmla="*/ 110 w 1114"/>
              <a:gd name="T35" fmla="*/ 890 h 1114"/>
              <a:gd name="T36" fmla="*/ 68 w 1114"/>
              <a:gd name="T37" fmla="*/ 822 h 1114"/>
              <a:gd name="T38" fmla="*/ 34 w 1114"/>
              <a:gd name="T39" fmla="*/ 748 h 1114"/>
              <a:gd name="T40" fmla="*/ 12 w 1114"/>
              <a:gd name="T41" fmla="*/ 670 h 1114"/>
              <a:gd name="T42" fmla="*/ 0 w 1114"/>
              <a:gd name="T43" fmla="*/ 586 h 1114"/>
              <a:gd name="T44" fmla="*/ 0 w 1114"/>
              <a:gd name="T45" fmla="*/ 528 h 1114"/>
              <a:gd name="T46" fmla="*/ 12 w 1114"/>
              <a:gd name="T47" fmla="*/ 446 h 1114"/>
              <a:gd name="T48" fmla="*/ 34 w 1114"/>
              <a:gd name="T49" fmla="*/ 366 h 1114"/>
              <a:gd name="T50" fmla="*/ 68 w 1114"/>
              <a:gd name="T51" fmla="*/ 292 h 1114"/>
              <a:gd name="T52" fmla="*/ 110 w 1114"/>
              <a:gd name="T53" fmla="*/ 224 h 1114"/>
              <a:gd name="T54" fmla="*/ 164 w 1114"/>
              <a:gd name="T55" fmla="*/ 164 h 1114"/>
              <a:gd name="T56" fmla="*/ 224 w 1114"/>
              <a:gd name="T57" fmla="*/ 112 h 1114"/>
              <a:gd name="T58" fmla="*/ 292 w 1114"/>
              <a:gd name="T59" fmla="*/ 68 h 1114"/>
              <a:gd name="T60" fmla="*/ 366 w 1114"/>
              <a:gd name="T61" fmla="*/ 34 h 1114"/>
              <a:gd name="T62" fmla="*/ 444 w 1114"/>
              <a:gd name="T63" fmla="*/ 12 h 1114"/>
              <a:gd name="T64" fmla="*/ 528 w 1114"/>
              <a:gd name="T65" fmla="*/ 2 h 1114"/>
              <a:gd name="T66" fmla="*/ 586 w 1114"/>
              <a:gd name="T67" fmla="*/ 2 h 1114"/>
              <a:gd name="T68" fmla="*/ 668 w 1114"/>
              <a:gd name="T69" fmla="*/ 12 h 1114"/>
              <a:gd name="T70" fmla="*/ 748 w 1114"/>
              <a:gd name="T71" fmla="*/ 34 h 1114"/>
              <a:gd name="T72" fmla="*/ 822 w 1114"/>
              <a:gd name="T73" fmla="*/ 68 h 1114"/>
              <a:gd name="T74" fmla="*/ 890 w 1114"/>
              <a:gd name="T75" fmla="*/ 112 h 1114"/>
              <a:gd name="T76" fmla="*/ 950 w 1114"/>
              <a:gd name="T77" fmla="*/ 164 h 1114"/>
              <a:gd name="T78" fmla="*/ 1002 w 1114"/>
              <a:gd name="T79" fmla="*/ 224 h 1114"/>
              <a:gd name="T80" fmla="*/ 1046 w 1114"/>
              <a:gd name="T81" fmla="*/ 292 h 1114"/>
              <a:gd name="T82" fmla="*/ 1080 w 1114"/>
              <a:gd name="T83" fmla="*/ 366 h 1114"/>
              <a:gd name="T84" fmla="*/ 1102 w 1114"/>
              <a:gd name="T85" fmla="*/ 446 h 1114"/>
              <a:gd name="T86" fmla="*/ 1112 w 1114"/>
              <a:gd name="T87" fmla="*/ 528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4" h="1114">
                <a:moveTo>
                  <a:pt x="1114" y="558"/>
                </a:moveTo>
                <a:lnTo>
                  <a:pt x="1114" y="558"/>
                </a:lnTo>
                <a:lnTo>
                  <a:pt x="1112" y="586"/>
                </a:lnTo>
                <a:lnTo>
                  <a:pt x="1110" y="614"/>
                </a:lnTo>
                <a:lnTo>
                  <a:pt x="1106" y="642"/>
                </a:lnTo>
                <a:lnTo>
                  <a:pt x="1102" y="670"/>
                </a:lnTo>
                <a:lnTo>
                  <a:pt x="1096" y="696"/>
                </a:lnTo>
                <a:lnTo>
                  <a:pt x="1088" y="722"/>
                </a:lnTo>
                <a:lnTo>
                  <a:pt x="1080" y="748"/>
                </a:lnTo>
                <a:lnTo>
                  <a:pt x="1070" y="774"/>
                </a:lnTo>
                <a:lnTo>
                  <a:pt x="1058" y="798"/>
                </a:lnTo>
                <a:lnTo>
                  <a:pt x="1046" y="822"/>
                </a:lnTo>
                <a:lnTo>
                  <a:pt x="1032" y="846"/>
                </a:lnTo>
                <a:lnTo>
                  <a:pt x="1018" y="868"/>
                </a:lnTo>
                <a:lnTo>
                  <a:pt x="1002" y="890"/>
                </a:lnTo>
                <a:lnTo>
                  <a:pt x="986" y="912"/>
                </a:lnTo>
                <a:lnTo>
                  <a:pt x="968" y="932"/>
                </a:lnTo>
                <a:lnTo>
                  <a:pt x="950" y="950"/>
                </a:lnTo>
                <a:lnTo>
                  <a:pt x="930" y="970"/>
                </a:lnTo>
                <a:lnTo>
                  <a:pt x="910" y="986"/>
                </a:lnTo>
                <a:lnTo>
                  <a:pt x="890" y="1004"/>
                </a:lnTo>
                <a:lnTo>
                  <a:pt x="868" y="1018"/>
                </a:lnTo>
                <a:lnTo>
                  <a:pt x="846" y="1034"/>
                </a:lnTo>
                <a:lnTo>
                  <a:pt x="822" y="1046"/>
                </a:lnTo>
                <a:lnTo>
                  <a:pt x="798" y="1058"/>
                </a:lnTo>
                <a:lnTo>
                  <a:pt x="774" y="1070"/>
                </a:lnTo>
                <a:lnTo>
                  <a:pt x="748" y="1080"/>
                </a:lnTo>
                <a:lnTo>
                  <a:pt x="722" y="1088"/>
                </a:lnTo>
                <a:lnTo>
                  <a:pt x="696" y="1096"/>
                </a:lnTo>
                <a:lnTo>
                  <a:pt x="668" y="1102"/>
                </a:lnTo>
                <a:lnTo>
                  <a:pt x="642" y="1108"/>
                </a:lnTo>
                <a:lnTo>
                  <a:pt x="614" y="1110"/>
                </a:lnTo>
                <a:lnTo>
                  <a:pt x="586" y="1114"/>
                </a:lnTo>
                <a:lnTo>
                  <a:pt x="556" y="1114"/>
                </a:lnTo>
                <a:lnTo>
                  <a:pt x="556" y="1114"/>
                </a:lnTo>
                <a:lnTo>
                  <a:pt x="528" y="1114"/>
                </a:lnTo>
                <a:lnTo>
                  <a:pt x="500" y="1110"/>
                </a:lnTo>
                <a:lnTo>
                  <a:pt x="472" y="1108"/>
                </a:lnTo>
                <a:lnTo>
                  <a:pt x="444" y="1102"/>
                </a:lnTo>
                <a:lnTo>
                  <a:pt x="418" y="1096"/>
                </a:lnTo>
                <a:lnTo>
                  <a:pt x="392" y="1088"/>
                </a:lnTo>
                <a:lnTo>
                  <a:pt x="366" y="1080"/>
                </a:lnTo>
                <a:lnTo>
                  <a:pt x="340" y="1070"/>
                </a:lnTo>
                <a:lnTo>
                  <a:pt x="316" y="1058"/>
                </a:lnTo>
                <a:lnTo>
                  <a:pt x="292" y="1046"/>
                </a:lnTo>
                <a:lnTo>
                  <a:pt x="268" y="1034"/>
                </a:lnTo>
                <a:lnTo>
                  <a:pt x="246" y="1018"/>
                </a:lnTo>
                <a:lnTo>
                  <a:pt x="224" y="1004"/>
                </a:lnTo>
                <a:lnTo>
                  <a:pt x="202" y="986"/>
                </a:lnTo>
                <a:lnTo>
                  <a:pt x="182" y="970"/>
                </a:lnTo>
                <a:lnTo>
                  <a:pt x="164" y="950"/>
                </a:lnTo>
                <a:lnTo>
                  <a:pt x="144" y="932"/>
                </a:lnTo>
                <a:lnTo>
                  <a:pt x="128" y="912"/>
                </a:lnTo>
                <a:lnTo>
                  <a:pt x="110" y="890"/>
                </a:lnTo>
                <a:lnTo>
                  <a:pt x="96" y="868"/>
                </a:lnTo>
                <a:lnTo>
                  <a:pt x="80" y="846"/>
                </a:lnTo>
                <a:lnTo>
                  <a:pt x="68" y="822"/>
                </a:lnTo>
                <a:lnTo>
                  <a:pt x="56" y="798"/>
                </a:lnTo>
                <a:lnTo>
                  <a:pt x="44" y="774"/>
                </a:lnTo>
                <a:lnTo>
                  <a:pt x="34" y="748"/>
                </a:lnTo>
                <a:lnTo>
                  <a:pt x="26" y="722"/>
                </a:lnTo>
                <a:lnTo>
                  <a:pt x="18" y="696"/>
                </a:lnTo>
                <a:lnTo>
                  <a:pt x="12" y="670"/>
                </a:lnTo>
                <a:lnTo>
                  <a:pt x="6" y="642"/>
                </a:lnTo>
                <a:lnTo>
                  <a:pt x="4" y="614"/>
                </a:lnTo>
                <a:lnTo>
                  <a:pt x="0" y="586"/>
                </a:lnTo>
                <a:lnTo>
                  <a:pt x="0" y="558"/>
                </a:lnTo>
                <a:lnTo>
                  <a:pt x="0" y="558"/>
                </a:lnTo>
                <a:lnTo>
                  <a:pt x="0" y="528"/>
                </a:lnTo>
                <a:lnTo>
                  <a:pt x="4" y="500"/>
                </a:lnTo>
                <a:lnTo>
                  <a:pt x="6" y="472"/>
                </a:lnTo>
                <a:lnTo>
                  <a:pt x="12" y="446"/>
                </a:lnTo>
                <a:lnTo>
                  <a:pt x="18" y="418"/>
                </a:lnTo>
                <a:lnTo>
                  <a:pt x="26" y="392"/>
                </a:lnTo>
                <a:lnTo>
                  <a:pt x="34" y="366"/>
                </a:lnTo>
                <a:lnTo>
                  <a:pt x="44" y="340"/>
                </a:lnTo>
                <a:lnTo>
                  <a:pt x="56" y="316"/>
                </a:lnTo>
                <a:lnTo>
                  <a:pt x="68" y="292"/>
                </a:lnTo>
                <a:lnTo>
                  <a:pt x="80" y="268"/>
                </a:lnTo>
                <a:lnTo>
                  <a:pt x="96" y="246"/>
                </a:lnTo>
                <a:lnTo>
                  <a:pt x="110" y="224"/>
                </a:lnTo>
                <a:lnTo>
                  <a:pt x="128" y="204"/>
                </a:lnTo>
                <a:lnTo>
                  <a:pt x="144" y="184"/>
                </a:lnTo>
                <a:lnTo>
                  <a:pt x="164" y="164"/>
                </a:lnTo>
                <a:lnTo>
                  <a:pt x="182" y="146"/>
                </a:lnTo>
                <a:lnTo>
                  <a:pt x="202" y="128"/>
                </a:lnTo>
                <a:lnTo>
                  <a:pt x="224" y="112"/>
                </a:lnTo>
                <a:lnTo>
                  <a:pt x="246" y="96"/>
                </a:lnTo>
                <a:lnTo>
                  <a:pt x="268" y="82"/>
                </a:lnTo>
                <a:lnTo>
                  <a:pt x="292" y="68"/>
                </a:lnTo>
                <a:lnTo>
                  <a:pt x="316" y="56"/>
                </a:lnTo>
                <a:lnTo>
                  <a:pt x="340" y="44"/>
                </a:lnTo>
                <a:lnTo>
                  <a:pt x="366" y="34"/>
                </a:lnTo>
                <a:lnTo>
                  <a:pt x="392" y="26"/>
                </a:lnTo>
                <a:lnTo>
                  <a:pt x="418" y="18"/>
                </a:lnTo>
                <a:lnTo>
                  <a:pt x="444" y="12"/>
                </a:lnTo>
                <a:lnTo>
                  <a:pt x="472" y="8"/>
                </a:lnTo>
                <a:lnTo>
                  <a:pt x="500" y="4"/>
                </a:lnTo>
                <a:lnTo>
                  <a:pt x="528" y="2"/>
                </a:lnTo>
                <a:lnTo>
                  <a:pt x="556" y="0"/>
                </a:lnTo>
                <a:lnTo>
                  <a:pt x="556" y="0"/>
                </a:lnTo>
                <a:lnTo>
                  <a:pt x="586" y="2"/>
                </a:lnTo>
                <a:lnTo>
                  <a:pt x="614" y="4"/>
                </a:lnTo>
                <a:lnTo>
                  <a:pt x="642" y="8"/>
                </a:lnTo>
                <a:lnTo>
                  <a:pt x="668" y="12"/>
                </a:lnTo>
                <a:lnTo>
                  <a:pt x="696" y="18"/>
                </a:lnTo>
                <a:lnTo>
                  <a:pt x="722" y="26"/>
                </a:lnTo>
                <a:lnTo>
                  <a:pt x="748" y="34"/>
                </a:lnTo>
                <a:lnTo>
                  <a:pt x="774" y="44"/>
                </a:lnTo>
                <a:lnTo>
                  <a:pt x="798" y="56"/>
                </a:lnTo>
                <a:lnTo>
                  <a:pt x="822" y="68"/>
                </a:lnTo>
                <a:lnTo>
                  <a:pt x="846" y="82"/>
                </a:lnTo>
                <a:lnTo>
                  <a:pt x="868" y="96"/>
                </a:lnTo>
                <a:lnTo>
                  <a:pt x="890" y="112"/>
                </a:lnTo>
                <a:lnTo>
                  <a:pt x="910" y="128"/>
                </a:lnTo>
                <a:lnTo>
                  <a:pt x="930" y="146"/>
                </a:lnTo>
                <a:lnTo>
                  <a:pt x="950" y="164"/>
                </a:lnTo>
                <a:lnTo>
                  <a:pt x="968" y="184"/>
                </a:lnTo>
                <a:lnTo>
                  <a:pt x="986" y="204"/>
                </a:lnTo>
                <a:lnTo>
                  <a:pt x="1002" y="224"/>
                </a:lnTo>
                <a:lnTo>
                  <a:pt x="1018" y="246"/>
                </a:lnTo>
                <a:lnTo>
                  <a:pt x="1032" y="268"/>
                </a:lnTo>
                <a:lnTo>
                  <a:pt x="1046" y="292"/>
                </a:lnTo>
                <a:lnTo>
                  <a:pt x="1058" y="316"/>
                </a:lnTo>
                <a:lnTo>
                  <a:pt x="1070" y="340"/>
                </a:lnTo>
                <a:lnTo>
                  <a:pt x="1080" y="366"/>
                </a:lnTo>
                <a:lnTo>
                  <a:pt x="1088" y="392"/>
                </a:lnTo>
                <a:lnTo>
                  <a:pt x="1096" y="418"/>
                </a:lnTo>
                <a:lnTo>
                  <a:pt x="1102" y="446"/>
                </a:lnTo>
                <a:lnTo>
                  <a:pt x="1106" y="472"/>
                </a:lnTo>
                <a:lnTo>
                  <a:pt x="1110" y="500"/>
                </a:lnTo>
                <a:lnTo>
                  <a:pt x="1112" y="528"/>
                </a:lnTo>
                <a:lnTo>
                  <a:pt x="1114" y="558"/>
                </a:lnTo>
                <a:lnTo>
                  <a:pt x="1114" y="558"/>
                </a:lnTo>
                <a:close/>
              </a:path>
            </a:pathLst>
          </a:custGeom>
          <a:solidFill>
            <a:srgbClr val="8FC6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3" name="Freeform 51">
            <a:extLst>
              <a:ext uri="{FF2B5EF4-FFF2-40B4-BE49-F238E27FC236}">
                <a16:creationId xmlns:a16="http://schemas.microsoft.com/office/drawing/2014/main" id="{26773B9F-FEE1-45CA-9623-9A71C9AE14DF}"/>
              </a:ext>
            </a:extLst>
          </p:cNvPr>
          <p:cNvSpPr>
            <a:spLocks/>
          </p:cNvSpPr>
          <p:nvPr/>
        </p:nvSpPr>
        <p:spPr bwMode="auto">
          <a:xfrm>
            <a:off x="13355637" y="5864225"/>
            <a:ext cx="1768475" cy="1765300"/>
          </a:xfrm>
          <a:custGeom>
            <a:avLst/>
            <a:gdLst>
              <a:gd name="T0" fmla="*/ 1114 w 1114"/>
              <a:gd name="T1" fmla="*/ 584 h 1112"/>
              <a:gd name="T2" fmla="*/ 1102 w 1114"/>
              <a:gd name="T3" fmla="*/ 668 h 1112"/>
              <a:gd name="T4" fmla="*/ 1080 w 1114"/>
              <a:gd name="T5" fmla="*/ 748 h 1112"/>
              <a:gd name="T6" fmla="*/ 1046 w 1114"/>
              <a:gd name="T7" fmla="*/ 822 h 1112"/>
              <a:gd name="T8" fmla="*/ 1004 w 1114"/>
              <a:gd name="T9" fmla="*/ 890 h 1112"/>
              <a:gd name="T10" fmla="*/ 950 w 1114"/>
              <a:gd name="T11" fmla="*/ 950 h 1112"/>
              <a:gd name="T12" fmla="*/ 890 w 1114"/>
              <a:gd name="T13" fmla="*/ 1002 h 1112"/>
              <a:gd name="T14" fmla="*/ 822 w 1114"/>
              <a:gd name="T15" fmla="*/ 1046 h 1112"/>
              <a:gd name="T16" fmla="*/ 748 w 1114"/>
              <a:gd name="T17" fmla="*/ 1078 h 1112"/>
              <a:gd name="T18" fmla="*/ 670 w 1114"/>
              <a:gd name="T19" fmla="*/ 1102 h 1112"/>
              <a:gd name="T20" fmla="*/ 586 w 1114"/>
              <a:gd name="T21" fmla="*/ 1112 h 1112"/>
              <a:gd name="T22" fmla="*/ 528 w 1114"/>
              <a:gd name="T23" fmla="*/ 1112 h 1112"/>
              <a:gd name="T24" fmla="*/ 446 w 1114"/>
              <a:gd name="T25" fmla="*/ 1102 h 1112"/>
              <a:gd name="T26" fmla="*/ 366 w 1114"/>
              <a:gd name="T27" fmla="*/ 1078 h 1112"/>
              <a:gd name="T28" fmla="*/ 292 w 1114"/>
              <a:gd name="T29" fmla="*/ 1046 h 1112"/>
              <a:gd name="T30" fmla="*/ 224 w 1114"/>
              <a:gd name="T31" fmla="*/ 1002 h 1112"/>
              <a:gd name="T32" fmla="*/ 164 w 1114"/>
              <a:gd name="T33" fmla="*/ 950 h 1112"/>
              <a:gd name="T34" fmla="*/ 112 w 1114"/>
              <a:gd name="T35" fmla="*/ 890 h 1112"/>
              <a:gd name="T36" fmla="*/ 68 w 1114"/>
              <a:gd name="T37" fmla="*/ 822 h 1112"/>
              <a:gd name="T38" fmla="*/ 34 w 1114"/>
              <a:gd name="T39" fmla="*/ 748 h 1112"/>
              <a:gd name="T40" fmla="*/ 12 w 1114"/>
              <a:gd name="T41" fmla="*/ 668 h 1112"/>
              <a:gd name="T42" fmla="*/ 2 w 1114"/>
              <a:gd name="T43" fmla="*/ 584 h 1112"/>
              <a:gd name="T44" fmla="*/ 2 w 1114"/>
              <a:gd name="T45" fmla="*/ 528 h 1112"/>
              <a:gd name="T46" fmla="*/ 12 w 1114"/>
              <a:gd name="T47" fmla="*/ 444 h 1112"/>
              <a:gd name="T48" fmla="*/ 34 w 1114"/>
              <a:gd name="T49" fmla="*/ 364 h 1112"/>
              <a:gd name="T50" fmla="*/ 68 w 1114"/>
              <a:gd name="T51" fmla="*/ 290 h 1112"/>
              <a:gd name="T52" fmla="*/ 112 w 1114"/>
              <a:gd name="T53" fmla="*/ 224 h 1112"/>
              <a:gd name="T54" fmla="*/ 164 w 1114"/>
              <a:gd name="T55" fmla="*/ 162 h 1112"/>
              <a:gd name="T56" fmla="*/ 224 w 1114"/>
              <a:gd name="T57" fmla="*/ 110 h 1112"/>
              <a:gd name="T58" fmla="*/ 292 w 1114"/>
              <a:gd name="T59" fmla="*/ 66 h 1112"/>
              <a:gd name="T60" fmla="*/ 366 w 1114"/>
              <a:gd name="T61" fmla="*/ 34 h 1112"/>
              <a:gd name="T62" fmla="*/ 446 w 1114"/>
              <a:gd name="T63" fmla="*/ 10 h 1112"/>
              <a:gd name="T64" fmla="*/ 528 w 1114"/>
              <a:gd name="T65" fmla="*/ 0 h 1112"/>
              <a:gd name="T66" fmla="*/ 586 w 1114"/>
              <a:gd name="T67" fmla="*/ 0 h 1112"/>
              <a:gd name="T68" fmla="*/ 670 w 1114"/>
              <a:gd name="T69" fmla="*/ 10 h 1112"/>
              <a:gd name="T70" fmla="*/ 748 w 1114"/>
              <a:gd name="T71" fmla="*/ 34 h 1112"/>
              <a:gd name="T72" fmla="*/ 822 w 1114"/>
              <a:gd name="T73" fmla="*/ 66 h 1112"/>
              <a:gd name="T74" fmla="*/ 890 w 1114"/>
              <a:gd name="T75" fmla="*/ 110 h 1112"/>
              <a:gd name="T76" fmla="*/ 950 w 1114"/>
              <a:gd name="T77" fmla="*/ 162 h 1112"/>
              <a:gd name="T78" fmla="*/ 1004 w 1114"/>
              <a:gd name="T79" fmla="*/ 224 h 1112"/>
              <a:gd name="T80" fmla="*/ 1046 w 1114"/>
              <a:gd name="T81" fmla="*/ 290 h 1112"/>
              <a:gd name="T82" fmla="*/ 1080 w 1114"/>
              <a:gd name="T83" fmla="*/ 364 h 1112"/>
              <a:gd name="T84" fmla="*/ 1102 w 1114"/>
              <a:gd name="T85" fmla="*/ 444 h 1112"/>
              <a:gd name="T86" fmla="*/ 1114 w 1114"/>
              <a:gd name="T87" fmla="*/ 528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4" h="1112">
                <a:moveTo>
                  <a:pt x="1114" y="556"/>
                </a:moveTo>
                <a:lnTo>
                  <a:pt x="1114" y="556"/>
                </a:lnTo>
                <a:lnTo>
                  <a:pt x="1114" y="584"/>
                </a:lnTo>
                <a:lnTo>
                  <a:pt x="1110" y="614"/>
                </a:lnTo>
                <a:lnTo>
                  <a:pt x="1108" y="640"/>
                </a:lnTo>
                <a:lnTo>
                  <a:pt x="1102" y="668"/>
                </a:lnTo>
                <a:lnTo>
                  <a:pt x="1096" y="696"/>
                </a:lnTo>
                <a:lnTo>
                  <a:pt x="1088" y="722"/>
                </a:lnTo>
                <a:lnTo>
                  <a:pt x="1080" y="748"/>
                </a:lnTo>
                <a:lnTo>
                  <a:pt x="1070" y="772"/>
                </a:lnTo>
                <a:lnTo>
                  <a:pt x="1058" y="798"/>
                </a:lnTo>
                <a:lnTo>
                  <a:pt x="1046" y="822"/>
                </a:lnTo>
                <a:lnTo>
                  <a:pt x="1034" y="844"/>
                </a:lnTo>
                <a:lnTo>
                  <a:pt x="1018" y="868"/>
                </a:lnTo>
                <a:lnTo>
                  <a:pt x="1004" y="890"/>
                </a:lnTo>
                <a:lnTo>
                  <a:pt x="986" y="910"/>
                </a:lnTo>
                <a:lnTo>
                  <a:pt x="970" y="930"/>
                </a:lnTo>
                <a:lnTo>
                  <a:pt x="950" y="950"/>
                </a:lnTo>
                <a:lnTo>
                  <a:pt x="932" y="968"/>
                </a:lnTo>
                <a:lnTo>
                  <a:pt x="912" y="986"/>
                </a:lnTo>
                <a:lnTo>
                  <a:pt x="890" y="1002"/>
                </a:lnTo>
                <a:lnTo>
                  <a:pt x="868" y="1018"/>
                </a:lnTo>
                <a:lnTo>
                  <a:pt x="846" y="1032"/>
                </a:lnTo>
                <a:lnTo>
                  <a:pt x="822" y="1046"/>
                </a:lnTo>
                <a:lnTo>
                  <a:pt x="798" y="1058"/>
                </a:lnTo>
                <a:lnTo>
                  <a:pt x="774" y="1068"/>
                </a:lnTo>
                <a:lnTo>
                  <a:pt x="748" y="1078"/>
                </a:lnTo>
                <a:lnTo>
                  <a:pt x="722" y="1088"/>
                </a:lnTo>
                <a:lnTo>
                  <a:pt x="696" y="1096"/>
                </a:lnTo>
                <a:lnTo>
                  <a:pt x="670" y="1102"/>
                </a:lnTo>
                <a:lnTo>
                  <a:pt x="642" y="1106"/>
                </a:lnTo>
                <a:lnTo>
                  <a:pt x="614" y="1110"/>
                </a:lnTo>
                <a:lnTo>
                  <a:pt x="586" y="1112"/>
                </a:lnTo>
                <a:lnTo>
                  <a:pt x="558" y="1112"/>
                </a:lnTo>
                <a:lnTo>
                  <a:pt x="558" y="1112"/>
                </a:lnTo>
                <a:lnTo>
                  <a:pt x="528" y="1112"/>
                </a:lnTo>
                <a:lnTo>
                  <a:pt x="500" y="1110"/>
                </a:lnTo>
                <a:lnTo>
                  <a:pt x="472" y="1106"/>
                </a:lnTo>
                <a:lnTo>
                  <a:pt x="446" y="1102"/>
                </a:lnTo>
                <a:lnTo>
                  <a:pt x="418" y="1096"/>
                </a:lnTo>
                <a:lnTo>
                  <a:pt x="392" y="1088"/>
                </a:lnTo>
                <a:lnTo>
                  <a:pt x="366" y="1078"/>
                </a:lnTo>
                <a:lnTo>
                  <a:pt x="340" y="1068"/>
                </a:lnTo>
                <a:lnTo>
                  <a:pt x="316" y="1058"/>
                </a:lnTo>
                <a:lnTo>
                  <a:pt x="292" y="1046"/>
                </a:lnTo>
                <a:lnTo>
                  <a:pt x="268" y="1032"/>
                </a:lnTo>
                <a:lnTo>
                  <a:pt x="246" y="1018"/>
                </a:lnTo>
                <a:lnTo>
                  <a:pt x="224" y="1002"/>
                </a:lnTo>
                <a:lnTo>
                  <a:pt x="204" y="986"/>
                </a:lnTo>
                <a:lnTo>
                  <a:pt x="184" y="968"/>
                </a:lnTo>
                <a:lnTo>
                  <a:pt x="164" y="950"/>
                </a:lnTo>
                <a:lnTo>
                  <a:pt x="146" y="930"/>
                </a:lnTo>
                <a:lnTo>
                  <a:pt x="128" y="910"/>
                </a:lnTo>
                <a:lnTo>
                  <a:pt x="112" y="890"/>
                </a:lnTo>
                <a:lnTo>
                  <a:pt x="96" y="868"/>
                </a:lnTo>
                <a:lnTo>
                  <a:pt x="82" y="844"/>
                </a:lnTo>
                <a:lnTo>
                  <a:pt x="68" y="822"/>
                </a:lnTo>
                <a:lnTo>
                  <a:pt x="56" y="798"/>
                </a:lnTo>
                <a:lnTo>
                  <a:pt x="44" y="772"/>
                </a:lnTo>
                <a:lnTo>
                  <a:pt x="34" y="748"/>
                </a:lnTo>
                <a:lnTo>
                  <a:pt x="26" y="722"/>
                </a:lnTo>
                <a:lnTo>
                  <a:pt x="18" y="696"/>
                </a:lnTo>
                <a:lnTo>
                  <a:pt x="12" y="668"/>
                </a:lnTo>
                <a:lnTo>
                  <a:pt x="8" y="640"/>
                </a:lnTo>
                <a:lnTo>
                  <a:pt x="4" y="614"/>
                </a:lnTo>
                <a:lnTo>
                  <a:pt x="2" y="584"/>
                </a:lnTo>
                <a:lnTo>
                  <a:pt x="0" y="556"/>
                </a:lnTo>
                <a:lnTo>
                  <a:pt x="0" y="556"/>
                </a:lnTo>
                <a:lnTo>
                  <a:pt x="2" y="528"/>
                </a:lnTo>
                <a:lnTo>
                  <a:pt x="4" y="500"/>
                </a:lnTo>
                <a:lnTo>
                  <a:pt x="8" y="472"/>
                </a:lnTo>
                <a:lnTo>
                  <a:pt x="12" y="444"/>
                </a:lnTo>
                <a:lnTo>
                  <a:pt x="18" y="418"/>
                </a:lnTo>
                <a:lnTo>
                  <a:pt x="26" y="390"/>
                </a:lnTo>
                <a:lnTo>
                  <a:pt x="34" y="364"/>
                </a:lnTo>
                <a:lnTo>
                  <a:pt x="44" y="340"/>
                </a:lnTo>
                <a:lnTo>
                  <a:pt x="56" y="314"/>
                </a:lnTo>
                <a:lnTo>
                  <a:pt x="68" y="290"/>
                </a:lnTo>
                <a:lnTo>
                  <a:pt x="82" y="268"/>
                </a:lnTo>
                <a:lnTo>
                  <a:pt x="96" y="244"/>
                </a:lnTo>
                <a:lnTo>
                  <a:pt x="112" y="224"/>
                </a:lnTo>
                <a:lnTo>
                  <a:pt x="128" y="202"/>
                </a:lnTo>
                <a:lnTo>
                  <a:pt x="146" y="182"/>
                </a:lnTo>
                <a:lnTo>
                  <a:pt x="164" y="162"/>
                </a:lnTo>
                <a:lnTo>
                  <a:pt x="184" y="144"/>
                </a:lnTo>
                <a:lnTo>
                  <a:pt x="204" y="126"/>
                </a:lnTo>
                <a:lnTo>
                  <a:pt x="224" y="110"/>
                </a:lnTo>
                <a:lnTo>
                  <a:pt x="246" y="94"/>
                </a:lnTo>
                <a:lnTo>
                  <a:pt x="268" y="80"/>
                </a:lnTo>
                <a:lnTo>
                  <a:pt x="292" y="66"/>
                </a:lnTo>
                <a:lnTo>
                  <a:pt x="316" y="54"/>
                </a:lnTo>
                <a:lnTo>
                  <a:pt x="340" y="44"/>
                </a:lnTo>
                <a:lnTo>
                  <a:pt x="366" y="34"/>
                </a:lnTo>
                <a:lnTo>
                  <a:pt x="392" y="24"/>
                </a:lnTo>
                <a:lnTo>
                  <a:pt x="418" y="18"/>
                </a:lnTo>
                <a:lnTo>
                  <a:pt x="446" y="10"/>
                </a:lnTo>
                <a:lnTo>
                  <a:pt x="472" y="6"/>
                </a:lnTo>
                <a:lnTo>
                  <a:pt x="500" y="2"/>
                </a:lnTo>
                <a:lnTo>
                  <a:pt x="528" y="0"/>
                </a:lnTo>
                <a:lnTo>
                  <a:pt x="558" y="0"/>
                </a:lnTo>
                <a:lnTo>
                  <a:pt x="558" y="0"/>
                </a:lnTo>
                <a:lnTo>
                  <a:pt x="586" y="0"/>
                </a:lnTo>
                <a:lnTo>
                  <a:pt x="614" y="2"/>
                </a:lnTo>
                <a:lnTo>
                  <a:pt x="642" y="6"/>
                </a:lnTo>
                <a:lnTo>
                  <a:pt x="670" y="10"/>
                </a:lnTo>
                <a:lnTo>
                  <a:pt x="696" y="18"/>
                </a:lnTo>
                <a:lnTo>
                  <a:pt x="722" y="24"/>
                </a:lnTo>
                <a:lnTo>
                  <a:pt x="748" y="34"/>
                </a:lnTo>
                <a:lnTo>
                  <a:pt x="774" y="44"/>
                </a:lnTo>
                <a:lnTo>
                  <a:pt x="798" y="54"/>
                </a:lnTo>
                <a:lnTo>
                  <a:pt x="822" y="66"/>
                </a:lnTo>
                <a:lnTo>
                  <a:pt x="846" y="80"/>
                </a:lnTo>
                <a:lnTo>
                  <a:pt x="868" y="94"/>
                </a:lnTo>
                <a:lnTo>
                  <a:pt x="890" y="110"/>
                </a:lnTo>
                <a:lnTo>
                  <a:pt x="912" y="126"/>
                </a:lnTo>
                <a:lnTo>
                  <a:pt x="932" y="144"/>
                </a:lnTo>
                <a:lnTo>
                  <a:pt x="950" y="162"/>
                </a:lnTo>
                <a:lnTo>
                  <a:pt x="970" y="182"/>
                </a:lnTo>
                <a:lnTo>
                  <a:pt x="986" y="202"/>
                </a:lnTo>
                <a:lnTo>
                  <a:pt x="1004" y="224"/>
                </a:lnTo>
                <a:lnTo>
                  <a:pt x="1018" y="244"/>
                </a:lnTo>
                <a:lnTo>
                  <a:pt x="1034" y="268"/>
                </a:lnTo>
                <a:lnTo>
                  <a:pt x="1046" y="290"/>
                </a:lnTo>
                <a:lnTo>
                  <a:pt x="1058" y="314"/>
                </a:lnTo>
                <a:lnTo>
                  <a:pt x="1070" y="340"/>
                </a:lnTo>
                <a:lnTo>
                  <a:pt x="1080" y="364"/>
                </a:lnTo>
                <a:lnTo>
                  <a:pt x="1088" y="390"/>
                </a:lnTo>
                <a:lnTo>
                  <a:pt x="1096" y="418"/>
                </a:lnTo>
                <a:lnTo>
                  <a:pt x="1102" y="444"/>
                </a:lnTo>
                <a:lnTo>
                  <a:pt x="1108" y="472"/>
                </a:lnTo>
                <a:lnTo>
                  <a:pt x="1110" y="500"/>
                </a:lnTo>
                <a:lnTo>
                  <a:pt x="1114" y="528"/>
                </a:lnTo>
                <a:lnTo>
                  <a:pt x="1114" y="556"/>
                </a:lnTo>
                <a:lnTo>
                  <a:pt x="1114" y="556"/>
                </a:lnTo>
                <a:close/>
              </a:path>
            </a:pathLst>
          </a:custGeom>
          <a:solidFill>
            <a:srgbClr val="6FA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Freeform 52">
            <a:extLst>
              <a:ext uri="{FF2B5EF4-FFF2-40B4-BE49-F238E27FC236}">
                <a16:creationId xmlns:a16="http://schemas.microsoft.com/office/drawing/2014/main" id="{6895142C-36D7-4D38-8E4A-30151072B24B}"/>
              </a:ext>
            </a:extLst>
          </p:cNvPr>
          <p:cNvSpPr>
            <a:spLocks/>
          </p:cNvSpPr>
          <p:nvPr/>
        </p:nvSpPr>
        <p:spPr bwMode="auto">
          <a:xfrm>
            <a:off x="18099087" y="10952163"/>
            <a:ext cx="1765300" cy="1768475"/>
          </a:xfrm>
          <a:custGeom>
            <a:avLst/>
            <a:gdLst>
              <a:gd name="T0" fmla="*/ 1112 w 1112"/>
              <a:gd name="T1" fmla="*/ 586 h 1114"/>
              <a:gd name="T2" fmla="*/ 1102 w 1112"/>
              <a:gd name="T3" fmla="*/ 670 h 1114"/>
              <a:gd name="T4" fmla="*/ 1078 w 1112"/>
              <a:gd name="T5" fmla="*/ 748 h 1114"/>
              <a:gd name="T6" fmla="*/ 1046 w 1112"/>
              <a:gd name="T7" fmla="*/ 822 h 1114"/>
              <a:gd name="T8" fmla="*/ 1002 w 1112"/>
              <a:gd name="T9" fmla="*/ 890 h 1114"/>
              <a:gd name="T10" fmla="*/ 950 w 1112"/>
              <a:gd name="T11" fmla="*/ 950 h 1114"/>
              <a:gd name="T12" fmla="*/ 890 w 1112"/>
              <a:gd name="T13" fmla="*/ 1004 h 1114"/>
              <a:gd name="T14" fmla="*/ 822 w 1112"/>
              <a:gd name="T15" fmla="*/ 1046 h 1114"/>
              <a:gd name="T16" fmla="*/ 748 w 1112"/>
              <a:gd name="T17" fmla="*/ 1080 h 1114"/>
              <a:gd name="T18" fmla="*/ 668 w 1112"/>
              <a:gd name="T19" fmla="*/ 1102 h 1114"/>
              <a:gd name="T20" fmla="*/ 584 w 1112"/>
              <a:gd name="T21" fmla="*/ 1114 h 1114"/>
              <a:gd name="T22" fmla="*/ 528 w 1112"/>
              <a:gd name="T23" fmla="*/ 1114 h 1114"/>
              <a:gd name="T24" fmla="*/ 444 w 1112"/>
              <a:gd name="T25" fmla="*/ 1102 h 1114"/>
              <a:gd name="T26" fmla="*/ 364 w 1112"/>
              <a:gd name="T27" fmla="*/ 1080 h 1114"/>
              <a:gd name="T28" fmla="*/ 290 w 1112"/>
              <a:gd name="T29" fmla="*/ 1046 h 1114"/>
              <a:gd name="T30" fmla="*/ 224 w 1112"/>
              <a:gd name="T31" fmla="*/ 1004 h 1114"/>
              <a:gd name="T32" fmla="*/ 162 w 1112"/>
              <a:gd name="T33" fmla="*/ 950 h 1114"/>
              <a:gd name="T34" fmla="*/ 110 w 1112"/>
              <a:gd name="T35" fmla="*/ 890 h 1114"/>
              <a:gd name="T36" fmla="*/ 66 w 1112"/>
              <a:gd name="T37" fmla="*/ 822 h 1114"/>
              <a:gd name="T38" fmla="*/ 34 w 1112"/>
              <a:gd name="T39" fmla="*/ 748 h 1114"/>
              <a:gd name="T40" fmla="*/ 12 w 1112"/>
              <a:gd name="T41" fmla="*/ 670 h 1114"/>
              <a:gd name="T42" fmla="*/ 0 w 1112"/>
              <a:gd name="T43" fmla="*/ 586 h 1114"/>
              <a:gd name="T44" fmla="*/ 0 w 1112"/>
              <a:gd name="T45" fmla="*/ 528 h 1114"/>
              <a:gd name="T46" fmla="*/ 12 w 1112"/>
              <a:gd name="T47" fmla="*/ 446 h 1114"/>
              <a:gd name="T48" fmla="*/ 34 w 1112"/>
              <a:gd name="T49" fmla="*/ 366 h 1114"/>
              <a:gd name="T50" fmla="*/ 66 w 1112"/>
              <a:gd name="T51" fmla="*/ 292 h 1114"/>
              <a:gd name="T52" fmla="*/ 110 w 1112"/>
              <a:gd name="T53" fmla="*/ 224 h 1114"/>
              <a:gd name="T54" fmla="*/ 162 w 1112"/>
              <a:gd name="T55" fmla="*/ 164 h 1114"/>
              <a:gd name="T56" fmla="*/ 224 w 1112"/>
              <a:gd name="T57" fmla="*/ 112 h 1114"/>
              <a:gd name="T58" fmla="*/ 290 w 1112"/>
              <a:gd name="T59" fmla="*/ 68 h 1114"/>
              <a:gd name="T60" fmla="*/ 364 w 1112"/>
              <a:gd name="T61" fmla="*/ 34 h 1114"/>
              <a:gd name="T62" fmla="*/ 444 w 1112"/>
              <a:gd name="T63" fmla="*/ 12 h 1114"/>
              <a:gd name="T64" fmla="*/ 528 w 1112"/>
              <a:gd name="T65" fmla="*/ 2 h 1114"/>
              <a:gd name="T66" fmla="*/ 584 w 1112"/>
              <a:gd name="T67" fmla="*/ 2 h 1114"/>
              <a:gd name="T68" fmla="*/ 668 w 1112"/>
              <a:gd name="T69" fmla="*/ 12 h 1114"/>
              <a:gd name="T70" fmla="*/ 748 w 1112"/>
              <a:gd name="T71" fmla="*/ 34 h 1114"/>
              <a:gd name="T72" fmla="*/ 822 w 1112"/>
              <a:gd name="T73" fmla="*/ 68 h 1114"/>
              <a:gd name="T74" fmla="*/ 890 w 1112"/>
              <a:gd name="T75" fmla="*/ 112 h 1114"/>
              <a:gd name="T76" fmla="*/ 950 w 1112"/>
              <a:gd name="T77" fmla="*/ 164 h 1114"/>
              <a:gd name="T78" fmla="*/ 1002 w 1112"/>
              <a:gd name="T79" fmla="*/ 224 h 1114"/>
              <a:gd name="T80" fmla="*/ 1046 w 1112"/>
              <a:gd name="T81" fmla="*/ 292 h 1114"/>
              <a:gd name="T82" fmla="*/ 1078 w 1112"/>
              <a:gd name="T83" fmla="*/ 366 h 1114"/>
              <a:gd name="T84" fmla="*/ 1102 w 1112"/>
              <a:gd name="T85" fmla="*/ 446 h 1114"/>
              <a:gd name="T86" fmla="*/ 1112 w 1112"/>
              <a:gd name="T87" fmla="*/ 528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2" h="1114">
                <a:moveTo>
                  <a:pt x="1112" y="558"/>
                </a:moveTo>
                <a:lnTo>
                  <a:pt x="1112" y="558"/>
                </a:lnTo>
                <a:lnTo>
                  <a:pt x="1112" y="586"/>
                </a:lnTo>
                <a:lnTo>
                  <a:pt x="1110" y="614"/>
                </a:lnTo>
                <a:lnTo>
                  <a:pt x="1106" y="642"/>
                </a:lnTo>
                <a:lnTo>
                  <a:pt x="1102" y="670"/>
                </a:lnTo>
                <a:lnTo>
                  <a:pt x="1096" y="696"/>
                </a:lnTo>
                <a:lnTo>
                  <a:pt x="1088" y="722"/>
                </a:lnTo>
                <a:lnTo>
                  <a:pt x="1078" y="748"/>
                </a:lnTo>
                <a:lnTo>
                  <a:pt x="1068" y="774"/>
                </a:lnTo>
                <a:lnTo>
                  <a:pt x="1058" y="798"/>
                </a:lnTo>
                <a:lnTo>
                  <a:pt x="1046" y="822"/>
                </a:lnTo>
                <a:lnTo>
                  <a:pt x="1032" y="846"/>
                </a:lnTo>
                <a:lnTo>
                  <a:pt x="1018" y="868"/>
                </a:lnTo>
                <a:lnTo>
                  <a:pt x="1002" y="890"/>
                </a:lnTo>
                <a:lnTo>
                  <a:pt x="986" y="912"/>
                </a:lnTo>
                <a:lnTo>
                  <a:pt x="968" y="932"/>
                </a:lnTo>
                <a:lnTo>
                  <a:pt x="950" y="950"/>
                </a:lnTo>
                <a:lnTo>
                  <a:pt x="930" y="970"/>
                </a:lnTo>
                <a:lnTo>
                  <a:pt x="910" y="986"/>
                </a:lnTo>
                <a:lnTo>
                  <a:pt x="890" y="1004"/>
                </a:lnTo>
                <a:lnTo>
                  <a:pt x="868" y="1018"/>
                </a:lnTo>
                <a:lnTo>
                  <a:pt x="844" y="1034"/>
                </a:lnTo>
                <a:lnTo>
                  <a:pt x="822" y="1046"/>
                </a:lnTo>
                <a:lnTo>
                  <a:pt x="798" y="1058"/>
                </a:lnTo>
                <a:lnTo>
                  <a:pt x="772" y="1070"/>
                </a:lnTo>
                <a:lnTo>
                  <a:pt x="748" y="1080"/>
                </a:lnTo>
                <a:lnTo>
                  <a:pt x="722" y="1088"/>
                </a:lnTo>
                <a:lnTo>
                  <a:pt x="696" y="1096"/>
                </a:lnTo>
                <a:lnTo>
                  <a:pt x="668" y="1102"/>
                </a:lnTo>
                <a:lnTo>
                  <a:pt x="640" y="1108"/>
                </a:lnTo>
                <a:lnTo>
                  <a:pt x="614" y="1110"/>
                </a:lnTo>
                <a:lnTo>
                  <a:pt x="584" y="1114"/>
                </a:lnTo>
                <a:lnTo>
                  <a:pt x="556" y="1114"/>
                </a:lnTo>
                <a:lnTo>
                  <a:pt x="556" y="1114"/>
                </a:lnTo>
                <a:lnTo>
                  <a:pt x="528" y="1114"/>
                </a:lnTo>
                <a:lnTo>
                  <a:pt x="500" y="1110"/>
                </a:lnTo>
                <a:lnTo>
                  <a:pt x="472" y="1108"/>
                </a:lnTo>
                <a:lnTo>
                  <a:pt x="444" y="1102"/>
                </a:lnTo>
                <a:lnTo>
                  <a:pt x="418" y="1096"/>
                </a:lnTo>
                <a:lnTo>
                  <a:pt x="390" y="1088"/>
                </a:lnTo>
                <a:lnTo>
                  <a:pt x="364" y="1080"/>
                </a:lnTo>
                <a:lnTo>
                  <a:pt x="340" y="1070"/>
                </a:lnTo>
                <a:lnTo>
                  <a:pt x="314" y="1058"/>
                </a:lnTo>
                <a:lnTo>
                  <a:pt x="290" y="1046"/>
                </a:lnTo>
                <a:lnTo>
                  <a:pt x="268" y="1034"/>
                </a:lnTo>
                <a:lnTo>
                  <a:pt x="246" y="1018"/>
                </a:lnTo>
                <a:lnTo>
                  <a:pt x="224" y="1004"/>
                </a:lnTo>
                <a:lnTo>
                  <a:pt x="202" y="986"/>
                </a:lnTo>
                <a:lnTo>
                  <a:pt x="182" y="970"/>
                </a:lnTo>
                <a:lnTo>
                  <a:pt x="162" y="950"/>
                </a:lnTo>
                <a:lnTo>
                  <a:pt x="144" y="932"/>
                </a:lnTo>
                <a:lnTo>
                  <a:pt x="126" y="912"/>
                </a:lnTo>
                <a:lnTo>
                  <a:pt x="110" y="890"/>
                </a:lnTo>
                <a:lnTo>
                  <a:pt x="94" y="868"/>
                </a:lnTo>
                <a:lnTo>
                  <a:pt x="80" y="846"/>
                </a:lnTo>
                <a:lnTo>
                  <a:pt x="66" y="822"/>
                </a:lnTo>
                <a:lnTo>
                  <a:pt x="54" y="798"/>
                </a:lnTo>
                <a:lnTo>
                  <a:pt x="44" y="774"/>
                </a:lnTo>
                <a:lnTo>
                  <a:pt x="34" y="748"/>
                </a:lnTo>
                <a:lnTo>
                  <a:pt x="24" y="722"/>
                </a:lnTo>
                <a:lnTo>
                  <a:pt x="18" y="696"/>
                </a:lnTo>
                <a:lnTo>
                  <a:pt x="12" y="670"/>
                </a:lnTo>
                <a:lnTo>
                  <a:pt x="6" y="642"/>
                </a:lnTo>
                <a:lnTo>
                  <a:pt x="2" y="614"/>
                </a:lnTo>
                <a:lnTo>
                  <a:pt x="0" y="586"/>
                </a:lnTo>
                <a:lnTo>
                  <a:pt x="0" y="558"/>
                </a:lnTo>
                <a:lnTo>
                  <a:pt x="0" y="558"/>
                </a:lnTo>
                <a:lnTo>
                  <a:pt x="0" y="528"/>
                </a:lnTo>
                <a:lnTo>
                  <a:pt x="2" y="500"/>
                </a:lnTo>
                <a:lnTo>
                  <a:pt x="6" y="472"/>
                </a:lnTo>
                <a:lnTo>
                  <a:pt x="12" y="446"/>
                </a:lnTo>
                <a:lnTo>
                  <a:pt x="18" y="418"/>
                </a:lnTo>
                <a:lnTo>
                  <a:pt x="24" y="392"/>
                </a:lnTo>
                <a:lnTo>
                  <a:pt x="34" y="366"/>
                </a:lnTo>
                <a:lnTo>
                  <a:pt x="44" y="340"/>
                </a:lnTo>
                <a:lnTo>
                  <a:pt x="54" y="316"/>
                </a:lnTo>
                <a:lnTo>
                  <a:pt x="66" y="292"/>
                </a:lnTo>
                <a:lnTo>
                  <a:pt x="80" y="268"/>
                </a:lnTo>
                <a:lnTo>
                  <a:pt x="94" y="246"/>
                </a:lnTo>
                <a:lnTo>
                  <a:pt x="110" y="224"/>
                </a:lnTo>
                <a:lnTo>
                  <a:pt x="126" y="204"/>
                </a:lnTo>
                <a:lnTo>
                  <a:pt x="144" y="184"/>
                </a:lnTo>
                <a:lnTo>
                  <a:pt x="162" y="164"/>
                </a:lnTo>
                <a:lnTo>
                  <a:pt x="182" y="146"/>
                </a:lnTo>
                <a:lnTo>
                  <a:pt x="202" y="128"/>
                </a:lnTo>
                <a:lnTo>
                  <a:pt x="224" y="112"/>
                </a:lnTo>
                <a:lnTo>
                  <a:pt x="246" y="96"/>
                </a:lnTo>
                <a:lnTo>
                  <a:pt x="268" y="82"/>
                </a:lnTo>
                <a:lnTo>
                  <a:pt x="290" y="68"/>
                </a:lnTo>
                <a:lnTo>
                  <a:pt x="314" y="56"/>
                </a:lnTo>
                <a:lnTo>
                  <a:pt x="340" y="44"/>
                </a:lnTo>
                <a:lnTo>
                  <a:pt x="364" y="34"/>
                </a:lnTo>
                <a:lnTo>
                  <a:pt x="390" y="26"/>
                </a:lnTo>
                <a:lnTo>
                  <a:pt x="418" y="18"/>
                </a:lnTo>
                <a:lnTo>
                  <a:pt x="444" y="12"/>
                </a:lnTo>
                <a:lnTo>
                  <a:pt x="472" y="8"/>
                </a:lnTo>
                <a:lnTo>
                  <a:pt x="500" y="4"/>
                </a:lnTo>
                <a:lnTo>
                  <a:pt x="528" y="2"/>
                </a:lnTo>
                <a:lnTo>
                  <a:pt x="556" y="0"/>
                </a:lnTo>
                <a:lnTo>
                  <a:pt x="556" y="0"/>
                </a:lnTo>
                <a:lnTo>
                  <a:pt x="584" y="2"/>
                </a:lnTo>
                <a:lnTo>
                  <a:pt x="614" y="4"/>
                </a:lnTo>
                <a:lnTo>
                  <a:pt x="640" y="8"/>
                </a:lnTo>
                <a:lnTo>
                  <a:pt x="668" y="12"/>
                </a:lnTo>
                <a:lnTo>
                  <a:pt x="696" y="18"/>
                </a:lnTo>
                <a:lnTo>
                  <a:pt x="722" y="26"/>
                </a:lnTo>
                <a:lnTo>
                  <a:pt x="748" y="34"/>
                </a:lnTo>
                <a:lnTo>
                  <a:pt x="772" y="44"/>
                </a:lnTo>
                <a:lnTo>
                  <a:pt x="798" y="56"/>
                </a:lnTo>
                <a:lnTo>
                  <a:pt x="822" y="68"/>
                </a:lnTo>
                <a:lnTo>
                  <a:pt x="844" y="82"/>
                </a:lnTo>
                <a:lnTo>
                  <a:pt x="868" y="96"/>
                </a:lnTo>
                <a:lnTo>
                  <a:pt x="890" y="112"/>
                </a:lnTo>
                <a:lnTo>
                  <a:pt x="910" y="128"/>
                </a:lnTo>
                <a:lnTo>
                  <a:pt x="930" y="146"/>
                </a:lnTo>
                <a:lnTo>
                  <a:pt x="950" y="164"/>
                </a:lnTo>
                <a:lnTo>
                  <a:pt x="968" y="184"/>
                </a:lnTo>
                <a:lnTo>
                  <a:pt x="986" y="204"/>
                </a:lnTo>
                <a:lnTo>
                  <a:pt x="1002" y="224"/>
                </a:lnTo>
                <a:lnTo>
                  <a:pt x="1018" y="246"/>
                </a:lnTo>
                <a:lnTo>
                  <a:pt x="1032" y="268"/>
                </a:lnTo>
                <a:lnTo>
                  <a:pt x="1046" y="292"/>
                </a:lnTo>
                <a:lnTo>
                  <a:pt x="1058" y="316"/>
                </a:lnTo>
                <a:lnTo>
                  <a:pt x="1068" y="340"/>
                </a:lnTo>
                <a:lnTo>
                  <a:pt x="1078" y="366"/>
                </a:lnTo>
                <a:lnTo>
                  <a:pt x="1088" y="392"/>
                </a:lnTo>
                <a:lnTo>
                  <a:pt x="1096" y="418"/>
                </a:lnTo>
                <a:lnTo>
                  <a:pt x="1102" y="446"/>
                </a:lnTo>
                <a:lnTo>
                  <a:pt x="1106" y="472"/>
                </a:lnTo>
                <a:lnTo>
                  <a:pt x="1110" y="500"/>
                </a:lnTo>
                <a:lnTo>
                  <a:pt x="1112" y="528"/>
                </a:lnTo>
                <a:lnTo>
                  <a:pt x="1112" y="558"/>
                </a:lnTo>
                <a:lnTo>
                  <a:pt x="1112" y="558"/>
                </a:lnTo>
                <a:close/>
              </a:path>
            </a:pathLst>
          </a:custGeom>
          <a:solidFill>
            <a:srgbClr val="1083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7" name="Rectangle 55">
            <a:extLst>
              <a:ext uri="{FF2B5EF4-FFF2-40B4-BE49-F238E27FC236}">
                <a16:creationId xmlns:a16="http://schemas.microsoft.com/office/drawing/2014/main" id="{3381D00E-EE1A-480F-AEE9-9D31B149A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424" y="11333163"/>
            <a:ext cx="1644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8" name="Rectangle 56">
            <a:extLst>
              <a:ext uri="{FF2B5EF4-FFF2-40B4-BE49-F238E27FC236}">
                <a16:creationId xmlns:a16="http://schemas.microsoft.com/office/drawing/2014/main" id="{1FCBB103-D10A-41D5-BD8C-A0F075499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562" y="6200775"/>
            <a:ext cx="1644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02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9" name="Rectangle 57">
            <a:extLst>
              <a:ext uri="{FF2B5EF4-FFF2-40B4-BE49-F238E27FC236}">
                <a16:creationId xmlns:a16="http://schemas.microsoft.com/office/drawing/2014/main" id="{6868BD2C-F533-4123-879C-021FAB4E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5962" y="11333163"/>
            <a:ext cx="1644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03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0" name="Rectangle 58">
            <a:extLst>
              <a:ext uri="{FF2B5EF4-FFF2-40B4-BE49-F238E27FC236}">
                <a16:creationId xmlns:a16="http://schemas.microsoft.com/office/drawing/2014/main" id="{3EC4D945-1E2C-49A7-9AC6-8F65ACF6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4662" y="6200775"/>
            <a:ext cx="1644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04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1" name="Rectangle 59">
            <a:extLst>
              <a:ext uri="{FF2B5EF4-FFF2-40B4-BE49-F238E27FC236}">
                <a16:creationId xmlns:a16="http://schemas.microsoft.com/office/drawing/2014/main" id="{CECDF22E-5F53-4C99-B2BE-DF59BBC1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350" y="11333163"/>
            <a:ext cx="16446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9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05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id="{2DAE6050-E2C8-40D4-9CDA-2009C2CFB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4968" y="8137966"/>
            <a:ext cx="3098800" cy="0"/>
          </a:xfrm>
          <a:prstGeom prst="line">
            <a:avLst/>
          </a:prstGeom>
          <a:noFill/>
          <a:ln w="12700">
            <a:solidFill>
              <a:srgbClr val="26323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51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981B7BC7-F5F4-4966-AF58-BC1F58AC4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13"/>
            <a:ext cx="28963938" cy="16260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83FFE6C-B6C7-422D-8306-9B2C7959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038" y="-23813"/>
            <a:ext cx="28995688" cy="857250"/>
          </a:xfrm>
          <a:prstGeom prst="rect">
            <a:avLst/>
          </a:prstGeom>
          <a:solidFill>
            <a:srgbClr val="0060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5925C1D-C184-4CAF-B7F9-CB20B6A0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6262" y="15049103"/>
            <a:ext cx="4921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ww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w.company.com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9076B47F-FE1C-4E5E-9DE3-28616F7D6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15468600"/>
            <a:ext cx="19353213" cy="0"/>
          </a:xfrm>
          <a:prstGeom prst="line">
            <a:avLst/>
          </a:prstGeom>
          <a:noFill/>
          <a:ln w="12700">
            <a:solidFill>
              <a:srgbClr val="083D7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491B677F-0EE5-4001-B119-98F2E619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037" y="1575981"/>
            <a:ext cx="732572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9100" b="1" i="0" u="none" strike="noStrike" cap="none" normalizeH="0" baseline="0">
                <a:ln>
                  <a:noFill/>
                </a:ln>
                <a:solidFill>
                  <a:srgbClr val="083D76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비디오 </a:t>
            </a:r>
            <a:r>
              <a:rPr kumimoji="0" lang="ko-KR" altLang="en-US" sz="9100" b="1" i="0" u="none" strike="noStrike" cap="none" normalizeH="0" baseline="0" dirty="0" err="1">
                <a:ln>
                  <a:noFill/>
                </a:ln>
                <a:solidFill>
                  <a:srgbClr val="083D76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캡셔닝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Freeform 24">
            <a:extLst>
              <a:ext uri="{FF2B5EF4-FFF2-40B4-BE49-F238E27FC236}">
                <a16:creationId xmlns:a16="http://schemas.microsoft.com/office/drawing/2014/main" id="{5A8FE4C5-3155-43F4-A631-39B7C35D80B8}"/>
              </a:ext>
            </a:extLst>
          </p:cNvPr>
          <p:cNvSpPr>
            <a:spLocks/>
          </p:cNvSpPr>
          <p:nvPr/>
        </p:nvSpPr>
        <p:spPr bwMode="auto">
          <a:xfrm>
            <a:off x="2652712" y="3359150"/>
            <a:ext cx="9350375" cy="0"/>
          </a:xfrm>
          <a:custGeom>
            <a:avLst/>
            <a:gdLst>
              <a:gd name="T0" fmla="*/ 0 w 5890"/>
              <a:gd name="T1" fmla="*/ 5890 w 5890"/>
              <a:gd name="T2" fmla="*/ 0 w 589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890">
                <a:moveTo>
                  <a:pt x="0" y="0"/>
                </a:moveTo>
                <a:lnTo>
                  <a:pt x="58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8E841587-4652-45A6-90E2-FD8409DEC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724" y="3222426"/>
            <a:ext cx="6610352" cy="4326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3" name="Freeform 75">
            <a:extLst>
              <a:ext uri="{FF2B5EF4-FFF2-40B4-BE49-F238E27FC236}">
                <a16:creationId xmlns:a16="http://schemas.microsoft.com/office/drawing/2014/main" id="{B92A9BFB-8AEA-4DA7-A761-B766E017A270}"/>
              </a:ext>
            </a:extLst>
          </p:cNvPr>
          <p:cNvSpPr>
            <a:spLocks/>
          </p:cNvSpPr>
          <p:nvPr/>
        </p:nvSpPr>
        <p:spPr bwMode="auto">
          <a:xfrm>
            <a:off x="654050" y="15166975"/>
            <a:ext cx="1714500" cy="547688"/>
          </a:xfrm>
          <a:custGeom>
            <a:avLst/>
            <a:gdLst>
              <a:gd name="T0" fmla="*/ 1020 w 1080"/>
              <a:gd name="T1" fmla="*/ 345 h 345"/>
              <a:gd name="T2" fmla="*/ 61 w 1080"/>
              <a:gd name="T3" fmla="*/ 345 h 345"/>
              <a:gd name="T4" fmla="*/ 61 w 1080"/>
              <a:gd name="T5" fmla="*/ 345 h 345"/>
              <a:gd name="T6" fmla="*/ 49 w 1080"/>
              <a:gd name="T7" fmla="*/ 343 h 345"/>
              <a:gd name="T8" fmla="*/ 37 w 1080"/>
              <a:gd name="T9" fmla="*/ 339 h 345"/>
              <a:gd name="T10" fmla="*/ 27 w 1080"/>
              <a:gd name="T11" fmla="*/ 335 h 345"/>
              <a:gd name="T12" fmla="*/ 19 w 1080"/>
              <a:gd name="T13" fmla="*/ 327 h 345"/>
              <a:gd name="T14" fmla="*/ 11 w 1080"/>
              <a:gd name="T15" fmla="*/ 317 h 345"/>
              <a:gd name="T16" fmla="*/ 7 w 1080"/>
              <a:gd name="T17" fmla="*/ 307 h 345"/>
              <a:gd name="T18" fmla="*/ 2 w 1080"/>
              <a:gd name="T19" fmla="*/ 297 h 345"/>
              <a:gd name="T20" fmla="*/ 0 w 1080"/>
              <a:gd name="T21" fmla="*/ 285 h 345"/>
              <a:gd name="T22" fmla="*/ 0 w 1080"/>
              <a:gd name="T23" fmla="*/ 58 h 345"/>
              <a:gd name="T24" fmla="*/ 0 w 1080"/>
              <a:gd name="T25" fmla="*/ 58 h 345"/>
              <a:gd name="T26" fmla="*/ 2 w 1080"/>
              <a:gd name="T27" fmla="*/ 46 h 345"/>
              <a:gd name="T28" fmla="*/ 7 w 1080"/>
              <a:gd name="T29" fmla="*/ 36 h 345"/>
              <a:gd name="T30" fmla="*/ 11 w 1080"/>
              <a:gd name="T31" fmla="*/ 26 h 345"/>
              <a:gd name="T32" fmla="*/ 19 w 1080"/>
              <a:gd name="T33" fmla="*/ 16 h 345"/>
              <a:gd name="T34" fmla="*/ 27 w 1080"/>
              <a:gd name="T35" fmla="*/ 10 h 345"/>
              <a:gd name="T36" fmla="*/ 37 w 1080"/>
              <a:gd name="T37" fmla="*/ 4 h 345"/>
              <a:gd name="T38" fmla="*/ 49 w 1080"/>
              <a:gd name="T39" fmla="*/ 0 h 345"/>
              <a:gd name="T40" fmla="*/ 61 w 1080"/>
              <a:gd name="T41" fmla="*/ 0 h 345"/>
              <a:gd name="T42" fmla="*/ 1020 w 1080"/>
              <a:gd name="T43" fmla="*/ 0 h 345"/>
              <a:gd name="T44" fmla="*/ 1020 w 1080"/>
              <a:gd name="T45" fmla="*/ 0 h 345"/>
              <a:gd name="T46" fmla="*/ 1032 w 1080"/>
              <a:gd name="T47" fmla="*/ 0 h 345"/>
              <a:gd name="T48" fmla="*/ 1042 w 1080"/>
              <a:gd name="T49" fmla="*/ 4 h 345"/>
              <a:gd name="T50" fmla="*/ 1052 w 1080"/>
              <a:gd name="T51" fmla="*/ 10 h 345"/>
              <a:gd name="T52" fmla="*/ 1062 w 1080"/>
              <a:gd name="T53" fmla="*/ 16 h 345"/>
              <a:gd name="T54" fmla="*/ 1070 w 1080"/>
              <a:gd name="T55" fmla="*/ 26 h 345"/>
              <a:gd name="T56" fmla="*/ 1074 w 1080"/>
              <a:gd name="T57" fmla="*/ 36 h 345"/>
              <a:gd name="T58" fmla="*/ 1078 w 1080"/>
              <a:gd name="T59" fmla="*/ 46 h 345"/>
              <a:gd name="T60" fmla="*/ 1080 w 1080"/>
              <a:gd name="T61" fmla="*/ 58 h 345"/>
              <a:gd name="T62" fmla="*/ 1080 w 1080"/>
              <a:gd name="T63" fmla="*/ 285 h 345"/>
              <a:gd name="T64" fmla="*/ 1080 w 1080"/>
              <a:gd name="T65" fmla="*/ 285 h 345"/>
              <a:gd name="T66" fmla="*/ 1078 w 1080"/>
              <a:gd name="T67" fmla="*/ 297 h 345"/>
              <a:gd name="T68" fmla="*/ 1074 w 1080"/>
              <a:gd name="T69" fmla="*/ 307 h 345"/>
              <a:gd name="T70" fmla="*/ 1070 w 1080"/>
              <a:gd name="T71" fmla="*/ 317 h 345"/>
              <a:gd name="T72" fmla="*/ 1062 w 1080"/>
              <a:gd name="T73" fmla="*/ 327 h 345"/>
              <a:gd name="T74" fmla="*/ 1052 w 1080"/>
              <a:gd name="T75" fmla="*/ 335 h 345"/>
              <a:gd name="T76" fmla="*/ 1042 w 1080"/>
              <a:gd name="T77" fmla="*/ 339 h 345"/>
              <a:gd name="T78" fmla="*/ 1032 w 1080"/>
              <a:gd name="T79" fmla="*/ 343 h 345"/>
              <a:gd name="T80" fmla="*/ 1020 w 1080"/>
              <a:gd name="T81" fmla="*/ 345 h 345"/>
              <a:gd name="T82" fmla="*/ 1020 w 1080"/>
              <a:gd name="T8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80" h="345">
                <a:moveTo>
                  <a:pt x="1020" y="345"/>
                </a:moveTo>
                <a:lnTo>
                  <a:pt x="61" y="345"/>
                </a:lnTo>
                <a:lnTo>
                  <a:pt x="61" y="345"/>
                </a:lnTo>
                <a:lnTo>
                  <a:pt x="49" y="343"/>
                </a:lnTo>
                <a:lnTo>
                  <a:pt x="37" y="339"/>
                </a:lnTo>
                <a:lnTo>
                  <a:pt x="27" y="335"/>
                </a:lnTo>
                <a:lnTo>
                  <a:pt x="19" y="327"/>
                </a:lnTo>
                <a:lnTo>
                  <a:pt x="11" y="317"/>
                </a:lnTo>
                <a:lnTo>
                  <a:pt x="7" y="307"/>
                </a:lnTo>
                <a:lnTo>
                  <a:pt x="2" y="297"/>
                </a:lnTo>
                <a:lnTo>
                  <a:pt x="0" y="285"/>
                </a:lnTo>
                <a:lnTo>
                  <a:pt x="0" y="58"/>
                </a:lnTo>
                <a:lnTo>
                  <a:pt x="0" y="58"/>
                </a:lnTo>
                <a:lnTo>
                  <a:pt x="2" y="46"/>
                </a:lnTo>
                <a:lnTo>
                  <a:pt x="7" y="36"/>
                </a:lnTo>
                <a:lnTo>
                  <a:pt x="11" y="26"/>
                </a:lnTo>
                <a:lnTo>
                  <a:pt x="19" y="16"/>
                </a:lnTo>
                <a:lnTo>
                  <a:pt x="27" y="10"/>
                </a:lnTo>
                <a:lnTo>
                  <a:pt x="37" y="4"/>
                </a:lnTo>
                <a:lnTo>
                  <a:pt x="49" y="0"/>
                </a:lnTo>
                <a:lnTo>
                  <a:pt x="61" y="0"/>
                </a:lnTo>
                <a:lnTo>
                  <a:pt x="1020" y="0"/>
                </a:lnTo>
                <a:lnTo>
                  <a:pt x="1020" y="0"/>
                </a:lnTo>
                <a:lnTo>
                  <a:pt x="1032" y="0"/>
                </a:lnTo>
                <a:lnTo>
                  <a:pt x="1042" y="4"/>
                </a:lnTo>
                <a:lnTo>
                  <a:pt x="1052" y="10"/>
                </a:lnTo>
                <a:lnTo>
                  <a:pt x="1062" y="16"/>
                </a:lnTo>
                <a:lnTo>
                  <a:pt x="1070" y="26"/>
                </a:lnTo>
                <a:lnTo>
                  <a:pt x="1074" y="36"/>
                </a:lnTo>
                <a:lnTo>
                  <a:pt x="1078" y="46"/>
                </a:lnTo>
                <a:lnTo>
                  <a:pt x="1080" y="58"/>
                </a:lnTo>
                <a:lnTo>
                  <a:pt x="1080" y="285"/>
                </a:lnTo>
                <a:lnTo>
                  <a:pt x="1080" y="285"/>
                </a:lnTo>
                <a:lnTo>
                  <a:pt x="1078" y="297"/>
                </a:lnTo>
                <a:lnTo>
                  <a:pt x="1074" y="307"/>
                </a:lnTo>
                <a:lnTo>
                  <a:pt x="1070" y="317"/>
                </a:lnTo>
                <a:lnTo>
                  <a:pt x="1062" y="327"/>
                </a:lnTo>
                <a:lnTo>
                  <a:pt x="1052" y="335"/>
                </a:lnTo>
                <a:lnTo>
                  <a:pt x="1042" y="339"/>
                </a:lnTo>
                <a:lnTo>
                  <a:pt x="1032" y="343"/>
                </a:lnTo>
                <a:lnTo>
                  <a:pt x="1020" y="345"/>
                </a:lnTo>
                <a:lnTo>
                  <a:pt x="1020" y="345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4" name="Rectangle 76">
            <a:extLst>
              <a:ext uri="{FF2B5EF4-FFF2-40B4-BE49-F238E27FC236}">
                <a16:creationId xmlns:a16="http://schemas.microsoft.com/office/drawing/2014/main" id="{38841ABA-F35E-4076-A102-13166A66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7" y="15186025"/>
            <a:ext cx="9740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OGO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25BE59-D49F-45D6-99F3-0C453F4F6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0625" y="4601121"/>
            <a:ext cx="10099674" cy="816053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DC2A14-AA3A-4BD8-B9A4-B035DF98458B}"/>
              </a:ext>
            </a:extLst>
          </p:cNvPr>
          <p:cNvSpPr txBox="1"/>
          <p:nvPr/>
        </p:nvSpPr>
        <p:spPr>
          <a:xfrm>
            <a:off x="2460625" y="15678943"/>
            <a:ext cx="2165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논문 출처</a:t>
            </a:r>
            <a:r>
              <a:rPr lang="en-US" altLang="ko-KR" dirty="0"/>
              <a:t>] </a:t>
            </a:r>
            <a:r>
              <a:rPr lang="ko-KR" altLang="en-US" dirty="0"/>
              <a:t>주요 장면 추출 알고리즘을 이용한 비디오 </a:t>
            </a:r>
            <a:r>
              <a:rPr lang="ko-KR" altLang="en-US" dirty="0" err="1"/>
              <a:t>캡셔닝</a:t>
            </a:r>
            <a:r>
              <a:rPr lang="ko-KR" altLang="en-US" dirty="0"/>
              <a:t> 알고리즘 </a:t>
            </a:r>
            <a:r>
              <a:rPr lang="en-US" altLang="ko-KR" dirty="0"/>
              <a:t>/ </a:t>
            </a:r>
            <a:r>
              <a:rPr lang="ko-KR" altLang="en-US" dirty="0"/>
              <a:t>이주희</a:t>
            </a:r>
            <a:r>
              <a:rPr lang="en-US" altLang="ko-KR" dirty="0"/>
              <a:t>, </a:t>
            </a:r>
            <a:r>
              <a:rPr lang="ko-KR" altLang="en-US" dirty="0"/>
              <a:t>김나영</a:t>
            </a:r>
            <a:r>
              <a:rPr lang="en-US" altLang="ko-KR" dirty="0"/>
              <a:t>, </a:t>
            </a:r>
            <a:r>
              <a:rPr lang="ko-KR" altLang="en-US" dirty="0" err="1"/>
              <a:t>강제원</a:t>
            </a:r>
            <a:r>
              <a:rPr lang="en-US" altLang="ko-KR" dirty="0"/>
              <a:t> </a:t>
            </a:r>
            <a:r>
              <a:rPr lang="ko-KR" altLang="en-US" dirty="0" err="1"/>
              <a:t>이화여자대핫교</a:t>
            </a:r>
            <a:r>
              <a:rPr lang="ko-KR" altLang="en-US" dirty="0"/>
              <a:t> 전자전기공학과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94D14-30C1-47E9-A88D-8AE2476715FF}"/>
              </a:ext>
            </a:extLst>
          </p:cNvPr>
          <p:cNvSpPr txBox="1"/>
          <p:nvPr/>
        </p:nvSpPr>
        <p:spPr>
          <a:xfrm>
            <a:off x="13546137" y="4775563"/>
            <a:ext cx="140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비디오의 </a:t>
            </a:r>
            <a:r>
              <a:rPr lang="ko-KR" altLang="en-US" sz="2800" dirty="0" err="1"/>
              <a:t>등간격</a:t>
            </a:r>
            <a:r>
              <a:rPr lang="ko-KR" altLang="en-US" sz="2800" dirty="0"/>
              <a:t> 프레임 추출을 통한 피처 생성을 기반으로 비디오 </a:t>
            </a:r>
            <a:r>
              <a:rPr lang="ko-KR" altLang="en-US" sz="2800" dirty="0" err="1"/>
              <a:t>캡셔닝을</a:t>
            </a:r>
            <a:r>
              <a:rPr lang="ko-KR" altLang="en-US" sz="2800" dirty="0"/>
              <a:t> 수행 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1F75C946-FF8C-4E38-8827-92A32DFE6EF1}"/>
              </a:ext>
            </a:extLst>
          </p:cNvPr>
          <p:cNvSpPr/>
          <p:nvPr/>
        </p:nvSpPr>
        <p:spPr>
          <a:xfrm>
            <a:off x="20052161" y="6670866"/>
            <a:ext cx="685800" cy="116238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4D41F-9C04-4A97-967A-B7891948B496}"/>
              </a:ext>
            </a:extLst>
          </p:cNvPr>
          <p:cNvSpPr txBox="1"/>
          <p:nvPr/>
        </p:nvSpPr>
        <p:spPr>
          <a:xfrm>
            <a:off x="14490341" y="9440975"/>
            <a:ext cx="140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불필요하게 중복된 프레임을 포함하거나 일부 장면을 포함하지 못함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38E04E-0512-4F57-A2E1-0BB7E7781FE1}"/>
              </a:ext>
            </a:extLst>
          </p:cNvPr>
          <p:cNvSpPr/>
          <p:nvPr/>
        </p:nvSpPr>
        <p:spPr>
          <a:xfrm>
            <a:off x="19263982" y="817545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문제점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7A872E-AC9D-4FDB-9EA9-6DDF8662CA2B}"/>
              </a:ext>
            </a:extLst>
          </p:cNvPr>
          <p:cNvSpPr txBox="1"/>
          <p:nvPr/>
        </p:nvSpPr>
        <p:spPr>
          <a:xfrm>
            <a:off x="13546137" y="5663434"/>
            <a:ext cx="140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/>
              <a:t>입력 비디오 프레임에 대한 자연어 설명을 자동으로 생성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845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981B7BC7-F5F4-4966-AF58-BC1F58AC4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944"/>
            <a:ext cx="28963938" cy="16260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83FFE6C-B6C7-422D-8306-9B2C7959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038" y="-23813"/>
            <a:ext cx="28995688" cy="857250"/>
          </a:xfrm>
          <a:prstGeom prst="rect">
            <a:avLst/>
          </a:prstGeom>
          <a:solidFill>
            <a:srgbClr val="0060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5925C1D-C184-4CAF-B7F9-CB20B6A0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6262" y="15049103"/>
            <a:ext cx="4921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ww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w.company.com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9076B47F-FE1C-4E5E-9DE3-28616F7D6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15468600"/>
            <a:ext cx="19353213" cy="0"/>
          </a:xfrm>
          <a:prstGeom prst="line">
            <a:avLst/>
          </a:prstGeom>
          <a:noFill/>
          <a:ln w="12700">
            <a:solidFill>
              <a:srgbClr val="083D7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Freeform 24">
            <a:extLst>
              <a:ext uri="{FF2B5EF4-FFF2-40B4-BE49-F238E27FC236}">
                <a16:creationId xmlns:a16="http://schemas.microsoft.com/office/drawing/2014/main" id="{5A8FE4C5-3155-43F4-A631-39B7C35D80B8}"/>
              </a:ext>
            </a:extLst>
          </p:cNvPr>
          <p:cNvSpPr>
            <a:spLocks/>
          </p:cNvSpPr>
          <p:nvPr/>
        </p:nvSpPr>
        <p:spPr bwMode="auto">
          <a:xfrm>
            <a:off x="2652712" y="3359150"/>
            <a:ext cx="9350375" cy="0"/>
          </a:xfrm>
          <a:custGeom>
            <a:avLst/>
            <a:gdLst>
              <a:gd name="T0" fmla="*/ 0 w 5890"/>
              <a:gd name="T1" fmla="*/ 5890 w 5890"/>
              <a:gd name="T2" fmla="*/ 0 w 589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890">
                <a:moveTo>
                  <a:pt x="0" y="0"/>
                </a:moveTo>
                <a:lnTo>
                  <a:pt x="58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85" name="Rectangle 71">
            <a:extLst>
              <a:ext uri="{FF2B5EF4-FFF2-40B4-BE49-F238E27FC236}">
                <a16:creationId xmlns:a16="http://schemas.microsoft.com/office/drawing/2014/main" id="{C244D508-7D3D-4E41-B570-BF7A3D1B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7" y="1492910"/>
            <a:ext cx="10683871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500" b="1">
                <a:solidFill>
                  <a:srgbClr val="606060"/>
                </a:solidFill>
                <a:ea typeface="에스코어 드림 6 Bold" panose="020B0703030302020204" pitchFamily="34" charset="-127"/>
              </a:rPr>
              <a:t>구현하고자 하는 목표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6" name="Rectangle 72">
            <a:extLst>
              <a:ext uri="{FF2B5EF4-FFF2-40B4-BE49-F238E27FC236}">
                <a16:creationId xmlns:a16="http://schemas.microsoft.com/office/drawing/2014/main" id="{D59024AC-A3DF-4381-996B-EF485025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87" y="6732496"/>
            <a:ext cx="1956094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5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분 이상의 동영상 입력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=&gt; 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각각의 상황에 맞는 설명 출력 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한글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3072" name="Line 74">
            <a:extLst>
              <a:ext uri="{FF2B5EF4-FFF2-40B4-BE49-F238E27FC236}">
                <a16:creationId xmlns:a16="http://schemas.microsoft.com/office/drawing/2014/main" id="{38033B4E-041D-4128-981B-9A4BE6928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7" y="3003102"/>
            <a:ext cx="4495800" cy="0"/>
          </a:xfrm>
          <a:prstGeom prst="line">
            <a:avLst/>
          </a:prstGeom>
          <a:noFill/>
          <a:ln w="12700">
            <a:solidFill>
              <a:srgbClr val="26323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3" name="Freeform 75">
            <a:extLst>
              <a:ext uri="{FF2B5EF4-FFF2-40B4-BE49-F238E27FC236}">
                <a16:creationId xmlns:a16="http://schemas.microsoft.com/office/drawing/2014/main" id="{B92A9BFB-8AEA-4DA7-A761-B766E017A270}"/>
              </a:ext>
            </a:extLst>
          </p:cNvPr>
          <p:cNvSpPr>
            <a:spLocks/>
          </p:cNvSpPr>
          <p:nvPr/>
        </p:nvSpPr>
        <p:spPr bwMode="auto">
          <a:xfrm>
            <a:off x="654050" y="15166975"/>
            <a:ext cx="1714500" cy="547688"/>
          </a:xfrm>
          <a:custGeom>
            <a:avLst/>
            <a:gdLst>
              <a:gd name="T0" fmla="*/ 1020 w 1080"/>
              <a:gd name="T1" fmla="*/ 345 h 345"/>
              <a:gd name="T2" fmla="*/ 61 w 1080"/>
              <a:gd name="T3" fmla="*/ 345 h 345"/>
              <a:gd name="T4" fmla="*/ 61 w 1080"/>
              <a:gd name="T5" fmla="*/ 345 h 345"/>
              <a:gd name="T6" fmla="*/ 49 w 1080"/>
              <a:gd name="T7" fmla="*/ 343 h 345"/>
              <a:gd name="T8" fmla="*/ 37 w 1080"/>
              <a:gd name="T9" fmla="*/ 339 h 345"/>
              <a:gd name="T10" fmla="*/ 27 w 1080"/>
              <a:gd name="T11" fmla="*/ 335 h 345"/>
              <a:gd name="T12" fmla="*/ 19 w 1080"/>
              <a:gd name="T13" fmla="*/ 327 h 345"/>
              <a:gd name="T14" fmla="*/ 11 w 1080"/>
              <a:gd name="T15" fmla="*/ 317 h 345"/>
              <a:gd name="T16" fmla="*/ 7 w 1080"/>
              <a:gd name="T17" fmla="*/ 307 h 345"/>
              <a:gd name="T18" fmla="*/ 2 w 1080"/>
              <a:gd name="T19" fmla="*/ 297 h 345"/>
              <a:gd name="T20" fmla="*/ 0 w 1080"/>
              <a:gd name="T21" fmla="*/ 285 h 345"/>
              <a:gd name="T22" fmla="*/ 0 w 1080"/>
              <a:gd name="T23" fmla="*/ 58 h 345"/>
              <a:gd name="T24" fmla="*/ 0 w 1080"/>
              <a:gd name="T25" fmla="*/ 58 h 345"/>
              <a:gd name="T26" fmla="*/ 2 w 1080"/>
              <a:gd name="T27" fmla="*/ 46 h 345"/>
              <a:gd name="T28" fmla="*/ 7 w 1080"/>
              <a:gd name="T29" fmla="*/ 36 h 345"/>
              <a:gd name="T30" fmla="*/ 11 w 1080"/>
              <a:gd name="T31" fmla="*/ 26 h 345"/>
              <a:gd name="T32" fmla="*/ 19 w 1080"/>
              <a:gd name="T33" fmla="*/ 16 h 345"/>
              <a:gd name="T34" fmla="*/ 27 w 1080"/>
              <a:gd name="T35" fmla="*/ 10 h 345"/>
              <a:gd name="T36" fmla="*/ 37 w 1080"/>
              <a:gd name="T37" fmla="*/ 4 h 345"/>
              <a:gd name="T38" fmla="*/ 49 w 1080"/>
              <a:gd name="T39" fmla="*/ 0 h 345"/>
              <a:gd name="T40" fmla="*/ 61 w 1080"/>
              <a:gd name="T41" fmla="*/ 0 h 345"/>
              <a:gd name="T42" fmla="*/ 1020 w 1080"/>
              <a:gd name="T43" fmla="*/ 0 h 345"/>
              <a:gd name="T44" fmla="*/ 1020 w 1080"/>
              <a:gd name="T45" fmla="*/ 0 h 345"/>
              <a:gd name="T46" fmla="*/ 1032 w 1080"/>
              <a:gd name="T47" fmla="*/ 0 h 345"/>
              <a:gd name="T48" fmla="*/ 1042 w 1080"/>
              <a:gd name="T49" fmla="*/ 4 h 345"/>
              <a:gd name="T50" fmla="*/ 1052 w 1080"/>
              <a:gd name="T51" fmla="*/ 10 h 345"/>
              <a:gd name="T52" fmla="*/ 1062 w 1080"/>
              <a:gd name="T53" fmla="*/ 16 h 345"/>
              <a:gd name="T54" fmla="*/ 1070 w 1080"/>
              <a:gd name="T55" fmla="*/ 26 h 345"/>
              <a:gd name="T56" fmla="*/ 1074 w 1080"/>
              <a:gd name="T57" fmla="*/ 36 h 345"/>
              <a:gd name="T58" fmla="*/ 1078 w 1080"/>
              <a:gd name="T59" fmla="*/ 46 h 345"/>
              <a:gd name="T60" fmla="*/ 1080 w 1080"/>
              <a:gd name="T61" fmla="*/ 58 h 345"/>
              <a:gd name="T62" fmla="*/ 1080 w 1080"/>
              <a:gd name="T63" fmla="*/ 285 h 345"/>
              <a:gd name="T64" fmla="*/ 1080 w 1080"/>
              <a:gd name="T65" fmla="*/ 285 h 345"/>
              <a:gd name="T66" fmla="*/ 1078 w 1080"/>
              <a:gd name="T67" fmla="*/ 297 h 345"/>
              <a:gd name="T68" fmla="*/ 1074 w 1080"/>
              <a:gd name="T69" fmla="*/ 307 h 345"/>
              <a:gd name="T70" fmla="*/ 1070 w 1080"/>
              <a:gd name="T71" fmla="*/ 317 h 345"/>
              <a:gd name="T72" fmla="*/ 1062 w 1080"/>
              <a:gd name="T73" fmla="*/ 327 h 345"/>
              <a:gd name="T74" fmla="*/ 1052 w 1080"/>
              <a:gd name="T75" fmla="*/ 335 h 345"/>
              <a:gd name="T76" fmla="*/ 1042 w 1080"/>
              <a:gd name="T77" fmla="*/ 339 h 345"/>
              <a:gd name="T78" fmla="*/ 1032 w 1080"/>
              <a:gd name="T79" fmla="*/ 343 h 345"/>
              <a:gd name="T80" fmla="*/ 1020 w 1080"/>
              <a:gd name="T81" fmla="*/ 345 h 345"/>
              <a:gd name="T82" fmla="*/ 1020 w 1080"/>
              <a:gd name="T8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80" h="345">
                <a:moveTo>
                  <a:pt x="1020" y="345"/>
                </a:moveTo>
                <a:lnTo>
                  <a:pt x="61" y="345"/>
                </a:lnTo>
                <a:lnTo>
                  <a:pt x="61" y="345"/>
                </a:lnTo>
                <a:lnTo>
                  <a:pt x="49" y="343"/>
                </a:lnTo>
                <a:lnTo>
                  <a:pt x="37" y="339"/>
                </a:lnTo>
                <a:lnTo>
                  <a:pt x="27" y="335"/>
                </a:lnTo>
                <a:lnTo>
                  <a:pt x="19" y="327"/>
                </a:lnTo>
                <a:lnTo>
                  <a:pt x="11" y="317"/>
                </a:lnTo>
                <a:lnTo>
                  <a:pt x="7" y="307"/>
                </a:lnTo>
                <a:lnTo>
                  <a:pt x="2" y="297"/>
                </a:lnTo>
                <a:lnTo>
                  <a:pt x="0" y="285"/>
                </a:lnTo>
                <a:lnTo>
                  <a:pt x="0" y="58"/>
                </a:lnTo>
                <a:lnTo>
                  <a:pt x="0" y="58"/>
                </a:lnTo>
                <a:lnTo>
                  <a:pt x="2" y="46"/>
                </a:lnTo>
                <a:lnTo>
                  <a:pt x="7" y="36"/>
                </a:lnTo>
                <a:lnTo>
                  <a:pt x="11" y="26"/>
                </a:lnTo>
                <a:lnTo>
                  <a:pt x="19" y="16"/>
                </a:lnTo>
                <a:lnTo>
                  <a:pt x="27" y="10"/>
                </a:lnTo>
                <a:lnTo>
                  <a:pt x="37" y="4"/>
                </a:lnTo>
                <a:lnTo>
                  <a:pt x="49" y="0"/>
                </a:lnTo>
                <a:lnTo>
                  <a:pt x="61" y="0"/>
                </a:lnTo>
                <a:lnTo>
                  <a:pt x="1020" y="0"/>
                </a:lnTo>
                <a:lnTo>
                  <a:pt x="1020" y="0"/>
                </a:lnTo>
                <a:lnTo>
                  <a:pt x="1032" y="0"/>
                </a:lnTo>
                <a:lnTo>
                  <a:pt x="1042" y="4"/>
                </a:lnTo>
                <a:lnTo>
                  <a:pt x="1052" y="10"/>
                </a:lnTo>
                <a:lnTo>
                  <a:pt x="1062" y="16"/>
                </a:lnTo>
                <a:lnTo>
                  <a:pt x="1070" y="26"/>
                </a:lnTo>
                <a:lnTo>
                  <a:pt x="1074" y="36"/>
                </a:lnTo>
                <a:lnTo>
                  <a:pt x="1078" y="46"/>
                </a:lnTo>
                <a:lnTo>
                  <a:pt x="1080" y="58"/>
                </a:lnTo>
                <a:lnTo>
                  <a:pt x="1080" y="285"/>
                </a:lnTo>
                <a:lnTo>
                  <a:pt x="1080" y="285"/>
                </a:lnTo>
                <a:lnTo>
                  <a:pt x="1078" y="297"/>
                </a:lnTo>
                <a:lnTo>
                  <a:pt x="1074" y="307"/>
                </a:lnTo>
                <a:lnTo>
                  <a:pt x="1070" y="317"/>
                </a:lnTo>
                <a:lnTo>
                  <a:pt x="1062" y="327"/>
                </a:lnTo>
                <a:lnTo>
                  <a:pt x="1052" y="335"/>
                </a:lnTo>
                <a:lnTo>
                  <a:pt x="1042" y="339"/>
                </a:lnTo>
                <a:lnTo>
                  <a:pt x="1032" y="343"/>
                </a:lnTo>
                <a:lnTo>
                  <a:pt x="1020" y="345"/>
                </a:lnTo>
                <a:lnTo>
                  <a:pt x="1020" y="345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4" name="Rectangle 76">
            <a:extLst>
              <a:ext uri="{FF2B5EF4-FFF2-40B4-BE49-F238E27FC236}">
                <a16:creationId xmlns:a16="http://schemas.microsoft.com/office/drawing/2014/main" id="{38841ABA-F35E-4076-A102-13166A66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7" y="15186025"/>
            <a:ext cx="9740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OGO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BFC0F-A6AA-4D8D-98AB-453117131D37}"/>
              </a:ext>
            </a:extLst>
          </p:cNvPr>
          <p:cNvSpPr txBox="1"/>
          <p:nvPr/>
        </p:nvSpPr>
        <p:spPr>
          <a:xfrm>
            <a:off x="947737" y="4441456"/>
            <a:ext cx="1546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현재 </a:t>
            </a:r>
            <a:r>
              <a:rPr lang="en-US" altLang="ko-KR" sz="3600" dirty="0"/>
              <a:t>:  </a:t>
            </a:r>
            <a:r>
              <a:rPr lang="ko-KR" altLang="en-US" sz="3600" dirty="0"/>
              <a:t>짧은 클립 수준의 동영상 입력 </a:t>
            </a:r>
            <a:r>
              <a:rPr lang="en-US" altLang="ko-KR" sz="3600" dirty="0"/>
              <a:t>=&gt;  </a:t>
            </a:r>
            <a:r>
              <a:rPr lang="ko-KR" altLang="en-US" sz="3600" dirty="0"/>
              <a:t>비디오 </a:t>
            </a:r>
            <a:r>
              <a:rPr lang="ko-KR" altLang="en-US" sz="3600" dirty="0" err="1"/>
              <a:t>디스크립션</a:t>
            </a:r>
            <a:r>
              <a:rPr lang="ko-KR" altLang="en-US" sz="3600" dirty="0"/>
              <a:t> 수행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393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981B7BC7-F5F4-4966-AF58-BC1F58AC4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0252"/>
            <a:ext cx="28963938" cy="16260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83FFE6C-B6C7-422D-8306-9B2C7959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038" y="-23813"/>
            <a:ext cx="28995688" cy="857250"/>
          </a:xfrm>
          <a:prstGeom prst="rect">
            <a:avLst/>
          </a:prstGeom>
          <a:solidFill>
            <a:srgbClr val="0060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5925C1D-C184-4CAF-B7F9-CB20B6A0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6262" y="15049103"/>
            <a:ext cx="4921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ww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w.company.com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9076B47F-FE1C-4E5E-9DE3-28616F7D6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15468600"/>
            <a:ext cx="19353213" cy="0"/>
          </a:xfrm>
          <a:prstGeom prst="line">
            <a:avLst/>
          </a:prstGeom>
          <a:noFill/>
          <a:ln w="12700">
            <a:solidFill>
              <a:srgbClr val="083D7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491B677F-0EE5-4001-B119-98F2E619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800" y="1733206"/>
            <a:ext cx="2854949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100" b="1" dirty="0" err="1">
                <a:solidFill>
                  <a:srgbClr val="083D76"/>
                </a:solidFill>
                <a:ea typeface="에스코어 드림 8 Heavy" panose="020B0903030302020204" pitchFamily="34" charset="-127"/>
              </a:rPr>
              <a:t>arXiv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Freeform 24">
            <a:extLst>
              <a:ext uri="{FF2B5EF4-FFF2-40B4-BE49-F238E27FC236}">
                <a16:creationId xmlns:a16="http://schemas.microsoft.com/office/drawing/2014/main" id="{5A8FE4C5-3155-43F4-A631-39B7C35D80B8}"/>
              </a:ext>
            </a:extLst>
          </p:cNvPr>
          <p:cNvSpPr>
            <a:spLocks/>
          </p:cNvSpPr>
          <p:nvPr/>
        </p:nvSpPr>
        <p:spPr bwMode="auto">
          <a:xfrm>
            <a:off x="2652712" y="3359150"/>
            <a:ext cx="9350375" cy="0"/>
          </a:xfrm>
          <a:custGeom>
            <a:avLst/>
            <a:gdLst>
              <a:gd name="T0" fmla="*/ 0 w 5890"/>
              <a:gd name="T1" fmla="*/ 5890 w 5890"/>
              <a:gd name="T2" fmla="*/ 0 w 589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890">
                <a:moveTo>
                  <a:pt x="0" y="0"/>
                </a:moveTo>
                <a:lnTo>
                  <a:pt x="58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8E841587-4652-45A6-90E2-FD8409DEC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462" y="3222427"/>
            <a:ext cx="4765674" cy="43258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85" name="Rectangle 71">
            <a:extLst>
              <a:ext uri="{FF2B5EF4-FFF2-40B4-BE49-F238E27FC236}">
                <a16:creationId xmlns:a16="http://schemas.microsoft.com/office/drawing/2014/main" id="{C244D508-7D3D-4E41-B570-BF7A3D1B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801" y="1339056"/>
            <a:ext cx="1754204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sz="4800" b="1" i="0" dirty="0">
                <a:solidFill>
                  <a:srgbClr val="000000"/>
                </a:solidFill>
                <a:effectLst/>
                <a:latin typeface="Lucida Grande"/>
              </a:rPr>
              <a:t>NITS-VC System for VATEX Video Captioning Challenge 2020</a:t>
            </a:r>
          </a:p>
        </p:txBody>
      </p:sp>
      <p:sp>
        <p:nvSpPr>
          <p:cNvPr id="3072" name="Line 74">
            <a:extLst>
              <a:ext uri="{FF2B5EF4-FFF2-40B4-BE49-F238E27FC236}">
                <a16:creationId xmlns:a16="http://schemas.microsoft.com/office/drawing/2014/main" id="{38033B4E-041D-4128-981B-9A4BE6928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801" y="2379345"/>
            <a:ext cx="17305508" cy="22966"/>
          </a:xfrm>
          <a:prstGeom prst="line">
            <a:avLst/>
          </a:prstGeom>
          <a:noFill/>
          <a:ln w="12700">
            <a:solidFill>
              <a:srgbClr val="26323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3" name="Freeform 75">
            <a:extLst>
              <a:ext uri="{FF2B5EF4-FFF2-40B4-BE49-F238E27FC236}">
                <a16:creationId xmlns:a16="http://schemas.microsoft.com/office/drawing/2014/main" id="{B92A9BFB-8AEA-4DA7-A761-B766E017A270}"/>
              </a:ext>
            </a:extLst>
          </p:cNvPr>
          <p:cNvSpPr>
            <a:spLocks/>
          </p:cNvSpPr>
          <p:nvPr/>
        </p:nvSpPr>
        <p:spPr bwMode="auto">
          <a:xfrm>
            <a:off x="654050" y="15166975"/>
            <a:ext cx="1714500" cy="547688"/>
          </a:xfrm>
          <a:custGeom>
            <a:avLst/>
            <a:gdLst>
              <a:gd name="T0" fmla="*/ 1020 w 1080"/>
              <a:gd name="T1" fmla="*/ 345 h 345"/>
              <a:gd name="T2" fmla="*/ 61 w 1080"/>
              <a:gd name="T3" fmla="*/ 345 h 345"/>
              <a:gd name="T4" fmla="*/ 61 w 1080"/>
              <a:gd name="T5" fmla="*/ 345 h 345"/>
              <a:gd name="T6" fmla="*/ 49 w 1080"/>
              <a:gd name="T7" fmla="*/ 343 h 345"/>
              <a:gd name="T8" fmla="*/ 37 w 1080"/>
              <a:gd name="T9" fmla="*/ 339 h 345"/>
              <a:gd name="T10" fmla="*/ 27 w 1080"/>
              <a:gd name="T11" fmla="*/ 335 h 345"/>
              <a:gd name="T12" fmla="*/ 19 w 1080"/>
              <a:gd name="T13" fmla="*/ 327 h 345"/>
              <a:gd name="T14" fmla="*/ 11 w 1080"/>
              <a:gd name="T15" fmla="*/ 317 h 345"/>
              <a:gd name="T16" fmla="*/ 7 w 1080"/>
              <a:gd name="T17" fmla="*/ 307 h 345"/>
              <a:gd name="T18" fmla="*/ 2 w 1080"/>
              <a:gd name="T19" fmla="*/ 297 h 345"/>
              <a:gd name="T20" fmla="*/ 0 w 1080"/>
              <a:gd name="T21" fmla="*/ 285 h 345"/>
              <a:gd name="T22" fmla="*/ 0 w 1080"/>
              <a:gd name="T23" fmla="*/ 58 h 345"/>
              <a:gd name="T24" fmla="*/ 0 w 1080"/>
              <a:gd name="T25" fmla="*/ 58 h 345"/>
              <a:gd name="T26" fmla="*/ 2 w 1080"/>
              <a:gd name="T27" fmla="*/ 46 h 345"/>
              <a:gd name="T28" fmla="*/ 7 w 1080"/>
              <a:gd name="T29" fmla="*/ 36 h 345"/>
              <a:gd name="T30" fmla="*/ 11 w 1080"/>
              <a:gd name="T31" fmla="*/ 26 h 345"/>
              <a:gd name="T32" fmla="*/ 19 w 1080"/>
              <a:gd name="T33" fmla="*/ 16 h 345"/>
              <a:gd name="T34" fmla="*/ 27 w 1080"/>
              <a:gd name="T35" fmla="*/ 10 h 345"/>
              <a:gd name="T36" fmla="*/ 37 w 1080"/>
              <a:gd name="T37" fmla="*/ 4 h 345"/>
              <a:gd name="T38" fmla="*/ 49 w 1080"/>
              <a:gd name="T39" fmla="*/ 0 h 345"/>
              <a:gd name="T40" fmla="*/ 61 w 1080"/>
              <a:gd name="T41" fmla="*/ 0 h 345"/>
              <a:gd name="T42" fmla="*/ 1020 w 1080"/>
              <a:gd name="T43" fmla="*/ 0 h 345"/>
              <a:gd name="T44" fmla="*/ 1020 w 1080"/>
              <a:gd name="T45" fmla="*/ 0 h 345"/>
              <a:gd name="T46" fmla="*/ 1032 w 1080"/>
              <a:gd name="T47" fmla="*/ 0 h 345"/>
              <a:gd name="T48" fmla="*/ 1042 w 1080"/>
              <a:gd name="T49" fmla="*/ 4 h 345"/>
              <a:gd name="T50" fmla="*/ 1052 w 1080"/>
              <a:gd name="T51" fmla="*/ 10 h 345"/>
              <a:gd name="T52" fmla="*/ 1062 w 1080"/>
              <a:gd name="T53" fmla="*/ 16 h 345"/>
              <a:gd name="T54" fmla="*/ 1070 w 1080"/>
              <a:gd name="T55" fmla="*/ 26 h 345"/>
              <a:gd name="T56" fmla="*/ 1074 w 1080"/>
              <a:gd name="T57" fmla="*/ 36 h 345"/>
              <a:gd name="T58" fmla="*/ 1078 w 1080"/>
              <a:gd name="T59" fmla="*/ 46 h 345"/>
              <a:gd name="T60" fmla="*/ 1080 w 1080"/>
              <a:gd name="T61" fmla="*/ 58 h 345"/>
              <a:gd name="T62" fmla="*/ 1080 w 1080"/>
              <a:gd name="T63" fmla="*/ 285 h 345"/>
              <a:gd name="T64" fmla="*/ 1080 w 1080"/>
              <a:gd name="T65" fmla="*/ 285 h 345"/>
              <a:gd name="T66" fmla="*/ 1078 w 1080"/>
              <a:gd name="T67" fmla="*/ 297 h 345"/>
              <a:gd name="T68" fmla="*/ 1074 w 1080"/>
              <a:gd name="T69" fmla="*/ 307 h 345"/>
              <a:gd name="T70" fmla="*/ 1070 w 1080"/>
              <a:gd name="T71" fmla="*/ 317 h 345"/>
              <a:gd name="T72" fmla="*/ 1062 w 1080"/>
              <a:gd name="T73" fmla="*/ 327 h 345"/>
              <a:gd name="T74" fmla="*/ 1052 w 1080"/>
              <a:gd name="T75" fmla="*/ 335 h 345"/>
              <a:gd name="T76" fmla="*/ 1042 w 1080"/>
              <a:gd name="T77" fmla="*/ 339 h 345"/>
              <a:gd name="T78" fmla="*/ 1032 w 1080"/>
              <a:gd name="T79" fmla="*/ 343 h 345"/>
              <a:gd name="T80" fmla="*/ 1020 w 1080"/>
              <a:gd name="T81" fmla="*/ 345 h 345"/>
              <a:gd name="T82" fmla="*/ 1020 w 1080"/>
              <a:gd name="T8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80" h="345">
                <a:moveTo>
                  <a:pt x="1020" y="345"/>
                </a:moveTo>
                <a:lnTo>
                  <a:pt x="61" y="345"/>
                </a:lnTo>
                <a:lnTo>
                  <a:pt x="61" y="345"/>
                </a:lnTo>
                <a:lnTo>
                  <a:pt x="49" y="343"/>
                </a:lnTo>
                <a:lnTo>
                  <a:pt x="37" y="339"/>
                </a:lnTo>
                <a:lnTo>
                  <a:pt x="27" y="335"/>
                </a:lnTo>
                <a:lnTo>
                  <a:pt x="19" y="327"/>
                </a:lnTo>
                <a:lnTo>
                  <a:pt x="11" y="317"/>
                </a:lnTo>
                <a:lnTo>
                  <a:pt x="7" y="307"/>
                </a:lnTo>
                <a:lnTo>
                  <a:pt x="2" y="297"/>
                </a:lnTo>
                <a:lnTo>
                  <a:pt x="0" y="285"/>
                </a:lnTo>
                <a:lnTo>
                  <a:pt x="0" y="58"/>
                </a:lnTo>
                <a:lnTo>
                  <a:pt x="0" y="58"/>
                </a:lnTo>
                <a:lnTo>
                  <a:pt x="2" y="46"/>
                </a:lnTo>
                <a:lnTo>
                  <a:pt x="7" y="36"/>
                </a:lnTo>
                <a:lnTo>
                  <a:pt x="11" y="26"/>
                </a:lnTo>
                <a:lnTo>
                  <a:pt x="19" y="16"/>
                </a:lnTo>
                <a:lnTo>
                  <a:pt x="27" y="10"/>
                </a:lnTo>
                <a:lnTo>
                  <a:pt x="37" y="4"/>
                </a:lnTo>
                <a:lnTo>
                  <a:pt x="49" y="0"/>
                </a:lnTo>
                <a:lnTo>
                  <a:pt x="61" y="0"/>
                </a:lnTo>
                <a:lnTo>
                  <a:pt x="1020" y="0"/>
                </a:lnTo>
                <a:lnTo>
                  <a:pt x="1020" y="0"/>
                </a:lnTo>
                <a:lnTo>
                  <a:pt x="1032" y="0"/>
                </a:lnTo>
                <a:lnTo>
                  <a:pt x="1042" y="4"/>
                </a:lnTo>
                <a:lnTo>
                  <a:pt x="1052" y="10"/>
                </a:lnTo>
                <a:lnTo>
                  <a:pt x="1062" y="16"/>
                </a:lnTo>
                <a:lnTo>
                  <a:pt x="1070" y="26"/>
                </a:lnTo>
                <a:lnTo>
                  <a:pt x="1074" y="36"/>
                </a:lnTo>
                <a:lnTo>
                  <a:pt x="1078" y="46"/>
                </a:lnTo>
                <a:lnTo>
                  <a:pt x="1080" y="58"/>
                </a:lnTo>
                <a:lnTo>
                  <a:pt x="1080" y="285"/>
                </a:lnTo>
                <a:lnTo>
                  <a:pt x="1080" y="285"/>
                </a:lnTo>
                <a:lnTo>
                  <a:pt x="1078" y="297"/>
                </a:lnTo>
                <a:lnTo>
                  <a:pt x="1074" y="307"/>
                </a:lnTo>
                <a:lnTo>
                  <a:pt x="1070" y="317"/>
                </a:lnTo>
                <a:lnTo>
                  <a:pt x="1062" y="327"/>
                </a:lnTo>
                <a:lnTo>
                  <a:pt x="1052" y="335"/>
                </a:lnTo>
                <a:lnTo>
                  <a:pt x="1042" y="339"/>
                </a:lnTo>
                <a:lnTo>
                  <a:pt x="1032" y="343"/>
                </a:lnTo>
                <a:lnTo>
                  <a:pt x="1020" y="345"/>
                </a:lnTo>
                <a:lnTo>
                  <a:pt x="1020" y="345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4" name="Rectangle 76">
            <a:extLst>
              <a:ext uri="{FF2B5EF4-FFF2-40B4-BE49-F238E27FC236}">
                <a16:creationId xmlns:a16="http://schemas.microsoft.com/office/drawing/2014/main" id="{38841ABA-F35E-4076-A102-13166A66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7" y="15186025"/>
            <a:ext cx="9740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OGO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E22200-4D6D-4985-84F3-49533C1D2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7" y="5014754"/>
            <a:ext cx="7051252" cy="7051252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33AD4B-C4C2-4406-AEAD-A7C4A34E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337" y="2811142"/>
            <a:ext cx="17820938" cy="78450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B76D5B-F63E-4DDC-8E8E-13DA45870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10656144"/>
            <a:ext cx="21202650" cy="40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3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>
            <a:extLst>
              <a:ext uri="{FF2B5EF4-FFF2-40B4-BE49-F238E27FC236}">
                <a16:creationId xmlns:a16="http://schemas.microsoft.com/office/drawing/2014/main" id="{981B7BC7-F5F4-4966-AF58-BC1F58AC4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813"/>
            <a:ext cx="28963938" cy="16260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83FFE6C-B6C7-422D-8306-9B2C7959A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038" y="-23813"/>
            <a:ext cx="28995688" cy="857250"/>
          </a:xfrm>
          <a:prstGeom prst="rect">
            <a:avLst/>
          </a:prstGeom>
          <a:solidFill>
            <a:srgbClr val="0060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5925C1D-C184-4CAF-B7F9-CB20B6A0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6262" y="15049103"/>
            <a:ext cx="4921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ww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w.company.com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6">
            <a:extLst>
              <a:ext uri="{FF2B5EF4-FFF2-40B4-BE49-F238E27FC236}">
                <a16:creationId xmlns:a16="http://schemas.microsoft.com/office/drawing/2014/main" id="{9076B47F-FE1C-4E5E-9DE3-28616F7D6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15468600"/>
            <a:ext cx="19353213" cy="0"/>
          </a:xfrm>
          <a:prstGeom prst="line">
            <a:avLst/>
          </a:prstGeom>
          <a:noFill/>
          <a:ln w="12700">
            <a:solidFill>
              <a:srgbClr val="083D7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491B677F-0EE5-4001-B119-98F2E619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837" y="1706742"/>
            <a:ext cx="3015249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100" b="1" i="0" u="none" strike="noStrike" cap="none" normalizeH="0" baseline="0">
                <a:ln>
                  <a:noFill/>
                </a:ln>
                <a:solidFill>
                  <a:srgbClr val="083D76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+</a:t>
            </a:r>
            <a:r>
              <a:rPr kumimoji="0" lang="ko-KR" altLang="en-US" sz="9100" b="1" i="0" u="none" strike="noStrike" cap="none" normalizeH="0" baseline="0" dirty="0">
                <a:ln>
                  <a:noFill/>
                </a:ln>
                <a:solidFill>
                  <a:srgbClr val="083D76"/>
                </a:solidFill>
                <a:effectLst/>
                <a:latin typeface="Arial" panose="020B0604020202020204" pitchFamily="34" charset="0"/>
                <a:ea typeface="에스코어 드림 8 Heavy" panose="020B0903030302020204" pitchFamily="34" charset="-127"/>
              </a:rPr>
              <a:t>한글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Freeform 24">
            <a:extLst>
              <a:ext uri="{FF2B5EF4-FFF2-40B4-BE49-F238E27FC236}">
                <a16:creationId xmlns:a16="http://schemas.microsoft.com/office/drawing/2014/main" id="{5A8FE4C5-3155-43F4-A631-39B7C35D80B8}"/>
              </a:ext>
            </a:extLst>
          </p:cNvPr>
          <p:cNvSpPr>
            <a:spLocks/>
          </p:cNvSpPr>
          <p:nvPr/>
        </p:nvSpPr>
        <p:spPr bwMode="auto">
          <a:xfrm>
            <a:off x="2652712" y="3359150"/>
            <a:ext cx="9350375" cy="0"/>
          </a:xfrm>
          <a:custGeom>
            <a:avLst/>
            <a:gdLst>
              <a:gd name="T0" fmla="*/ 0 w 5890"/>
              <a:gd name="T1" fmla="*/ 5890 w 5890"/>
              <a:gd name="T2" fmla="*/ 0 w 589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890">
                <a:moveTo>
                  <a:pt x="0" y="0"/>
                </a:moveTo>
                <a:lnTo>
                  <a:pt x="58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8E841587-4652-45A6-90E2-FD8409DEC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724" y="3222426"/>
            <a:ext cx="6610352" cy="4326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3" name="Freeform 75">
            <a:extLst>
              <a:ext uri="{FF2B5EF4-FFF2-40B4-BE49-F238E27FC236}">
                <a16:creationId xmlns:a16="http://schemas.microsoft.com/office/drawing/2014/main" id="{B92A9BFB-8AEA-4DA7-A761-B766E017A270}"/>
              </a:ext>
            </a:extLst>
          </p:cNvPr>
          <p:cNvSpPr>
            <a:spLocks/>
          </p:cNvSpPr>
          <p:nvPr/>
        </p:nvSpPr>
        <p:spPr bwMode="auto">
          <a:xfrm>
            <a:off x="654050" y="15166975"/>
            <a:ext cx="1714500" cy="547688"/>
          </a:xfrm>
          <a:custGeom>
            <a:avLst/>
            <a:gdLst>
              <a:gd name="T0" fmla="*/ 1020 w 1080"/>
              <a:gd name="T1" fmla="*/ 345 h 345"/>
              <a:gd name="T2" fmla="*/ 61 w 1080"/>
              <a:gd name="T3" fmla="*/ 345 h 345"/>
              <a:gd name="T4" fmla="*/ 61 w 1080"/>
              <a:gd name="T5" fmla="*/ 345 h 345"/>
              <a:gd name="T6" fmla="*/ 49 w 1080"/>
              <a:gd name="T7" fmla="*/ 343 h 345"/>
              <a:gd name="T8" fmla="*/ 37 w 1080"/>
              <a:gd name="T9" fmla="*/ 339 h 345"/>
              <a:gd name="T10" fmla="*/ 27 w 1080"/>
              <a:gd name="T11" fmla="*/ 335 h 345"/>
              <a:gd name="T12" fmla="*/ 19 w 1080"/>
              <a:gd name="T13" fmla="*/ 327 h 345"/>
              <a:gd name="T14" fmla="*/ 11 w 1080"/>
              <a:gd name="T15" fmla="*/ 317 h 345"/>
              <a:gd name="T16" fmla="*/ 7 w 1080"/>
              <a:gd name="T17" fmla="*/ 307 h 345"/>
              <a:gd name="T18" fmla="*/ 2 w 1080"/>
              <a:gd name="T19" fmla="*/ 297 h 345"/>
              <a:gd name="T20" fmla="*/ 0 w 1080"/>
              <a:gd name="T21" fmla="*/ 285 h 345"/>
              <a:gd name="T22" fmla="*/ 0 w 1080"/>
              <a:gd name="T23" fmla="*/ 58 h 345"/>
              <a:gd name="T24" fmla="*/ 0 w 1080"/>
              <a:gd name="T25" fmla="*/ 58 h 345"/>
              <a:gd name="T26" fmla="*/ 2 w 1080"/>
              <a:gd name="T27" fmla="*/ 46 h 345"/>
              <a:gd name="T28" fmla="*/ 7 w 1080"/>
              <a:gd name="T29" fmla="*/ 36 h 345"/>
              <a:gd name="T30" fmla="*/ 11 w 1080"/>
              <a:gd name="T31" fmla="*/ 26 h 345"/>
              <a:gd name="T32" fmla="*/ 19 w 1080"/>
              <a:gd name="T33" fmla="*/ 16 h 345"/>
              <a:gd name="T34" fmla="*/ 27 w 1080"/>
              <a:gd name="T35" fmla="*/ 10 h 345"/>
              <a:gd name="T36" fmla="*/ 37 w 1080"/>
              <a:gd name="T37" fmla="*/ 4 h 345"/>
              <a:gd name="T38" fmla="*/ 49 w 1080"/>
              <a:gd name="T39" fmla="*/ 0 h 345"/>
              <a:gd name="T40" fmla="*/ 61 w 1080"/>
              <a:gd name="T41" fmla="*/ 0 h 345"/>
              <a:gd name="T42" fmla="*/ 1020 w 1080"/>
              <a:gd name="T43" fmla="*/ 0 h 345"/>
              <a:gd name="T44" fmla="*/ 1020 w 1080"/>
              <a:gd name="T45" fmla="*/ 0 h 345"/>
              <a:gd name="T46" fmla="*/ 1032 w 1080"/>
              <a:gd name="T47" fmla="*/ 0 h 345"/>
              <a:gd name="T48" fmla="*/ 1042 w 1080"/>
              <a:gd name="T49" fmla="*/ 4 h 345"/>
              <a:gd name="T50" fmla="*/ 1052 w 1080"/>
              <a:gd name="T51" fmla="*/ 10 h 345"/>
              <a:gd name="T52" fmla="*/ 1062 w 1080"/>
              <a:gd name="T53" fmla="*/ 16 h 345"/>
              <a:gd name="T54" fmla="*/ 1070 w 1080"/>
              <a:gd name="T55" fmla="*/ 26 h 345"/>
              <a:gd name="T56" fmla="*/ 1074 w 1080"/>
              <a:gd name="T57" fmla="*/ 36 h 345"/>
              <a:gd name="T58" fmla="*/ 1078 w 1080"/>
              <a:gd name="T59" fmla="*/ 46 h 345"/>
              <a:gd name="T60" fmla="*/ 1080 w 1080"/>
              <a:gd name="T61" fmla="*/ 58 h 345"/>
              <a:gd name="T62" fmla="*/ 1080 w 1080"/>
              <a:gd name="T63" fmla="*/ 285 h 345"/>
              <a:gd name="T64" fmla="*/ 1080 w 1080"/>
              <a:gd name="T65" fmla="*/ 285 h 345"/>
              <a:gd name="T66" fmla="*/ 1078 w 1080"/>
              <a:gd name="T67" fmla="*/ 297 h 345"/>
              <a:gd name="T68" fmla="*/ 1074 w 1080"/>
              <a:gd name="T69" fmla="*/ 307 h 345"/>
              <a:gd name="T70" fmla="*/ 1070 w 1080"/>
              <a:gd name="T71" fmla="*/ 317 h 345"/>
              <a:gd name="T72" fmla="*/ 1062 w 1080"/>
              <a:gd name="T73" fmla="*/ 327 h 345"/>
              <a:gd name="T74" fmla="*/ 1052 w 1080"/>
              <a:gd name="T75" fmla="*/ 335 h 345"/>
              <a:gd name="T76" fmla="*/ 1042 w 1080"/>
              <a:gd name="T77" fmla="*/ 339 h 345"/>
              <a:gd name="T78" fmla="*/ 1032 w 1080"/>
              <a:gd name="T79" fmla="*/ 343 h 345"/>
              <a:gd name="T80" fmla="*/ 1020 w 1080"/>
              <a:gd name="T81" fmla="*/ 345 h 345"/>
              <a:gd name="T82" fmla="*/ 1020 w 1080"/>
              <a:gd name="T83" fmla="*/ 345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80" h="345">
                <a:moveTo>
                  <a:pt x="1020" y="345"/>
                </a:moveTo>
                <a:lnTo>
                  <a:pt x="61" y="345"/>
                </a:lnTo>
                <a:lnTo>
                  <a:pt x="61" y="345"/>
                </a:lnTo>
                <a:lnTo>
                  <a:pt x="49" y="343"/>
                </a:lnTo>
                <a:lnTo>
                  <a:pt x="37" y="339"/>
                </a:lnTo>
                <a:lnTo>
                  <a:pt x="27" y="335"/>
                </a:lnTo>
                <a:lnTo>
                  <a:pt x="19" y="327"/>
                </a:lnTo>
                <a:lnTo>
                  <a:pt x="11" y="317"/>
                </a:lnTo>
                <a:lnTo>
                  <a:pt x="7" y="307"/>
                </a:lnTo>
                <a:lnTo>
                  <a:pt x="2" y="297"/>
                </a:lnTo>
                <a:lnTo>
                  <a:pt x="0" y="285"/>
                </a:lnTo>
                <a:lnTo>
                  <a:pt x="0" y="58"/>
                </a:lnTo>
                <a:lnTo>
                  <a:pt x="0" y="58"/>
                </a:lnTo>
                <a:lnTo>
                  <a:pt x="2" y="46"/>
                </a:lnTo>
                <a:lnTo>
                  <a:pt x="7" y="36"/>
                </a:lnTo>
                <a:lnTo>
                  <a:pt x="11" y="26"/>
                </a:lnTo>
                <a:lnTo>
                  <a:pt x="19" y="16"/>
                </a:lnTo>
                <a:lnTo>
                  <a:pt x="27" y="10"/>
                </a:lnTo>
                <a:lnTo>
                  <a:pt x="37" y="4"/>
                </a:lnTo>
                <a:lnTo>
                  <a:pt x="49" y="0"/>
                </a:lnTo>
                <a:lnTo>
                  <a:pt x="61" y="0"/>
                </a:lnTo>
                <a:lnTo>
                  <a:pt x="1020" y="0"/>
                </a:lnTo>
                <a:lnTo>
                  <a:pt x="1020" y="0"/>
                </a:lnTo>
                <a:lnTo>
                  <a:pt x="1032" y="0"/>
                </a:lnTo>
                <a:lnTo>
                  <a:pt x="1042" y="4"/>
                </a:lnTo>
                <a:lnTo>
                  <a:pt x="1052" y="10"/>
                </a:lnTo>
                <a:lnTo>
                  <a:pt x="1062" y="16"/>
                </a:lnTo>
                <a:lnTo>
                  <a:pt x="1070" y="26"/>
                </a:lnTo>
                <a:lnTo>
                  <a:pt x="1074" y="36"/>
                </a:lnTo>
                <a:lnTo>
                  <a:pt x="1078" y="46"/>
                </a:lnTo>
                <a:lnTo>
                  <a:pt x="1080" y="58"/>
                </a:lnTo>
                <a:lnTo>
                  <a:pt x="1080" y="285"/>
                </a:lnTo>
                <a:lnTo>
                  <a:pt x="1080" y="285"/>
                </a:lnTo>
                <a:lnTo>
                  <a:pt x="1078" y="297"/>
                </a:lnTo>
                <a:lnTo>
                  <a:pt x="1074" y="307"/>
                </a:lnTo>
                <a:lnTo>
                  <a:pt x="1070" y="317"/>
                </a:lnTo>
                <a:lnTo>
                  <a:pt x="1062" y="327"/>
                </a:lnTo>
                <a:lnTo>
                  <a:pt x="1052" y="335"/>
                </a:lnTo>
                <a:lnTo>
                  <a:pt x="1042" y="339"/>
                </a:lnTo>
                <a:lnTo>
                  <a:pt x="1032" y="343"/>
                </a:lnTo>
                <a:lnTo>
                  <a:pt x="1020" y="345"/>
                </a:lnTo>
                <a:lnTo>
                  <a:pt x="1020" y="345"/>
                </a:lnTo>
                <a:close/>
              </a:path>
            </a:pathLst>
          </a:custGeom>
          <a:solidFill>
            <a:srgbClr val="083D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4" name="Rectangle 76">
            <a:extLst>
              <a:ext uri="{FF2B5EF4-FFF2-40B4-BE49-F238E27FC236}">
                <a16:creationId xmlns:a16="http://schemas.microsoft.com/office/drawing/2014/main" id="{38841ABA-F35E-4076-A102-13166A66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7" y="15186025"/>
            <a:ext cx="97404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OGO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C2A14-AA3A-4BD8-B9A4-B035DF98458B}"/>
              </a:ext>
            </a:extLst>
          </p:cNvPr>
          <p:cNvSpPr txBox="1"/>
          <p:nvPr/>
        </p:nvSpPr>
        <p:spPr>
          <a:xfrm>
            <a:off x="2460625" y="15678943"/>
            <a:ext cx="2165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논문 출처</a:t>
            </a:r>
            <a:r>
              <a:rPr lang="en-US" altLang="ko-KR" dirty="0"/>
              <a:t>] </a:t>
            </a:r>
            <a:r>
              <a:rPr lang="ko-KR" altLang="en-US" dirty="0"/>
              <a:t>주요 장면 추출 알고리즘을 이용한 비디오 </a:t>
            </a:r>
            <a:r>
              <a:rPr lang="ko-KR" altLang="en-US" dirty="0" err="1"/>
              <a:t>캡셔닝</a:t>
            </a:r>
            <a:r>
              <a:rPr lang="ko-KR" altLang="en-US" dirty="0"/>
              <a:t> 알고리즘 </a:t>
            </a:r>
            <a:r>
              <a:rPr lang="en-US" altLang="ko-KR" dirty="0"/>
              <a:t>/ </a:t>
            </a:r>
            <a:r>
              <a:rPr lang="ko-KR" altLang="en-US" dirty="0"/>
              <a:t>이주희</a:t>
            </a:r>
            <a:r>
              <a:rPr lang="en-US" altLang="ko-KR" dirty="0"/>
              <a:t>, </a:t>
            </a:r>
            <a:r>
              <a:rPr lang="ko-KR" altLang="en-US" dirty="0"/>
              <a:t>김나영</a:t>
            </a:r>
            <a:r>
              <a:rPr lang="en-US" altLang="ko-KR" dirty="0"/>
              <a:t>, </a:t>
            </a:r>
            <a:r>
              <a:rPr lang="ko-KR" altLang="en-US" dirty="0" err="1"/>
              <a:t>강제원</a:t>
            </a:r>
            <a:r>
              <a:rPr lang="en-US" altLang="ko-KR" dirty="0"/>
              <a:t> </a:t>
            </a:r>
            <a:r>
              <a:rPr lang="ko-KR" altLang="en-US" dirty="0" err="1"/>
              <a:t>이화여자대핫교</a:t>
            </a:r>
            <a:r>
              <a:rPr lang="ko-KR" altLang="en-US" dirty="0"/>
              <a:t> 전자전기공학과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94D14-30C1-47E9-A88D-8AE2476715FF}"/>
              </a:ext>
            </a:extLst>
          </p:cNvPr>
          <p:cNvSpPr txBox="1"/>
          <p:nvPr/>
        </p:nvSpPr>
        <p:spPr>
          <a:xfrm>
            <a:off x="13286581" y="5530056"/>
            <a:ext cx="1345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600" dirty="0"/>
              <a:t>출력된 영어를 </a:t>
            </a:r>
            <a:r>
              <a:rPr lang="en-US" altLang="ko-KR" sz="3600" dirty="0"/>
              <a:t>Google</a:t>
            </a:r>
            <a:r>
              <a:rPr lang="ko-KR" altLang="en-US" sz="3600" dirty="0"/>
              <a:t> </a:t>
            </a:r>
            <a:r>
              <a:rPr lang="en-US" altLang="ko-KR" sz="3600" dirty="0"/>
              <a:t>Translation API</a:t>
            </a:r>
            <a:r>
              <a:rPr lang="ko-KR" altLang="en-US" sz="3600" dirty="0"/>
              <a:t>를 통해 한글로 번역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45B467-75FB-4241-AD01-0542F5DBB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5037173"/>
            <a:ext cx="9220776" cy="675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7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176</Words>
  <Application>Microsoft Office PowerPoint</Application>
  <PresentationFormat>사용자 지정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Lucida Grande</vt:lpstr>
      <vt:lpstr>맑은 고딕</vt:lpstr>
      <vt:lpstr>에스코어 드림 3 Light</vt:lpstr>
      <vt:lpstr>에스코어 드림 4 Regular</vt:lpstr>
      <vt:lpstr>에스코어 드림 5 Medium</vt:lpstr>
      <vt:lpstr>에스코어 드림 6 Bold</vt:lpstr>
      <vt:lpstr>에스코어 드림 8 Heavy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정 보건</cp:lastModifiedBy>
  <cp:revision>33</cp:revision>
  <dcterms:created xsi:type="dcterms:W3CDTF">2006-08-16T00:00:00Z</dcterms:created>
  <dcterms:modified xsi:type="dcterms:W3CDTF">2021-09-09T10:05:47Z</dcterms:modified>
</cp:coreProperties>
</file>