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116.png"/><Relationship Id="rId9" Type="http://schemas.openxmlformats.org/officeDocument/2006/relationships/image" Target="../media/image117.png"/><Relationship Id="rId10" Type="http://schemas.openxmlformats.org/officeDocument/2006/relationships/image" Target="../media/image118.png"/><Relationship Id="rId11" Type="http://schemas.openxmlformats.org/officeDocument/2006/relationships/image" Target="../media/image119.png"/><Relationship Id="rId12" Type="http://schemas.openxmlformats.org/officeDocument/2006/relationships/image" Target="../media/image120.png"/><Relationship Id="rId13" Type="http://schemas.openxmlformats.org/officeDocument/2006/relationships/image" Target="../media/image121.png"/><Relationship Id="rId14" Type="http://schemas.openxmlformats.org/officeDocument/2006/relationships/image" Target="../media/image122.png"/><Relationship Id="rId15" Type="http://schemas.openxmlformats.org/officeDocument/2006/relationships/image" Target="../media/image123.png"/><Relationship Id="rId16" Type="http://schemas.openxmlformats.org/officeDocument/2006/relationships/image" Target="../media/image124.png"/><Relationship Id="rId17" Type="http://schemas.openxmlformats.org/officeDocument/2006/relationships/image" Target="../media/image12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6.pn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133.png"/><Relationship Id="rId10" Type="http://schemas.openxmlformats.org/officeDocument/2006/relationships/image" Target="../media/image134.png"/><Relationship Id="rId11" Type="http://schemas.openxmlformats.org/officeDocument/2006/relationships/image" Target="../media/image1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Relationship Id="rId20" Type="http://schemas.openxmlformats.org/officeDocument/2006/relationships/image" Target="../media/image44.png"/><Relationship Id="rId21" Type="http://schemas.openxmlformats.org/officeDocument/2006/relationships/image" Target="../media/image45.png"/><Relationship Id="rId22" Type="http://schemas.openxmlformats.org/officeDocument/2006/relationships/image" Target="../media/image46.png"/><Relationship Id="rId23" Type="http://schemas.openxmlformats.org/officeDocument/2006/relationships/image" Target="../media/image47.png"/><Relationship Id="rId24" Type="http://schemas.openxmlformats.org/officeDocument/2006/relationships/image" Target="../media/image48.png"/><Relationship Id="rId25" Type="http://schemas.openxmlformats.org/officeDocument/2006/relationships/image" Target="../media/image49.png"/><Relationship Id="rId26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5.png"/><Relationship Id="rId7" Type="http://schemas.openxmlformats.org/officeDocument/2006/relationships/image" Target="../media/image56.png"/><Relationship Id="rId8" Type="http://schemas.openxmlformats.org/officeDocument/2006/relationships/image" Target="../media/image57.png"/><Relationship Id="rId9" Type="http://schemas.openxmlformats.org/officeDocument/2006/relationships/image" Target="../media/image58.png"/><Relationship Id="rId10" Type="http://schemas.openxmlformats.org/officeDocument/2006/relationships/image" Target="../media/image59.png"/><Relationship Id="rId11" Type="http://schemas.openxmlformats.org/officeDocument/2006/relationships/image" Target="../media/image60.png"/><Relationship Id="rId12" Type="http://schemas.openxmlformats.org/officeDocument/2006/relationships/image" Target="../media/image61.png"/><Relationship Id="rId13" Type="http://schemas.openxmlformats.org/officeDocument/2006/relationships/image" Target="../media/image62.png"/><Relationship Id="rId14" Type="http://schemas.openxmlformats.org/officeDocument/2006/relationships/image" Target="../media/image63.png"/><Relationship Id="rId15" Type="http://schemas.openxmlformats.org/officeDocument/2006/relationships/image" Target="../media/image64.png"/><Relationship Id="rId16" Type="http://schemas.openxmlformats.org/officeDocument/2006/relationships/image" Target="../media/image65.png"/><Relationship Id="rId17" Type="http://schemas.openxmlformats.org/officeDocument/2006/relationships/image" Target="../media/image66.png"/><Relationship Id="rId18" Type="http://schemas.openxmlformats.org/officeDocument/2006/relationships/image" Target="../media/image67.png"/><Relationship Id="rId19" Type="http://schemas.openxmlformats.org/officeDocument/2006/relationships/image" Target="../media/image68.png"/><Relationship Id="rId20" Type="http://schemas.openxmlformats.org/officeDocument/2006/relationships/image" Target="../media/image69.png"/><Relationship Id="rId21" Type="http://schemas.openxmlformats.org/officeDocument/2006/relationships/image" Target="../media/image70.png"/><Relationship Id="rId22" Type="http://schemas.openxmlformats.org/officeDocument/2006/relationships/image" Target="../media/image71.png"/><Relationship Id="rId23" Type="http://schemas.openxmlformats.org/officeDocument/2006/relationships/image" Target="../media/image72.png"/><Relationship Id="rId24" Type="http://schemas.openxmlformats.org/officeDocument/2006/relationships/image" Target="../media/image73.png"/><Relationship Id="rId25" Type="http://schemas.openxmlformats.org/officeDocument/2006/relationships/image" Target="../media/image74.png"/><Relationship Id="rId26" Type="http://schemas.openxmlformats.org/officeDocument/2006/relationships/image" Target="../media/image7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Relationship Id="rId4" Type="http://schemas.openxmlformats.org/officeDocument/2006/relationships/image" Target="../media/image78.png"/><Relationship Id="rId5" Type="http://schemas.openxmlformats.org/officeDocument/2006/relationships/image" Target="../media/image79.png"/><Relationship Id="rId6" Type="http://schemas.openxmlformats.org/officeDocument/2006/relationships/image" Target="../media/image80.png"/><Relationship Id="rId7" Type="http://schemas.openxmlformats.org/officeDocument/2006/relationships/image" Target="../media/image81.png"/><Relationship Id="rId8" Type="http://schemas.openxmlformats.org/officeDocument/2006/relationships/image" Target="../media/image82.png"/><Relationship Id="rId9" Type="http://schemas.openxmlformats.org/officeDocument/2006/relationships/image" Target="../media/image83.png"/><Relationship Id="rId10" Type="http://schemas.openxmlformats.org/officeDocument/2006/relationships/image" Target="../media/image8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5.png"/><Relationship Id="rId3" Type="http://schemas.openxmlformats.org/officeDocument/2006/relationships/image" Target="../media/image86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image" Target="../media/image96.png"/><Relationship Id="rId6" Type="http://schemas.openxmlformats.org/officeDocument/2006/relationships/image" Target="../media/image97.png"/><Relationship Id="rId7" Type="http://schemas.openxmlformats.org/officeDocument/2006/relationships/image" Target="../media/image98.png"/><Relationship Id="rId8" Type="http://schemas.openxmlformats.org/officeDocument/2006/relationships/image" Target="../media/image99.png"/><Relationship Id="rId9" Type="http://schemas.openxmlformats.org/officeDocument/2006/relationships/image" Target="../media/image10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1.pn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06" y="617799"/>
            <a:ext cx="3333330" cy="5141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9336" y="3516369"/>
            <a:ext cx="8174265" cy="4918623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6270" y="7840380"/>
            <a:ext cx="5723541" cy="124929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72106" y="617799"/>
            <a:ext cx="1201494" cy="514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40" y="8311720"/>
            <a:ext cx="839186" cy="6971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823808" y="-249981"/>
            <a:ext cx="5861906" cy="9769941"/>
            <a:chOff x="1823808" y="-249981"/>
            <a:chExt cx="5861906" cy="976994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3808" y="-249981"/>
              <a:ext cx="5861906" cy="9769941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8097" y="1176144"/>
            <a:ext cx="790508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-2186011" y="5256910"/>
            <a:ext cx="6219048" cy="124275"/>
            <a:chOff x="-2186011" y="5256910"/>
            <a:chExt cx="6219048" cy="12427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2186011" y="5256910"/>
              <a:ext cx="6219048" cy="12427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209524" y="9460571"/>
            <a:ext cx="18857143" cy="164571"/>
            <a:chOff x="-209524" y="9460571"/>
            <a:chExt cx="18857143" cy="164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209524" y="9460571"/>
              <a:ext cx="18857143" cy="164571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098959" y="1323159"/>
            <a:ext cx="3420114" cy="150510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9189369" y="2565744"/>
            <a:ext cx="7821316" cy="1247715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42613" y="5682556"/>
            <a:ext cx="1868568" cy="667476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82274" y="6336655"/>
            <a:ext cx="7143656" cy="51961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121726" y="5877520"/>
            <a:ext cx="264808" cy="264808"/>
            <a:chOff x="9121726" y="5877520"/>
            <a:chExt cx="264808" cy="26480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121726" y="5877520"/>
              <a:ext cx="264808" cy="264808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39956" y="7120651"/>
            <a:ext cx="3457744" cy="667476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258464" y="7774750"/>
            <a:ext cx="2594261" cy="51961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9142857" y="7334663"/>
            <a:ext cx="264808" cy="264808"/>
            <a:chOff x="9142857" y="7334663"/>
            <a:chExt cx="264808" cy="26480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142857" y="7334663"/>
              <a:ext cx="264808" cy="26480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9438236" y="4244460"/>
            <a:ext cx="4530447" cy="667476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9182274" y="4898560"/>
            <a:ext cx="3563370" cy="92142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121726" y="4439425"/>
            <a:ext cx="264808" cy="264808"/>
            <a:chOff x="9121726" y="4439425"/>
            <a:chExt cx="264808" cy="264808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21726" y="4439425"/>
              <a:ext cx="264808" cy="2648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65906" y="617799"/>
            <a:ext cx="3333330" cy="5141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5102" y="4851232"/>
            <a:ext cx="6968828" cy="171146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2106" y="617799"/>
            <a:ext cx="1201494" cy="51414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37630" y="617799"/>
            <a:ext cx="2801363" cy="514146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903240" y="8311716"/>
            <a:ext cx="796520" cy="6971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3421" y="5900240"/>
            <a:ext cx="9859091" cy="321567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406862" y="9479619"/>
            <a:ext cx="16883053" cy="164571"/>
            <a:chOff x="-406862" y="9479619"/>
            <a:chExt cx="16883053" cy="16457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0800000">
              <a:off x="-406862" y="9479619"/>
              <a:ext cx="16883053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16"/>
            <a:ext cx="866994" cy="6971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278189" y="-869794"/>
            <a:ext cx="4223144" cy="5630934"/>
            <a:chOff x="12278189" y="-869794"/>
            <a:chExt cx="4223144" cy="5630934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78189" y="-869794"/>
              <a:ext cx="4223144" cy="56309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278189" y="4939730"/>
            <a:ext cx="4223144" cy="5630934"/>
            <a:chOff x="12278189" y="4939730"/>
            <a:chExt cx="4223144" cy="563093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78189" y="4939730"/>
              <a:ext cx="4223144" cy="563093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243210" y="1323159"/>
            <a:ext cx="8277279" cy="150510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07344" y="2622887"/>
            <a:ext cx="5954066" cy="79007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35915" y="5920982"/>
            <a:ext cx="4549516" cy="15285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71429" y="9460571"/>
            <a:ext cx="15457143" cy="164571"/>
            <a:chOff x="-371429" y="9460571"/>
            <a:chExt cx="15457143" cy="16457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-371429" y="9460571"/>
              <a:ext cx="15457143" cy="16457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03240" y="8311716"/>
            <a:ext cx="862804" cy="697125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43210" y="1323159"/>
            <a:ext cx="8277279" cy="150510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02164" y="2622887"/>
            <a:ext cx="5518445" cy="79007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335915" y="5920982"/>
            <a:ext cx="7629975" cy="152855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367987" y="601210"/>
            <a:ext cx="7468470" cy="8001932"/>
            <a:chOff x="9367987" y="601210"/>
            <a:chExt cx="7468470" cy="8001932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67987" y="601210"/>
              <a:ext cx="7468470" cy="8001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870678" y="3364053"/>
            <a:ext cx="2262909" cy="2879854"/>
            <a:chOff x="11870678" y="3364053"/>
            <a:chExt cx="2262909" cy="28798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5400000">
              <a:off x="11870678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65602" y="5666992"/>
            <a:ext cx="1660693" cy="1660693"/>
            <a:chOff x="10765602" y="5666992"/>
            <a:chExt cx="1660693" cy="166069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65602" y="5666992"/>
              <a:ext cx="1660693" cy="166069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55825" y="4030834"/>
            <a:ext cx="1655792" cy="1655792"/>
            <a:chOff x="13555825" y="4030834"/>
            <a:chExt cx="1655792" cy="16557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55825" y="4030834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124050" y="5225123"/>
            <a:ext cx="2063942" cy="2879854"/>
            <a:chOff x="9124050" y="5225123"/>
            <a:chExt cx="2063942" cy="28798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5400000">
              <a:off x="9124050" y="5225123"/>
              <a:ext cx="2063942" cy="28798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515" y="8311716"/>
            <a:ext cx="872518" cy="6971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19539" y="445594"/>
            <a:ext cx="894880" cy="124314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-488380" y="6567674"/>
            <a:ext cx="2813796" cy="124275"/>
            <a:chOff x="-488380" y="6567674"/>
            <a:chExt cx="2813796" cy="12427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5400000">
              <a:off x="-488380" y="6567674"/>
              <a:ext cx="2813796" cy="12427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3588230" y="5035581"/>
            <a:ext cx="10792838" cy="164571"/>
            <a:chOff x="-3588230" y="5035581"/>
            <a:chExt cx="10792838" cy="164571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6200000">
              <a:off x="-3588230" y="5035581"/>
              <a:ext cx="10792838" cy="164571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67020" y="1323159"/>
            <a:ext cx="5006076" cy="1505105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086325" y="1796402"/>
            <a:ext cx="2567100" cy="79007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201856" y="3364053"/>
            <a:ext cx="2262909" cy="2879854"/>
            <a:chOff x="6201856" y="3364053"/>
            <a:chExt cx="2262909" cy="2879854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5400000">
              <a:off x="6201856" y="3364053"/>
              <a:ext cx="2262909" cy="2879854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5065487" y="5674395"/>
            <a:ext cx="1655792" cy="1655792"/>
            <a:chOff x="5065487" y="5674395"/>
            <a:chExt cx="1655792" cy="1655792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65487" y="5674395"/>
              <a:ext cx="1655792" cy="165579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7887002" y="4030834"/>
            <a:ext cx="1660693" cy="1660693"/>
            <a:chOff x="7887002" y="4030834"/>
            <a:chExt cx="1660693" cy="1660693"/>
          </a:xfrm>
        </p:grpSpPr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87002" y="4030834"/>
              <a:ext cx="1660693" cy="1660693"/>
            </a:xfrm>
            <a:prstGeom prst="rect">
              <a:avLst/>
            </a:prstGeom>
          </p:spPr>
        </p:pic>
      </p:grpSp>
      <p:pic>
        <p:nvPicPr>
          <p:cNvPr id="33" name="Object 32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18420" y="6123830"/>
            <a:ext cx="1080970" cy="892370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031610" y="4280962"/>
            <a:ext cx="1255899" cy="1223163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0906287" y="6123830"/>
            <a:ext cx="1093007" cy="892370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729004" y="4291009"/>
            <a:ext cx="1335897" cy="1223163"/>
          </a:xfrm>
          <a:prstGeom prst="rect">
            <a:avLst/>
          </a:prstGeom>
        </p:spPr>
      </p:pic>
      <p:pic>
        <p:nvPicPr>
          <p:cNvPr id="37" name="Object 3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314677" y="7456934"/>
            <a:ext cx="3156690" cy="1181440"/>
          </a:xfrm>
          <a:prstGeom prst="rect">
            <a:avLst/>
          </a:prstGeom>
        </p:spPr>
      </p:pic>
      <p:pic>
        <p:nvPicPr>
          <p:cNvPr id="38" name="Object 3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3312096" y="6583858"/>
            <a:ext cx="2529755" cy="1274127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4044324" y="5924454"/>
            <a:ext cx="795472" cy="200925"/>
            <a:chOff x="14044324" y="5924454"/>
            <a:chExt cx="795472" cy="200925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 rot="5400000">
              <a:off x="14044324" y="5924454"/>
              <a:ext cx="795472" cy="200925"/>
            </a:xfrm>
            <a:prstGeom prst="rect">
              <a:avLst/>
            </a:prstGeom>
          </p:spPr>
        </p:pic>
      </p:grpSp>
      <p:pic>
        <p:nvPicPr>
          <p:cNvPr id="42" name="Object 41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180125" y="5777763"/>
            <a:ext cx="2647858" cy="1058025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8346930" y="3920848"/>
            <a:ext cx="795472" cy="200925"/>
            <a:chOff x="8346930" y="3920848"/>
            <a:chExt cx="795472" cy="200925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 rot="-5400000">
              <a:off x="8346930" y="3920848"/>
              <a:ext cx="795472" cy="200925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1166466" y="7227223"/>
            <a:ext cx="795472" cy="200925"/>
            <a:chOff x="11166466" y="7227223"/>
            <a:chExt cx="795472" cy="200925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 rot="5400000">
              <a:off x="11166466" y="7227223"/>
              <a:ext cx="795472" cy="200925"/>
            </a:xfrm>
            <a:prstGeom prst="rect">
              <a:avLst/>
            </a:prstGeom>
          </p:spPr>
        </p:pic>
      </p:grpSp>
      <p:pic>
        <p:nvPicPr>
          <p:cNvPr id="49" name="Object 48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0193144" y="7874001"/>
            <a:ext cx="2886500" cy="746497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790476" y="9460571"/>
            <a:ext cx="17371429" cy="164571"/>
            <a:chOff x="1790476" y="9460571"/>
            <a:chExt cx="17371429" cy="164571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 rot="-10800000">
              <a:off x="1790476" y="9460571"/>
              <a:ext cx="17371429" cy="164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70994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885867" y="5254628"/>
            <a:ext cx="11230934" cy="164571"/>
            <a:chOff x="10885867" y="5254628"/>
            <a:chExt cx="11230934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0885867" y="5254628"/>
              <a:ext cx="11230934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1305" y="1323159"/>
            <a:ext cx="5006076" cy="149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71668" y="2595116"/>
            <a:ext cx="5851745" cy="124771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63496" y="5401124"/>
            <a:ext cx="2424767" cy="69109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080017" y="6093703"/>
            <a:ext cx="2726119" cy="92142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820229" y="5401124"/>
            <a:ext cx="2628707" cy="69109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576991" y="5401124"/>
            <a:ext cx="2837800" cy="69109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30857" y="4076637"/>
            <a:ext cx="13907333" cy="1245878"/>
            <a:chOff x="1430857" y="4076637"/>
            <a:chExt cx="13907333" cy="12458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460662" y="5079771"/>
              <a:ext cx="13625053" cy="164571"/>
              <a:chOff x="1460662" y="5079771"/>
              <a:chExt cx="13625053" cy="164571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60662" y="5079771"/>
                <a:ext cx="13625053" cy="164571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3524783" y="5009675"/>
              <a:ext cx="312840" cy="312840"/>
              <a:chOff x="3524783" y="5009675"/>
              <a:chExt cx="312840" cy="312840"/>
            </a:xfrm>
          </p:grpSpPr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3524783" y="5009675"/>
                <a:ext cx="312840" cy="312840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03370" y="3980991"/>
              <a:ext cx="1055118" cy="1166892"/>
            </a:xfrm>
            <a:prstGeom prst="rect">
              <a:avLst/>
            </a:prstGeom>
          </p:spPr>
        </p:pic>
        <p:grpSp>
          <p:nvGrpSpPr>
            <p:cNvPr id="1006" name="그룹 1006"/>
            <p:cNvGrpSpPr/>
            <p:nvPr/>
          </p:nvGrpSpPr>
          <p:grpSpPr>
            <a:xfrm>
              <a:off x="8281515" y="5009675"/>
              <a:ext cx="312840" cy="312840"/>
              <a:chOff x="8281515" y="5009675"/>
              <a:chExt cx="312840" cy="312840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281515" y="5009675"/>
                <a:ext cx="312840" cy="312840"/>
              </a:xfrm>
              <a:prstGeom prst="rect">
                <a:avLst/>
              </a:prstGeom>
            </p:spPr>
          </p:pic>
        </p:grpSp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60102" y="3980991"/>
              <a:ext cx="1101666" cy="1166892"/>
            </a:xfrm>
            <a:prstGeom prst="rect">
              <a:avLst/>
            </a:prstGeom>
          </p:spPr>
        </p:pic>
        <p:grpSp>
          <p:nvGrpSpPr>
            <p:cNvPr id="1007" name="그룹 1007"/>
            <p:cNvGrpSpPr/>
            <p:nvPr/>
          </p:nvGrpSpPr>
          <p:grpSpPr>
            <a:xfrm>
              <a:off x="13038247" y="5009675"/>
              <a:ext cx="312840" cy="312840"/>
              <a:chOff x="13038247" y="5009675"/>
              <a:chExt cx="312840" cy="312840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3038247" y="5009675"/>
                <a:ext cx="312840" cy="312840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716834" y="3980991"/>
              <a:ext cx="1094652" cy="1166892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430857" y="5030333"/>
              <a:ext cx="271524" cy="271524"/>
              <a:chOff x="1430857" y="5030333"/>
              <a:chExt cx="271524" cy="271524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430857" y="5030333"/>
                <a:ext cx="271524" cy="27152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5066667" y="5030333"/>
              <a:ext cx="271524" cy="271524"/>
              <a:chOff x="15066667" y="5030333"/>
              <a:chExt cx="271524" cy="271524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5066667" y="5030333"/>
                <a:ext cx="271524" cy="271524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5973427" y="5032152"/>
              <a:ext cx="271524" cy="271524"/>
              <a:chOff x="5973427" y="5032152"/>
              <a:chExt cx="271524" cy="271524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5973427" y="5032152"/>
                <a:ext cx="271524" cy="271524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0646873" y="5032152"/>
              <a:ext cx="271524" cy="271524"/>
              <a:chOff x="10646873" y="5032152"/>
              <a:chExt cx="271524" cy="271524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10646873" y="5032152"/>
                <a:ext cx="271524" cy="271524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959723" y="7091386"/>
            <a:ext cx="3462007" cy="2783523"/>
            <a:chOff x="1959723" y="7091386"/>
            <a:chExt cx="3462007" cy="2783523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959723" y="7091386"/>
              <a:ext cx="3462007" cy="27835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713245" y="7118925"/>
            <a:ext cx="3468428" cy="2783523"/>
            <a:chOff x="6713245" y="7118925"/>
            <a:chExt cx="3468428" cy="2783523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13245" y="7118925"/>
              <a:ext cx="3468428" cy="2783523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425790" y="7063847"/>
            <a:ext cx="3556801" cy="2845440"/>
            <a:chOff x="11425790" y="7063847"/>
            <a:chExt cx="3556801" cy="2845440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425790" y="7063847"/>
              <a:ext cx="3556801" cy="2845440"/>
            </a:xfrm>
            <a:prstGeom prst="rect">
              <a:avLst/>
            </a:prstGeom>
          </p:spPr>
        </p:pic>
      </p:grpSp>
      <p:pic>
        <p:nvPicPr>
          <p:cNvPr id="54" name="Object 53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787772" y="6100001"/>
            <a:ext cx="3201283" cy="1096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79185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1305" y="1323159"/>
            <a:ext cx="5243851" cy="149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55668" y="1784792"/>
            <a:ext cx="5851745" cy="124771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1773" y="3236228"/>
            <a:ext cx="9936727" cy="6051114"/>
            <a:chOff x="371773" y="3236228"/>
            <a:chExt cx="9936727" cy="605111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1773" y="3236228"/>
              <a:ext cx="9936727" cy="605111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922547" y="3600184"/>
            <a:ext cx="7097602" cy="5323201"/>
            <a:chOff x="8922547" y="3600184"/>
            <a:chExt cx="7097602" cy="532320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22547" y="3600184"/>
              <a:ext cx="7097602" cy="53232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67375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1305" y="446969"/>
            <a:ext cx="5243851" cy="149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0849" y="908602"/>
            <a:ext cx="5405330" cy="790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0200" y="1805071"/>
            <a:ext cx="12446992" cy="7263496"/>
            <a:chOff x="1410200" y="1805071"/>
            <a:chExt cx="12446992" cy="726349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0200" y="1805071"/>
              <a:ext cx="12446992" cy="72634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86994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1305" y="446969"/>
            <a:ext cx="5243851" cy="149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0849" y="908602"/>
            <a:ext cx="5405330" cy="790076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05004" y="1827702"/>
            <a:ext cx="11779784" cy="7244729"/>
            <a:chOff x="1705004" y="1827702"/>
            <a:chExt cx="11779784" cy="72447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5004" y="1827702"/>
              <a:ext cx="11779784" cy="72447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6049483" y="6567674"/>
            <a:ext cx="2813796" cy="124275"/>
            <a:chOff x="16049483" y="6567674"/>
            <a:chExt cx="2813796" cy="12427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6200000">
              <a:off x="16049483" y="6567674"/>
              <a:ext cx="2813796" cy="12427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903240" y="8311716"/>
            <a:ext cx="879566" cy="697125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581105" y="4559390"/>
            <a:ext cx="9840457" cy="164571"/>
            <a:chOff x="11581105" y="4559390"/>
            <a:chExt cx="9840457" cy="164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6200000">
              <a:off x="11581105" y="4559390"/>
              <a:ext cx="9840457" cy="164571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7015050" y="445594"/>
            <a:ext cx="894880" cy="12431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1305" y="446969"/>
            <a:ext cx="5243851" cy="149309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0849" y="908602"/>
            <a:ext cx="5508078" cy="79007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-361905" y="9460571"/>
            <a:ext cx="19009524" cy="164571"/>
            <a:chOff x="-361905" y="9460571"/>
            <a:chExt cx="19009524" cy="16457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-361905" y="9460571"/>
              <a:ext cx="19009524" cy="164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9598" y="2872891"/>
            <a:ext cx="7165525" cy="5163819"/>
            <a:chOff x="439598" y="2872891"/>
            <a:chExt cx="7165525" cy="51638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598" y="2872891"/>
              <a:ext cx="7165525" cy="51638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354181" y="2872891"/>
            <a:ext cx="7563904" cy="5163819"/>
            <a:chOff x="8354181" y="2872891"/>
            <a:chExt cx="7563904" cy="51638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4181" y="2872891"/>
              <a:ext cx="7563904" cy="5163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2021-10-01T13:43:58Z</dcterms:created>
  <dcterms:modified xsi:type="dcterms:W3CDTF">2021-10-01T13:43:58Z</dcterms:modified>
</cp:coreProperties>
</file>