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2.png"/><Relationship Id="rId3" Type="http://schemas.openxmlformats.org/officeDocument/2006/relationships/image" Target="../media/image133.png"/><Relationship Id="rId4" Type="http://schemas.openxmlformats.org/officeDocument/2006/relationships/image" Target="../media/image134.png"/><Relationship Id="rId5" Type="http://schemas.openxmlformats.org/officeDocument/2006/relationships/image" Target="../media/image135.png"/><Relationship Id="rId6" Type="http://schemas.openxmlformats.org/officeDocument/2006/relationships/image" Target="../media/image136.png"/><Relationship Id="rId7" Type="http://schemas.openxmlformats.org/officeDocument/2006/relationships/image" Target="../media/image137.png"/><Relationship Id="rId8" Type="http://schemas.openxmlformats.org/officeDocument/2006/relationships/image" Target="../media/image138.png"/><Relationship Id="rId9" Type="http://schemas.openxmlformats.org/officeDocument/2006/relationships/image" Target="../media/image139.png"/><Relationship Id="rId10" Type="http://schemas.openxmlformats.org/officeDocument/2006/relationships/image" Target="../media/image140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1.png"/><Relationship Id="rId3" Type="http://schemas.openxmlformats.org/officeDocument/2006/relationships/image" Target="../media/image142.png"/><Relationship Id="rId4" Type="http://schemas.openxmlformats.org/officeDocument/2006/relationships/image" Target="../media/image143.png"/><Relationship Id="rId5" Type="http://schemas.openxmlformats.org/officeDocument/2006/relationships/image" Target="../media/image144.png"/><Relationship Id="rId6" Type="http://schemas.openxmlformats.org/officeDocument/2006/relationships/image" Target="../media/image145.png"/><Relationship Id="rId7" Type="http://schemas.openxmlformats.org/officeDocument/2006/relationships/image" Target="../media/image146.png"/><Relationship Id="rId8" Type="http://schemas.openxmlformats.org/officeDocument/2006/relationships/image" Target="../media/image147.png"/><Relationship Id="rId9" Type="http://schemas.openxmlformats.org/officeDocument/2006/relationships/image" Target="../media/image148.png"/><Relationship Id="rId10" Type="http://schemas.openxmlformats.org/officeDocument/2006/relationships/image" Target="../media/image149.png"/><Relationship Id="rId11" Type="http://schemas.openxmlformats.org/officeDocument/2006/relationships/image" Target="../media/image150.png"/><Relationship Id="rId12" Type="http://schemas.openxmlformats.org/officeDocument/2006/relationships/image" Target="../media/image151.png"/><Relationship Id="rId13" Type="http://schemas.openxmlformats.org/officeDocument/2006/relationships/image" Target="../media/image152.png"/><Relationship Id="rId14" Type="http://schemas.openxmlformats.org/officeDocument/2006/relationships/image" Target="../media/image153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4.png"/><Relationship Id="rId3" Type="http://schemas.openxmlformats.org/officeDocument/2006/relationships/image" Target="../media/image155.png"/><Relationship Id="rId4" Type="http://schemas.openxmlformats.org/officeDocument/2006/relationships/image" Target="../media/image156.png"/><Relationship Id="rId5" Type="http://schemas.openxmlformats.org/officeDocument/2006/relationships/image" Target="../media/image157.png"/><Relationship Id="rId6" Type="http://schemas.openxmlformats.org/officeDocument/2006/relationships/image" Target="../media/image158.png"/><Relationship Id="rId7" Type="http://schemas.openxmlformats.org/officeDocument/2006/relationships/image" Target="../media/image159.png"/><Relationship Id="rId8" Type="http://schemas.openxmlformats.org/officeDocument/2006/relationships/image" Target="../media/image160.png"/><Relationship Id="rId9" Type="http://schemas.openxmlformats.org/officeDocument/2006/relationships/image" Target="../media/image161.png"/><Relationship Id="rId10" Type="http://schemas.openxmlformats.org/officeDocument/2006/relationships/image" Target="../media/image162.png"/><Relationship Id="rId11" Type="http://schemas.openxmlformats.org/officeDocument/2006/relationships/image" Target="../media/image163.png"/><Relationship Id="rId12" Type="http://schemas.openxmlformats.org/officeDocument/2006/relationships/image" Target="../media/image164.png"/><Relationship Id="rId13" Type="http://schemas.openxmlformats.org/officeDocument/2006/relationships/image" Target="../media/image165.png"/><Relationship Id="rId14" Type="http://schemas.openxmlformats.org/officeDocument/2006/relationships/image" Target="../media/image166.png"/><Relationship Id="rId15" Type="http://schemas.openxmlformats.org/officeDocument/2006/relationships/image" Target="../media/image167.png"/><Relationship Id="rId16" Type="http://schemas.openxmlformats.org/officeDocument/2006/relationships/image" Target="../media/image168.png"/><Relationship Id="rId17" Type="http://schemas.openxmlformats.org/officeDocument/2006/relationships/image" Target="../media/image169.png"/><Relationship Id="rId18" Type="http://schemas.openxmlformats.org/officeDocument/2006/relationships/image" Target="../media/image170.png"/><Relationship Id="rId19" Type="http://schemas.openxmlformats.org/officeDocument/2006/relationships/image" Target="../media/image171.png"/><Relationship Id="rId20" Type="http://schemas.openxmlformats.org/officeDocument/2006/relationships/image" Target="../media/image172.png"/><Relationship Id="rId21" Type="http://schemas.openxmlformats.org/officeDocument/2006/relationships/image" Target="../media/image173.png"/><Relationship Id="rId22" Type="http://schemas.openxmlformats.org/officeDocument/2006/relationships/image" Target="../media/image174.png"/><Relationship Id="rId23" Type="http://schemas.openxmlformats.org/officeDocument/2006/relationships/image" Target="../media/image175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6.png"/><Relationship Id="rId3" Type="http://schemas.openxmlformats.org/officeDocument/2006/relationships/image" Target="../media/image177.png"/><Relationship Id="rId4" Type="http://schemas.openxmlformats.org/officeDocument/2006/relationships/image" Target="../media/image178.png"/><Relationship Id="rId5" Type="http://schemas.openxmlformats.org/officeDocument/2006/relationships/image" Target="../media/image179.png"/><Relationship Id="rId6" Type="http://schemas.openxmlformats.org/officeDocument/2006/relationships/image" Target="../media/image180.png"/><Relationship Id="rId7" Type="http://schemas.openxmlformats.org/officeDocument/2006/relationships/image" Target="../media/image181.png"/><Relationship Id="rId8" Type="http://schemas.openxmlformats.org/officeDocument/2006/relationships/image" Target="../media/image182.png"/><Relationship Id="rId9" Type="http://schemas.openxmlformats.org/officeDocument/2006/relationships/image" Target="../media/image183.png"/><Relationship Id="rId10" Type="http://schemas.openxmlformats.org/officeDocument/2006/relationships/image" Target="../media/image184.png"/><Relationship Id="rId11" Type="http://schemas.openxmlformats.org/officeDocument/2006/relationships/image" Target="../media/image185.png"/><Relationship Id="rId12" Type="http://schemas.openxmlformats.org/officeDocument/2006/relationships/image" Target="../media/image186.png"/><Relationship Id="rId13" Type="http://schemas.openxmlformats.org/officeDocument/2006/relationships/image" Target="../media/image187.png"/><Relationship Id="rId14" Type="http://schemas.openxmlformats.org/officeDocument/2006/relationships/image" Target="../media/image188.png"/><Relationship Id="rId15" Type="http://schemas.openxmlformats.org/officeDocument/2006/relationships/image" Target="../media/image189.png"/><Relationship Id="rId16" Type="http://schemas.openxmlformats.org/officeDocument/2006/relationships/image" Target="../media/image190.png"/><Relationship Id="rId17" Type="http://schemas.openxmlformats.org/officeDocument/2006/relationships/image" Target="../media/image191.png"/><Relationship Id="rId18" Type="http://schemas.openxmlformats.org/officeDocument/2006/relationships/image" Target="../media/image192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93.png"/><Relationship Id="rId3" Type="http://schemas.openxmlformats.org/officeDocument/2006/relationships/image" Target="../media/image194.png"/><Relationship Id="rId4" Type="http://schemas.openxmlformats.org/officeDocument/2006/relationships/image" Target="../media/image195.png"/><Relationship Id="rId5" Type="http://schemas.openxmlformats.org/officeDocument/2006/relationships/image" Target="../media/image196.png"/><Relationship Id="rId6" Type="http://schemas.openxmlformats.org/officeDocument/2006/relationships/image" Target="../media/image197.png"/><Relationship Id="rId7" Type="http://schemas.openxmlformats.org/officeDocument/2006/relationships/image" Target="../media/image198.png"/><Relationship Id="rId8" Type="http://schemas.openxmlformats.org/officeDocument/2006/relationships/image" Target="../media/image199.png"/><Relationship Id="rId9" Type="http://schemas.openxmlformats.org/officeDocument/2006/relationships/image" Target="../media/image200.png"/><Relationship Id="rId10" Type="http://schemas.openxmlformats.org/officeDocument/2006/relationships/image" Target="../media/image201.png"/><Relationship Id="rId11" Type="http://schemas.openxmlformats.org/officeDocument/2006/relationships/image" Target="../media/image202.png"/><Relationship Id="rId12" Type="http://schemas.openxmlformats.org/officeDocument/2006/relationships/image" Target="../media/image203.png"/><Relationship Id="rId13" Type="http://schemas.openxmlformats.org/officeDocument/2006/relationships/image" Target="../media/image204.png"/><Relationship Id="rId14" Type="http://schemas.openxmlformats.org/officeDocument/2006/relationships/image" Target="../media/image205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06.png"/><Relationship Id="rId3" Type="http://schemas.openxmlformats.org/officeDocument/2006/relationships/image" Target="../media/image207.png"/><Relationship Id="rId4" Type="http://schemas.openxmlformats.org/officeDocument/2006/relationships/image" Target="../media/image208.png"/><Relationship Id="rId5" Type="http://schemas.openxmlformats.org/officeDocument/2006/relationships/image" Target="../media/image209.png"/><Relationship Id="rId6" Type="http://schemas.openxmlformats.org/officeDocument/2006/relationships/image" Target="../media/image210.png"/><Relationship Id="rId7" Type="http://schemas.openxmlformats.org/officeDocument/2006/relationships/image" Target="../media/image211.png"/><Relationship Id="rId8" Type="http://schemas.openxmlformats.org/officeDocument/2006/relationships/image" Target="../media/image212.png"/><Relationship Id="rId9" Type="http://schemas.openxmlformats.org/officeDocument/2006/relationships/image" Target="../media/image213.png"/><Relationship Id="rId10" Type="http://schemas.openxmlformats.org/officeDocument/2006/relationships/image" Target="../media/image214.pn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15.png"/><Relationship Id="rId3" Type="http://schemas.openxmlformats.org/officeDocument/2006/relationships/image" Target="../media/image216.png"/><Relationship Id="rId4" Type="http://schemas.openxmlformats.org/officeDocument/2006/relationships/image" Target="../media/image217.png"/><Relationship Id="rId5" Type="http://schemas.openxmlformats.org/officeDocument/2006/relationships/image" Target="../media/image218.png"/><Relationship Id="rId6" Type="http://schemas.openxmlformats.org/officeDocument/2006/relationships/image" Target="../media/image219.png"/><Relationship Id="rId7" Type="http://schemas.openxmlformats.org/officeDocument/2006/relationships/image" Target="../media/image220.png"/><Relationship Id="rId8" Type="http://schemas.openxmlformats.org/officeDocument/2006/relationships/image" Target="../media/image221.png"/><Relationship Id="rId9" Type="http://schemas.openxmlformats.org/officeDocument/2006/relationships/image" Target="../media/image222.png"/><Relationship Id="rId10" Type="http://schemas.openxmlformats.org/officeDocument/2006/relationships/image" Target="../media/image223.pn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24.png"/><Relationship Id="rId3" Type="http://schemas.openxmlformats.org/officeDocument/2006/relationships/image" Target="../media/image225.png"/><Relationship Id="rId4" Type="http://schemas.openxmlformats.org/officeDocument/2006/relationships/image" Target="../media/image226.png"/><Relationship Id="rId5" Type="http://schemas.openxmlformats.org/officeDocument/2006/relationships/image" Target="../media/image227.png"/><Relationship Id="rId6" Type="http://schemas.openxmlformats.org/officeDocument/2006/relationships/image" Target="../media/image228.png"/><Relationship Id="rId7" Type="http://schemas.openxmlformats.org/officeDocument/2006/relationships/image" Target="../media/image229.png"/><Relationship Id="rId8" Type="http://schemas.openxmlformats.org/officeDocument/2006/relationships/image" Target="../media/image230.png"/><Relationship Id="rId9" Type="http://schemas.openxmlformats.org/officeDocument/2006/relationships/image" Target="../media/image231.png"/><Relationship Id="rId10" Type="http://schemas.openxmlformats.org/officeDocument/2006/relationships/image" Target="../media/image232.pn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33.png"/><Relationship Id="rId3" Type="http://schemas.openxmlformats.org/officeDocument/2006/relationships/image" Target="../media/image234.png"/><Relationship Id="rId4" Type="http://schemas.openxmlformats.org/officeDocument/2006/relationships/image" Target="../media/image235.png"/><Relationship Id="rId5" Type="http://schemas.openxmlformats.org/officeDocument/2006/relationships/image" Target="../media/image236.png"/><Relationship Id="rId6" Type="http://schemas.openxmlformats.org/officeDocument/2006/relationships/image" Target="../media/image237.png"/><Relationship Id="rId7" Type="http://schemas.openxmlformats.org/officeDocument/2006/relationships/image" Target="../media/image238.png"/><Relationship Id="rId8" Type="http://schemas.openxmlformats.org/officeDocument/2006/relationships/image" Target="../media/image239.png"/><Relationship Id="rId9" Type="http://schemas.openxmlformats.org/officeDocument/2006/relationships/image" Target="../media/image240.png"/><Relationship Id="rId10" Type="http://schemas.openxmlformats.org/officeDocument/2006/relationships/image" Target="../media/image241.png"/><Relationship Id="rId11" Type="http://schemas.openxmlformats.org/officeDocument/2006/relationships/image" Target="../media/image242.png"/><Relationship Id="rId12" Type="http://schemas.openxmlformats.org/officeDocument/2006/relationships/image" Target="../media/image243.png"/><Relationship Id="rId13" Type="http://schemas.openxmlformats.org/officeDocument/2006/relationships/image" Target="../media/image244.png"/><Relationship Id="rId14" Type="http://schemas.openxmlformats.org/officeDocument/2006/relationships/image" Target="../media/image245.png"/><Relationship Id="rId15" Type="http://schemas.openxmlformats.org/officeDocument/2006/relationships/image" Target="../media/image246.png"/><Relationship Id="rId16" Type="http://schemas.openxmlformats.org/officeDocument/2006/relationships/image" Target="../media/image247.png"/><Relationship Id="rId17" Type="http://schemas.openxmlformats.org/officeDocument/2006/relationships/image" Target="../media/image248.png"/><Relationship Id="rId18" Type="http://schemas.openxmlformats.org/officeDocument/2006/relationships/image" Target="../media/image249.png"/><Relationship Id="rId19" Type="http://schemas.openxmlformats.org/officeDocument/2006/relationships/image" Target="../media/image250.png"/><Relationship Id="rId20" Type="http://schemas.openxmlformats.org/officeDocument/2006/relationships/image" Target="../media/image251.png"/><Relationship Id="rId21" Type="http://schemas.openxmlformats.org/officeDocument/2006/relationships/image" Target="../media/image252.png"/><Relationship Id="rId22" Type="http://schemas.openxmlformats.org/officeDocument/2006/relationships/image" Target="../media/image253.png"/><Relationship Id="rId23" Type="http://schemas.openxmlformats.org/officeDocument/2006/relationships/image" Target="../media/image254.png"/><Relationship Id="rId24" Type="http://schemas.openxmlformats.org/officeDocument/2006/relationships/image" Target="../media/image255.png"/><Relationship Id="rId25" Type="http://schemas.openxmlformats.org/officeDocument/2006/relationships/image" Target="../media/image256.png"/><Relationship Id="rId26" Type="http://schemas.openxmlformats.org/officeDocument/2006/relationships/image" Target="../media/image257.png"/><Relationship Id="rId27" Type="http://schemas.openxmlformats.org/officeDocument/2006/relationships/image" Target="../media/image258.png"/><Relationship Id="rId28" Type="http://schemas.openxmlformats.org/officeDocument/2006/relationships/image" Target="../media/image259.png"/><Relationship Id="rId29" Type="http://schemas.openxmlformats.org/officeDocument/2006/relationships/image" Target="../media/image260.png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61.png"/><Relationship Id="rId3" Type="http://schemas.openxmlformats.org/officeDocument/2006/relationships/image" Target="../media/image262.png"/><Relationship Id="rId4" Type="http://schemas.openxmlformats.org/officeDocument/2006/relationships/image" Target="../media/image263.png"/><Relationship Id="rId5" Type="http://schemas.openxmlformats.org/officeDocument/2006/relationships/image" Target="../media/image264.png"/><Relationship Id="rId6" Type="http://schemas.openxmlformats.org/officeDocument/2006/relationships/image" Target="../media/image265.png"/><Relationship Id="rId7" Type="http://schemas.openxmlformats.org/officeDocument/2006/relationships/image" Target="../media/image266.png"/><Relationship Id="rId8" Type="http://schemas.openxmlformats.org/officeDocument/2006/relationships/image" Target="../media/image267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openxmlformats.org/officeDocument/2006/relationships/image" Target="../media/image14.png"/><Relationship Id="rId9" Type="http://schemas.openxmlformats.org/officeDocument/2006/relationships/image" Target="../media/image15.png"/><Relationship Id="rId10" Type="http://schemas.openxmlformats.org/officeDocument/2006/relationships/image" Target="../media/image16.png"/><Relationship Id="rId11" Type="http://schemas.openxmlformats.org/officeDocument/2006/relationships/image" Target="../media/image17.png"/><Relationship Id="rId12" Type="http://schemas.openxmlformats.org/officeDocument/2006/relationships/image" Target="../media/image18.png"/><Relationship Id="rId13" Type="http://schemas.openxmlformats.org/officeDocument/2006/relationships/image" Target="../media/image19.png"/><Relationship Id="rId14" Type="http://schemas.openxmlformats.org/officeDocument/2006/relationships/image" Target="../media/image20.png"/><Relationship Id="rId15" Type="http://schemas.openxmlformats.org/officeDocument/2006/relationships/image" Target="../media/image21.png"/><Relationship Id="rId16" Type="http://schemas.openxmlformats.org/officeDocument/2006/relationships/image" Target="../media/image22.png"/><Relationship Id="rId17" Type="http://schemas.openxmlformats.org/officeDocument/2006/relationships/image" Target="../media/image23.png"/><Relationship Id="rId18" Type="http://schemas.openxmlformats.org/officeDocument/2006/relationships/image" Target="../media/image24.png"/><Relationship Id="rId19" Type="http://schemas.openxmlformats.org/officeDocument/2006/relationships/image" Target="../media/image25.png"/><Relationship Id="rId20" Type="http://schemas.openxmlformats.org/officeDocument/2006/relationships/image" Target="../media/image26.png"/><Relationship Id="rId21" Type="http://schemas.openxmlformats.org/officeDocument/2006/relationships/image" Target="../media/image27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8.png"/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5" Type="http://schemas.openxmlformats.org/officeDocument/2006/relationships/image" Target="../media/image31.png"/><Relationship Id="rId6" Type="http://schemas.openxmlformats.org/officeDocument/2006/relationships/image" Target="../media/image32.png"/><Relationship Id="rId7" Type="http://schemas.openxmlformats.org/officeDocument/2006/relationships/image" Target="../media/image33.png"/><Relationship Id="rId8" Type="http://schemas.openxmlformats.org/officeDocument/2006/relationships/image" Target="../media/image34.png"/><Relationship Id="rId9" Type="http://schemas.openxmlformats.org/officeDocument/2006/relationships/image" Target="../media/image35.png"/><Relationship Id="rId10" Type="http://schemas.openxmlformats.org/officeDocument/2006/relationships/image" Target="../media/image36.png"/><Relationship Id="rId11" Type="http://schemas.openxmlformats.org/officeDocument/2006/relationships/image" Target="../media/image37.png"/><Relationship Id="rId12" Type="http://schemas.openxmlformats.org/officeDocument/2006/relationships/image" Target="../media/image38.png"/><Relationship Id="rId13" Type="http://schemas.openxmlformats.org/officeDocument/2006/relationships/image" Target="../media/image39.png"/><Relationship Id="rId14" Type="http://schemas.openxmlformats.org/officeDocument/2006/relationships/image" Target="../media/image40.png"/><Relationship Id="rId15" Type="http://schemas.openxmlformats.org/officeDocument/2006/relationships/image" Target="../media/image41.png"/><Relationship Id="rId16" Type="http://schemas.openxmlformats.org/officeDocument/2006/relationships/image" Target="../media/image42.png"/><Relationship Id="rId17" Type="http://schemas.openxmlformats.org/officeDocument/2006/relationships/image" Target="../media/image43.png"/><Relationship Id="rId18" Type="http://schemas.openxmlformats.org/officeDocument/2006/relationships/image" Target="../media/image44.png"/><Relationship Id="rId19" Type="http://schemas.openxmlformats.org/officeDocument/2006/relationships/image" Target="../media/image45.png"/><Relationship Id="rId20" Type="http://schemas.openxmlformats.org/officeDocument/2006/relationships/image" Target="../media/image46.png"/><Relationship Id="rId21" Type="http://schemas.openxmlformats.org/officeDocument/2006/relationships/image" Target="../media/image47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8.png"/><Relationship Id="rId3" Type="http://schemas.openxmlformats.org/officeDocument/2006/relationships/image" Target="../media/image49.png"/><Relationship Id="rId4" Type="http://schemas.openxmlformats.org/officeDocument/2006/relationships/image" Target="../media/image50.png"/><Relationship Id="rId5" Type="http://schemas.openxmlformats.org/officeDocument/2006/relationships/image" Target="../media/image51.png"/><Relationship Id="rId6" Type="http://schemas.openxmlformats.org/officeDocument/2006/relationships/image" Target="../media/image52.png"/><Relationship Id="rId7" Type="http://schemas.openxmlformats.org/officeDocument/2006/relationships/image" Target="../media/image53.png"/><Relationship Id="rId8" Type="http://schemas.openxmlformats.org/officeDocument/2006/relationships/image" Target="../media/image54.png"/><Relationship Id="rId9" Type="http://schemas.openxmlformats.org/officeDocument/2006/relationships/image" Target="../media/image55.png"/><Relationship Id="rId10" Type="http://schemas.openxmlformats.org/officeDocument/2006/relationships/image" Target="../media/image56.png"/><Relationship Id="rId11" Type="http://schemas.openxmlformats.org/officeDocument/2006/relationships/image" Target="../media/image57.png"/><Relationship Id="rId12" Type="http://schemas.openxmlformats.org/officeDocument/2006/relationships/image" Target="../media/image58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9.png"/><Relationship Id="rId3" Type="http://schemas.openxmlformats.org/officeDocument/2006/relationships/image" Target="../media/image60.png"/><Relationship Id="rId4" Type="http://schemas.openxmlformats.org/officeDocument/2006/relationships/image" Target="../media/image61.png"/><Relationship Id="rId5" Type="http://schemas.openxmlformats.org/officeDocument/2006/relationships/image" Target="../media/image62.png"/><Relationship Id="rId6" Type="http://schemas.openxmlformats.org/officeDocument/2006/relationships/image" Target="../media/image63.png"/><Relationship Id="rId7" Type="http://schemas.openxmlformats.org/officeDocument/2006/relationships/image" Target="../media/image64.png"/><Relationship Id="rId8" Type="http://schemas.openxmlformats.org/officeDocument/2006/relationships/image" Target="../media/image65.png"/><Relationship Id="rId9" Type="http://schemas.openxmlformats.org/officeDocument/2006/relationships/image" Target="../media/image66.png"/><Relationship Id="rId10" Type="http://schemas.openxmlformats.org/officeDocument/2006/relationships/image" Target="../media/image67.png"/><Relationship Id="rId11" Type="http://schemas.openxmlformats.org/officeDocument/2006/relationships/image" Target="../media/image68.png"/><Relationship Id="rId12" Type="http://schemas.openxmlformats.org/officeDocument/2006/relationships/image" Target="../media/image69.png"/><Relationship Id="rId13" Type="http://schemas.openxmlformats.org/officeDocument/2006/relationships/image" Target="../media/image70.png"/><Relationship Id="rId14" Type="http://schemas.openxmlformats.org/officeDocument/2006/relationships/image" Target="../media/image71.png"/><Relationship Id="rId15" Type="http://schemas.openxmlformats.org/officeDocument/2006/relationships/image" Target="../media/image72.png"/><Relationship Id="rId16" Type="http://schemas.openxmlformats.org/officeDocument/2006/relationships/image" Target="../media/image73.png"/><Relationship Id="rId17" Type="http://schemas.openxmlformats.org/officeDocument/2006/relationships/image" Target="../media/image74.png"/><Relationship Id="rId18" Type="http://schemas.openxmlformats.org/officeDocument/2006/relationships/image" Target="../media/image75.png"/><Relationship Id="rId19" Type="http://schemas.openxmlformats.org/officeDocument/2006/relationships/image" Target="../media/image76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7.png"/><Relationship Id="rId3" Type="http://schemas.openxmlformats.org/officeDocument/2006/relationships/image" Target="../media/image78.png"/><Relationship Id="rId4" Type="http://schemas.openxmlformats.org/officeDocument/2006/relationships/image" Target="../media/image79.png"/><Relationship Id="rId5" Type="http://schemas.openxmlformats.org/officeDocument/2006/relationships/image" Target="../media/image80.png"/><Relationship Id="rId6" Type="http://schemas.openxmlformats.org/officeDocument/2006/relationships/image" Target="../media/image81.png"/><Relationship Id="rId7" Type="http://schemas.openxmlformats.org/officeDocument/2006/relationships/image" Target="../media/image82.png"/><Relationship Id="rId8" Type="http://schemas.openxmlformats.org/officeDocument/2006/relationships/image" Target="../media/image83.png"/><Relationship Id="rId9" Type="http://schemas.openxmlformats.org/officeDocument/2006/relationships/image" Target="../media/image84.png"/><Relationship Id="rId10" Type="http://schemas.openxmlformats.org/officeDocument/2006/relationships/image" Target="../media/image85.png"/><Relationship Id="rId11" Type="http://schemas.openxmlformats.org/officeDocument/2006/relationships/image" Target="../media/image86.png"/><Relationship Id="rId12" Type="http://schemas.openxmlformats.org/officeDocument/2006/relationships/image" Target="../media/image87.png"/><Relationship Id="rId13" Type="http://schemas.openxmlformats.org/officeDocument/2006/relationships/image" Target="../media/image88.png"/><Relationship Id="rId14" Type="http://schemas.openxmlformats.org/officeDocument/2006/relationships/image" Target="../media/image89.png"/><Relationship Id="rId15" Type="http://schemas.openxmlformats.org/officeDocument/2006/relationships/image" Target="../media/image90.png"/><Relationship Id="rId16" Type="http://schemas.openxmlformats.org/officeDocument/2006/relationships/image" Target="../media/image91.png"/><Relationship Id="rId17" Type="http://schemas.openxmlformats.org/officeDocument/2006/relationships/image" Target="../media/image92.png"/><Relationship Id="rId18" Type="http://schemas.openxmlformats.org/officeDocument/2006/relationships/image" Target="../media/image93.png"/><Relationship Id="rId19" Type="http://schemas.openxmlformats.org/officeDocument/2006/relationships/image" Target="../media/image94.png"/><Relationship Id="rId20" Type="http://schemas.openxmlformats.org/officeDocument/2006/relationships/image" Target="../media/image95.png"/><Relationship Id="rId21" Type="http://schemas.openxmlformats.org/officeDocument/2006/relationships/image" Target="../media/image96.png"/><Relationship Id="rId22" Type="http://schemas.openxmlformats.org/officeDocument/2006/relationships/image" Target="../media/image97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8.png"/><Relationship Id="rId3" Type="http://schemas.openxmlformats.org/officeDocument/2006/relationships/image" Target="../media/image99.png"/><Relationship Id="rId4" Type="http://schemas.openxmlformats.org/officeDocument/2006/relationships/image" Target="../media/image100.png"/><Relationship Id="rId5" Type="http://schemas.openxmlformats.org/officeDocument/2006/relationships/image" Target="../media/image101.png"/><Relationship Id="rId6" Type="http://schemas.openxmlformats.org/officeDocument/2006/relationships/image" Target="../media/image102.png"/><Relationship Id="rId7" Type="http://schemas.openxmlformats.org/officeDocument/2006/relationships/image" Target="../media/image103.png"/><Relationship Id="rId8" Type="http://schemas.openxmlformats.org/officeDocument/2006/relationships/image" Target="../media/image104.png"/><Relationship Id="rId9" Type="http://schemas.openxmlformats.org/officeDocument/2006/relationships/image" Target="../media/image105.png"/><Relationship Id="rId10" Type="http://schemas.openxmlformats.org/officeDocument/2006/relationships/image" Target="../media/image106.png"/><Relationship Id="rId11" Type="http://schemas.openxmlformats.org/officeDocument/2006/relationships/image" Target="../media/image107.png"/><Relationship Id="rId12" Type="http://schemas.openxmlformats.org/officeDocument/2006/relationships/image" Target="../media/image108.png"/><Relationship Id="rId13" Type="http://schemas.openxmlformats.org/officeDocument/2006/relationships/image" Target="../media/image109.png"/><Relationship Id="rId14" Type="http://schemas.openxmlformats.org/officeDocument/2006/relationships/image" Target="../media/image110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1.png"/><Relationship Id="rId3" Type="http://schemas.openxmlformats.org/officeDocument/2006/relationships/image" Target="../media/image112.png"/><Relationship Id="rId4" Type="http://schemas.openxmlformats.org/officeDocument/2006/relationships/image" Target="../media/image113.png"/><Relationship Id="rId5" Type="http://schemas.openxmlformats.org/officeDocument/2006/relationships/image" Target="../media/image114.png"/><Relationship Id="rId6" Type="http://schemas.openxmlformats.org/officeDocument/2006/relationships/image" Target="../media/image115.png"/><Relationship Id="rId7" Type="http://schemas.openxmlformats.org/officeDocument/2006/relationships/image" Target="../media/image116.png"/><Relationship Id="rId8" Type="http://schemas.openxmlformats.org/officeDocument/2006/relationships/image" Target="../media/image117.png"/><Relationship Id="rId9" Type="http://schemas.openxmlformats.org/officeDocument/2006/relationships/image" Target="../media/image118.png"/><Relationship Id="rId10" Type="http://schemas.openxmlformats.org/officeDocument/2006/relationships/image" Target="../media/image119.png"/><Relationship Id="rId11" Type="http://schemas.openxmlformats.org/officeDocument/2006/relationships/image" Target="../media/image120.png"/><Relationship Id="rId12" Type="http://schemas.openxmlformats.org/officeDocument/2006/relationships/image" Target="../media/image121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2.png"/><Relationship Id="rId3" Type="http://schemas.openxmlformats.org/officeDocument/2006/relationships/image" Target="../media/image123.png"/><Relationship Id="rId4" Type="http://schemas.openxmlformats.org/officeDocument/2006/relationships/image" Target="../media/image124.png"/><Relationship Id="rId5" Type="http://schemas.openxmlformats.org/officeDocument/2006/relationships/image" Target="../media/image125.png"/><Relationship Id="rId6" Type="http://schemas.openxmlformats.org/officeDocument/2006/relationships/image" Target="../media/image126.png"/><Relationship Id="rId7" Type="http://schemas.openxmlformats.org/officeDocument/2006/relationships/image" Target="../media/image127.png"/><Relationship Id="rId8" Type="http://schemas.openxmlformats.org/officeDocument/2006/relationships/image" Target="../media/image128.png"/><Relationship Id="rId9" Type="http://schemas.openxmlformats.org/officeDocument/2006/relationships/image" Target="../media/image129.png"/><Relationship Id="rId10" Type="http://schemas.openxmlformats.org/officeDocument/2006/relationships/image" Target="../media/image130.png"/><Relationship Id="rId11" Type="http://schemas.openxmlformats.org/officeDocument/2006/relationships/image" Target="../media/image13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826E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672086" y="2951152"/>
            <a:ext cx="11358913" cy="2874243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455038" y="4985078"/>
            <a:ext cx="11487895" cy="3244996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099468" y="1134182"/>
            <a:ext cx="3629517" cy="603159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421593" y="1138098"/>
            <a:ext cx="2592846" cy="454285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715239" y="1134182"/>
            <a:ext cx="2271014" cy="60315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4456208" y="1283810"/>
            <a:ext cx="2943792" cy="106667"/>
            <a:chOff x="4456208" y="1283810"/>
            <a:chExt cx="2943792" cy="106667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0800000">
              <a:off x="4456208" y="1283810"/>
              <a:ext cx="2943792" cy="10666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1275609" y="1283810"/>
            <a:ext cx="2943792" cy="106667"/>
            <a:chOff x="11275609" y="1283810"/>
            <a:chExt cx="2943792" cy="106667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10800000">
              <a:off x="11275609" y="1283810"/>
              <a:ext cx="2943792" cy="10666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9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21593" y="1138098"/>
            <a:ext cx="460487" cy="454285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809525" y="1134182"/>
            <a:ext cx="3093066" cy="60316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2495238" y="1283810"/>
            <a:ext cx="11040476" cy="106667"/>
            <a:chOff x="2495238" y="1283810"/>
            <a:chExt cx="11040476" cy="106667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495238" y="1283810"/>
              <a:ext cx="11040476" cy="10666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49735" y="6251390"/>
            <a:ext cx="15380546" cy="164571"/>
            <a:chOff x="1249735" y="6251390"/>
            <a:chExt cx="15380546" cy="164571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49735" y="6251390"/>
              <a:ext cx="15380546" cy="16457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249735" y="9217085"/>
            <a:ext cx="15380546" cy="164571"/>
            <a:chOff x="1249735" y="9217085"/>
            <a:chExt cx="15380546" cy="16457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49735" y="9217085"/>
              <a:ext cx="15380546" cy="164571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686483" y="7431453"/>
            <a:ext cx="14888132" cy="1797099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249735" y="1875453"/>
            <a:ext cx="15380546" cy="4127073"/>
            <a:chOff x="1249735" y="1875453"/>
            <a:chExt cx="15380546" cy="4127073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49735" y="1875453"/>
              <a:ext cx="15380546" cy="412707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7808838" y="6644257"/>
            <a:ext cx="2402024" cy="650868"/>
            <a:chOff x="7808838" y="6644257"/>
            <a:chExt cx="2402024" cy="650868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808838" y="6644257"/>
              <a:ext cx="2402024" cy="65086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7561905" y="6491329"/>
            <a:ext cx="2952381" cy="894310"/>
            <a:chOff x="7561905" y="6491329"/>
            <a:chExt cx="2952381" cy="894310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561905" y="6491329"/>
              <a:ext cx="2952381" cy="89431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9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21593" y="1138098"/>
            <a:ext cx="460487" cy="454285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809525" y="1134182"/>
            <a:ext cx="3093066" cy="60316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2495238" y="1283810"/>
            <a:ext cx="11040476" cy="106667"/>
            <a:chOff x="2495238" y="1283810"/>
            <a:chExt cx="11040476" cy="106667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495238" y="1283810"/>
              <a:ext cx="11040476" cy="106667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860262" y="1749107"/>
            <a:ext cx="14721776" cy="211658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211640" y="5489486"/>
            <a:ext cx="15380546" cy="164571"/>
            <a:chOff x="1211640" y="5489486"/>
            <a:chExt cx="15380546" cy="164571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11640" y="5489486"/>
              <a:ext cx="15380546" cy="16457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249735" y="3780864"/>
            <a:ext cx="15380546" cy="164571"/>
            <a:chOff x="1249735" y="3780864"/>
            <a:chExt cx="15380546" cy="164571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49735" y="3780864"/>
              <a:ext cx="15380546" cy="16457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211640" y="9242482"/>
            <a:ext cx="15380546" cy="164571"/>
            <a:chOff x="1211640" y="9242482"/>
            <a:chExt cx="15380546" cy="164571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11640" y="9242482"/>
              <a:ext cx="15380546" cy="164571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945271" y="4305735"/>
            <a:ext cx="6668603" cy="1094259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316700" y="4302380"/>
            <a:ext cx="692440" cy="1094258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0882296" y="6119924"/>
            <a:ext cx="4043311" cy="818800"/>
            <a:chOff x="10882296" y="6119924"/>
            <a:chExt cx="4043311" cy="818800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882296" y="6119924"/>
              <a:ext cx="4043311" cy="818800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3355799" y="6119924"/>
            <a:ext cx="7285553" cy="818800"/>
            <a:chOff x="3355799" y="6119924"/>
            <a:chExt cx="7285553" cy="818800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355799" y="6119924"/>
              <a:ext cx="7285553" cy="818800"/>
            </a:xfrm>
            <a:prstGeom prst="rect">
              <a:avLst/>
            </a:prstGeom>
          </p:spPr>
        </p:pic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4681137" y="7284522"/>
            <a:ext cx="9023180" cy="1797099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3041273" y="5912036"/>
            <a:ext cx="12163841" cy="1171281"/>
            <a:chOff x="3041273" y="5912036"/>
            <a:chExt cx="12163841" cy="1171281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041273" y="5912036"/>
              <a:ext cx="12163841" cy="117128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826E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21590" y="1138100"/>
            <a:ext cx="1349706" cy="454285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200001" y="1134182"/>
            <a:ext cx="3702590" cy="60316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3261905" y="1283810"/>
            <a:ext cx="10273810" cy="106667"/>
            <a:chOff x="3261905" y="1283810"/>
            <a:chExt cx="10273810" cy="106667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261905" y="1283810"/>
              <a:ext cx="10273810" cy="106667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898935" y="6992065"/>
            <a:ext cx="3951014" cy="738331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241441" y="5694388"/>
            <a:ext cx="1634783" cy="1174822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414162" y="7742978"/>
            <a:ext cx="3126961" cy="509194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414162" y="8153161"/>
            <a:ext cx="3126961" cy="509194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623109" y="3394411"/>
            <a:ext cx="2963956" cy="3407863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6950554" y="6992065"/>
            <a:ext cx="3951014" cy="738331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8293060" y="5694388"/>
            <a:ext cx="1634783" cy="1174822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7465782" y="7742978"/>
            <a:ext cx="3126961" cy="509194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7465782" y="8153161"/>
            <a:ext cx="3126961" cy="509194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7408063" y="3394411"/>
            <a:ext cx="3357540" cy="3407863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2091811" y="6992068"/>
            <a:ext cx="3313775" cy="738331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3434347" y="5694388"/>
            <a:ext cx="1634783" cy="1174822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2335524" y="3394411"/>
            <a:ext cx="3607669" cy="340786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6133065" y="5939707"/>
            <a:ext cx="438095" cy="438095"/>
            <a:chOff x="6133065" y="5939707"/>
            <a:chExt cx="438095" cy="438095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6133065" y="5939707"/>
              <a:ext cx="438095" cy="43809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518018" y="5939707"/>
            <a:ext cx="438095" cy="438095"/>
            <a:chOff x="11518018" y="5939707"/>
            <a:chExt cx="438095" cy="438095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1518018" y="5939707"/>
              <a:ext cx="438095" cy="438095"/>
            </a:xfrm>
            <a:prstGeom prst="rect">
              <a:avLst/>
            </a:prstGeom>
          </p:spPr>
        </p:pic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471030" y="9561422"/>
            <a:ext cx="423235" cy="432815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17424153" y="9561422"/>
            <a:ext cx="423235" cy="432815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12607049" y="7742982"/>
            <a:ext cx="2453828" cy="509193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12607049" y="8153163"/>
            <a:ext cx="2868915" cy="509193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9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21593" y="1138098"/>
            <a:ext cx="461882" cy="454285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809525" y="1134182"/>
            <a:ext cx="3093066" cy="60316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2495238" y="1283810"/>
            <a:ext cx="11040476" cy="106667"/>
            <a:chOff x="2495238" y="1283810"/>
            <a:chExt cx="11040476" cy="106667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495238" y="1283810"/>
              <a:ext cx="11040476" cy="106667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821816" y="3441780"/>
            <a:ext cx="3013900" cy="125602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5238415" y="6068784"/>
            <a:ext cx="5427952" cy="126170"/>
            <a:chOff x="5238415" y="6068784"/>
            <a:chExt cx="5427952" cy="126170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5400000">
              <a:off x="5238415" y="6068784"/>
              <a:ext cx="5427952" cy="126170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416084" y="3496710"/>
            <a:ext cx="1148508" cy="554749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830413" y="4693281"/>
            <a:ext cx="3309096" cy="1146269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3873216" y="5565518"/>
            <a:ext cx="1514328" cy="462844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868508" y="6208594"/>
            <a:ext cx="3309096" cy="1146269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3924010" y="7090038"/>
            <a:ext cx="3034137" cy="462844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8344354" y="4642488"/>
            <a:ext cx="3251035" cy="1146269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8399858" y="5523934"/>
            <a:ext cx="2240866" cy="462844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8407846" y="7615085"/>
            <a:ext cx="3659789" cy="1146269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8463344" y="8496534"/>
            <a:ext cx="2942794" cy="462844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8416084" y="3911338"/>
            <a:ext cx="4702823" cy="554749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8407846" y="6022774"/>
            <a:ext cx="2467783" cy="1146269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8463344" y="6961430"/>
            <a:ext cx="3956443" cy="462844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9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674338" y="1799262"/>
            <a:ext cx="9404234" cy="4250526"/>
            <a:chOff x="3674338" y="1799262"/>
            <a:chExt cx="9404234" cy="425052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74338" y="1799262"/>
              <a:ext cx="9404234" cy="4250526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21593" y="1138098"/>
            <a:ext cx="461882" cy="454285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809525" y="1134182"/>
            <a:ext cx="3093066" cy="60316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2495238" y="1283810"/>
            <a:ext cx="11040476" cy="106667"/>
            <a:chOff x="2495238" y="1283810"/>
            <a:chExt cx="11040476" cy="106667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495238" y="1283810"/>
              <a:ext cx="11040476" cy="10666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2550973" y="3122211"/>
            <a:ext cx="4845853" cy="600071"/>
            <a:chOff x="12550973" y="3122211"/>
            <a:chExt cx="4845853" cy="60007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550973" y="3122211"/>
              <a:ext cx="4845853" cy="60007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952790" y="6555919"/>
            <a:ext cx="4902282" cy="1521153"/>
            <a:chOff x="1952790" y="6555919"/>
            <a:chExt cx="4902282" cy="1521153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952790" y="6555919"/>
              <a:ext cx="4902282" cy="152115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7469639" y="6555919"/>
            <a:ext cx="3613103" cy="1521153"/>
            <a:chOff x="7469639" y="6555919"/>
            <a:chExt cx="3613103" cy="1521153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469639" y="6555919"/>
              <a:ext cx="3613103" cy="1521153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1587170" y="6555919"/>
            <a:ext cx="5560938" cy="1521153"/>
            <a:chOff x="11587170" y="6555919"/>
            <a:chExt cx="5560938" cy="1521153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1587170" y="6555919"/>
              <a:ext cx="5560938" cy="1521153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2507520" y="8240933"/>
            <a:ext cx="3746062" cy="911064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8233632" y="8240933"/>
            <a:ext cx="1500057" cy="554749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3247090" y="8240938"/>
            <a:ext cx="2578372" cy="554749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8233632" y="8609559"/>
            <a:ext cx="1860294" cy="554749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3544833" y="8978185"/>
            <a:ext cx="1860294" cy="554749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9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21593" y="1138098"/>
            <a:ext cx="461882" cy="454285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958437" y="1134182"/>
            <a:ext cx="944132" cy="60316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2495238" y="1283810"/>
            <a:ext cx="11040476" cy="106667"/>
            <a:chOff x="2495238" y="1283810"/>
            <a:chExt cx="11040476" cy="106667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495238" y="1283810"/>
              <a:ext cx="11040476" cy="106667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001004" y="8431414"/>
            <a:ext cx="8856404" cy="91106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667076" y="1971429"/>
            <a:ext cx="9490443" cy="6190476"/>
            <a:chOff x="1667076" y="1971429"/>
            <a:chExt cx="9490443" cy="619047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67076" y="1971429"/>
              <a:ext cx="9490443" cy="619047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658784" y="5200000"/>
            <a:ext cx="1132638" cy="1112817"/>
            <a:chOff x="15658784" y="5200000"/>
            <a:chExt cx="1132638" cy="111281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658784" y="5200000"/>
              <a:ext cx="1132638" cy="1112817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1558188" y="3121143"/>
            <a:ext cx="3628839" cy="1267378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1558188" y="5099404"/>
            <a:ext cx="3674080" cy="1267378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2296430" y="6382571"/>
            <a:ext cx="2539095" cy="1388854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9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21593" y="1138098"/>
            <a:ext cx="461882" cy="454285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847620" y="1134182"/>
            <a:ext cx="1054949" cy="60316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2495238" y="1283810"/>
            <a:ext cx="11040476" cy="106667"/>
            <a:chOff x="2495238" y="1283810"/>
            <a:chExt cx="11040476" cy="106667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495238" y="1283810"/>
              <a:ext cx="11040476" cy="106667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001004" y="8431414"/>
            <a:ext cx="8856404" cy="91106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5658784" y="5200000"/>
            <a:ext cx="1132638" cy="1112817"/>
            <a:chOff x="15658784" y="5200000"/>
            <a:chExt cx="1132638" cy="1112817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658784" y="5200000"/>
              <a:ext cx="1132638" cy="1112817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1558166" y="3121147"/>
            <a:ext cx="3652583" cy="1267378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1558166" y="5099404"/>
            <a:ext cx="3666774" cy="1267378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667076" y="1952381"/>
            <a:ext cx="9490443" cy="6249203"/>
            <a:chOff x="1667076" y="1952381"/>
            <a:chExt cx="9490443" cy="6249203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667076" y="1952381"/>
              <a:ext cx="9490443" cy="6249203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2296382" y="6382572"/>
            <a:ext cx="2578514" cy="1388858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9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21593" y="1138098"/>
            <a:ext cx="461882" cy="454285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790477" y="1134182"/>
            <a:ext cx="1112092" cy="60316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2495238" y="1283810"/>
            <a:ext cx="11040476" cy="106667"/>
            <a:chOff x="2495238" y="1283810"/>
            <a:chExt cx="11040476" cy="106667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495238" y="1283810"/>
              <a:ext cx="11040476" cy="106667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001004" y="8431414"/>
            <a:ext cx="8856404" cy="91106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5658784" y="5200000"/>
            <a:ext cx="1132638" cy="1112817"/>
            <a:chOff x="15658784" y="5200000"/>
            <a:chExt cx="1132638" cy="1112817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658784" y="5200000"/>
              <a:ext cx="1132638" cy="1112817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1558166" y="3121147"/>
            <a:ext cx="3636426" cy="1267378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1558166" y="5099404"/>
            <a:ext cx="3651038" cy="1267378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667076" y="1876190"/>
            <a:ext cx="9490443" cy="6249203"/>
            <a:chOff x="1667076" y="1876190"/>
            <a:chExt cx="9490443" cy="6249203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667076" y="1876190"/>
              <a:ext cx="9490443" cy="6249203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2296382" y="6382572"/>
            <a:ext cx="2553110" cy="1388858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9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21593" y="1138098"/>
            <a:ext cx="461882" cy="454285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809525" y="1134182"/>
            <a:ext cx="3093066" cy="60316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2495238" y="1283810"/>
            <a:ext cx="11040476" cy="106667"/>
            <a:chOff x="2495238" y="1283810"/>
            <a:chExt cx="11040476" cy="106667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495238" y="1283810"/>
              <a:ext cx="11040476" cy="106667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878011" y="2063370"/>
            <a:ext cx="6608481" cy="125602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7589548" y="4270891"/>
            <a:ext cx="3115212" cy="3115212"/>
            <a:chOff x="7589548" y="4270891"/>
            <a:chExt cx="3115212" cy="311521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589548" y="4270891"/>
              <a:ext cx="3115212" cy="311521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492481" y="5683270"/>
            <a:ext cx="1990995" cy="1990995"/>
            <a:chOff x="5492481" y="5683270"/>
            <a:chExt cx="1990995" cy="1990995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492481" y="5683270"/>
              <a:ext cx="1990995" cy="199099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2935624" y="5311503"/>
            <a:ext cx="1730821" cy="1730821"/>
            <a:chOff x="12935624" y="5311503"/>
            <a:chExt cx="1730821" cy="1730821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935624" y="5311503"/>
              <a:ext cx="1730821" cy="1730821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6871717" y="4087984"/>
            <a:ext cx="1223520" cy="1223520"/>
            <a:chOff x="6871717" y="4087984"/>
            <a:chExt cx="1223520" cy="1223520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871717" y="4087984"/>
              <a:ext cx="1223520" cy="1223520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0987699" y="3881164"/>
            <a:ext cx="1378875" cy="1378875"/>
            <a:chOff x="10987699" y="3881164"/>
            <a:chExt cx="1378875" cy="1378875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987699" y="3881164"/>
              <a:ext cx="1378875" cy="1378875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0660783" y="6370864"/>
            <a:ext cx="1428309" cy="1428309"/>
            <a:chOff x="10660783" y="6370864"/>
            <a:chExt cx="1428309" cy="1428309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660783" y="6370864"/>
              <a:ext cx="1428309" cy="1428309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5134957" y="5789624"/>
            <a:ext cx="289404" cy="289404"/>
            <a:chOff x="15134957" y="5789624"/>
            <a:chExt cx="289404" cy="289404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5134957" y="5789624"/>
              <a:ext cx="289404" cy="289404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3840467" y="4803815"/>
            <a:ext cx="1187359" cy="1187359"/>
            <a:chOff x="3840467" y="4803815"/>
            <a:chExt cx="1187359" cy="1187359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840467" y="4803815"/>
              <a:ext cx="1187359" cy="1187359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2737387" y="4548241"/>
            <a:ext cx="303005" cy="303005"/>
            <a:chOff x="2737387" y="4548241"/>
            <a:chExt cx="303005" cy="303005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737387" y="4548241"/>
              <a:ext cx="303005" cy="303005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2089092" y="5868543"/>
            <a:ext cx="272131" cy="272131"/>
            <a:chOff x="12089092" y="5868543"/>
            <a:chExt cx="272131" cy="272131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2089092" y="5868543"/>
              <a:ext cx="272131" cy="272131"/>
            </a:xfrm>
            <a:prstGeom prst="rect">
              <a:avLst/>
            </a:prstGeom>
          </p:spPr>
        </p:pic>
      </p:grpSp>
      <p:pic>
        <p:nvPicPr>
          <p:cNvPr id="38" name="Object 37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8029917" y="5276755"/>
            <a:ext cx="2177913" cy="1330374"/>
          </a:xfrm>
          <a:prstGeom prst="rect">
            <a:avLst/>
          </a:prstGeom>
        </p:spPr>
      </p:pic>
      <p:pic>
        <p:nvPicPr>
          <p:cNvPr id="39" name="Object 38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5597849" y="6203801"/>
            <a:ext cx="1687685" cy="1030920"/>
          </a:xfrm>
          <a:prstGeom prst="rect">
            <a:avLst/>
          </a:prstGeom>
        </p:spPr>
      </p:pic>
      <p:pic>
        <p:nvPicPr>
          <p:cNvPr id="40" name="Object 39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3053239" y="5771725"/>
            <a:ext cx="1458172" cy="892232"/>
          </a:xfrm>
          <a:prstGeom prst="rect">
            <a:avLst/>
          </a:prstGeom>
        </p:spPr>
      </p:pic>
      <p:pic>
        <p:nvPicPr>
          <p:cNvPr id="41" name="Object 40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0725414" y="6725791"/>
            <a:ext cx="1322630" cy="874645"/>
          </a:xfrm>
          <a:prstGeom prst="rect">
            <a:avLst/>
          </a:prstGeom>
        </p:spPr>
      </p:pic>
      <p:pic>
        <p:nvPicPr>
          <p:cNvPr id="42" name="Object 41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6928817" y="4498140"/>
            <a:ext cx="1039704" cy="516477"/>
          </a:xfrm>
          <a:prstGeom prst="rect">
            <a:avLst/>
          </a:prstGeom>
        </p:spPr>
      </p:pic>
      <p:pic>
        <p:nvPicPr>
          <p:cNvPr id="43" name="Object 42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11239774" y="4241508"/>
            <a:ext cx="822353" cy="856113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10444651" y="7386103"/>
            <a:ext cx="520217" cy="520217"/>
            <a:chOff x="10444651" y="7386103"/>
            <a:chExt cx="520217" cy="520217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0444651" y="7386103"/>
              <a:ext cx="520217" cy="520217"/>
            </a:xfrm>
            <a:prstGeom prst="rect">
              <a:avLst/>
            </a:prstGeom>
          </p:spPr>
        </p:pic>
      </p:grpSp>
      <p:pic>
        <p:nvPicPr>
          <p:cNvPr id="47" name="Object 46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3918475" y="5237876"/>
            <a:ext cx="1006515" cy="502654"/>
          </a:xfrm>
          <a:prstGeom prst="rect">
            <a:avLst/>
          </a:prstGeom>
        </p:spPr>
      </p:pic>
      <p:grpSp>
        <p:nvGrpSpPr>
          <p:cNvPr id="1013" name="그룹 1013"/>
          <p:cNvGrpSpPr/>
          <p:nvPr/>
        </p:nvGrpSpPr>
        <p:grpSpPr>
          <a:xfrm>
            <a:off x="10367415" y="4291629"/>
            <a:ext cx="232388" cy="232388"/>
            <a:chOff x="10367415" y="4291629"/>
            <a:chExt cx="232388" cy="232388"/>
          </a:xfrm>
        </p:grpSpPr>
        <p:pic>
          <p:nvPicPr>
            <p:cNvPr id="49" name="Object 48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0367415" y="4291629"/>
              <a:ext cx="232388" cy="232388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14175389" y="4570601"/>
            <a:ext cx="405947" cy="405947"/>
            <a:chOff x="14175389" y="4570601"/>
            <a:chExt cx="405947" cy="405947"/>
          </a:xfrm>
        </p:grpSpPr>
        <p:pic>
          <p:nvPicPr>
            <p:cNvPr id="52" name="Object 51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4175389" y="4570601"/>
              <a:ext cx="405947" cy="405947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5896315" y="5072347"/>
            <a:ext cx="450774" cy="450774"/>
            <a:chOff x="5896315" y="5072347"/>
            <a:chExt cx="450774" cy="450774"/>
          </a:xfrm>
        </p:grpSpPr>
        <p:pic>
          <p:nvPicPr>
            <p:cNvPr id="55" name="Object 54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5896315" y="5072347"/>
              <a:ext cx="450774" cy="450774"/>
            </a:xfrm>
            <a:prstGeom prst="rect">
              <a:avLst/>
            </a:prstGeom>
          </p:spPr>
        </p:pic>
      </p:grpSp>
      <p:pic>
        <p:nvPicPr>
          <p:cNvPr id="57" name="Object 56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472286" y="9561422"/>
            <a:ext cx="400830" cy="432815"/>
          </a:xfrm>
          <a:prstGeom prst="rect">
            <a:avLst/>
          </a:prstGeom>
        </p:spPr>
      </p:pic>
      <p:pic>
        <p:nvPicPr>
          <p:cNvPr id="58" name="Object 57"/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17425409" y="9561422"/>
            <a:ext cx="400830" cy="432815"/>
          </a:xfrm>
          <a:prstGeom prst="rect">
            <a:avLst/>
          </a:prstGeom>
        </p:spPr>
      </p:pic>
      <p:pic>
        <p:nvPicPr>
          <p:cNvPr id="59" name="Object 58"/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3868928" y="8350500"/>
            <a:ext cx="8737204" cy="99915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826E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807634" y="5409960"/>
            <a:ext cx="8696718" cy="2874233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961992" y="7295363"/>
            <a:ext cx="9333846" cy="199328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099468" y="1134182"/>
            <a:ext cx="3629517" cy="603159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421593" y="1138098"/>
            <a:ext cx="2592846" cy="454285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715239" y="1134182"/>
            <a:ext cx="2271014" cy="60315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4456208" y="1283810"/>
            <a:ext cx="2943792" cy="106667"/>
            <a:chOff x="4456208" y="1283810"/>
            <a:chExt cx="2943792" cy="106667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0800000">
              <a:off x="4456208" y="1283810"/>
              <a:ext cx="2943792" cy="10666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1275609" y="1283810"/>
            <a:ext cx="2943792" cy="106667"/>
            <a:chOff x="11275609" y="1283810"/>
            <a:chExt cx="2943792" cy="106667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10800000">
              <a:off x="11275609" y="1283810"/>
              <a:ext cx="2943792" cy="10666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9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21590" y="1138100"/>
            <a:ext cx="1349706" cy="45428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3261905" y="1283810"/>
            <a:ext cx="10273810" cy="106667"/>
            <a:chOff x="3261905" y="1283810"/>
            <a:chExt cx="10273810" cy="106667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61905" y="1283810"/>
              <a:ext cx="10273810" cy="106667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898935" y="6992068"/>
            <a:ext cx="4015486" cy="738330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241441" y="5694388"/>
            <a:ext cx="1634783" cy="1174822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414163" y="7742982"/>
            <a:ext cx="2847360" cy="509193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414163" y="8153163"/>
            <a:ext cx="2601018" cy="509193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623109" y="3394411"/>
            <a:ext cx="2963956" cy="3407863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950554" y="6992068"/>
            <a:ext cx="3657396" cy="738330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8312108" y="5694388"/>
            <a:ext cx="1766653" cy="1174822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7465782" y="7742982"/>
            <a:ext cx="3199261" cy="509193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7465782" y="8153163"/>
            <a:ext cx="3258876" cy="509193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7665055" y="3394411"/>
            <a:ext cx="3357540" cy="3407863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2091811" y="6992068"/>
            <a:ext cx="3313772" cy="738330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3434347" y="5694388"/>
            <a:ext cx="1634783" cy="1174822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2607049" y="7742982"/>
            <a:ext cx="2453828" cy="509193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2607049" y="8153163"/>
            <a:ext cx="2868915" cy="509193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2335524" y="3394411"/>
            <a:ext cx="3607669" cy="340786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6133065" y="5939707"/>
            <a:ext cx="438095" cy="438095"/>
            <a:chOff x="6133065" y="5939707"/>
            <a:chExt cx="438095" cy="438095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6133065" y="5939707"/>
              <a:ext cx="438095" cy="43809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518018" y="5939707"/>
            <a:ext cx="438095" cy="438095"/>
            <a:chOff x="11518018" y="5939707"/>
            <a:chExt cx="438095" cy="438095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1518018" y="5939707"/>
              <a:ext cx="438095" cy="438095"/>
            </a:xfrm>
            <a:prstGeom prst="rect">
              <a:avLst/>
            </a:prstGeom>
          </p:spPr>
        </p:pic>
      </p:grpSp>
      <p:pic>
        <p:nvPicPr>
          <p:cNvPr id="27" name="Object 26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7465782" y="8575207"/>
            <a:ext cx="2834674" cy="50919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826E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21590" y="1138100"/>
            <a:ext cx="1349706" cy="454285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200001" y="1134182"/>
            <a:ext cx="3702590" cy="60316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3261905" y="1283810"/>
            <a:ext cx="10273810" cy="106667"/>
            <a:chOff x="3261905" y="1283810"/>
            <a:chExt cx="10273810" cy="106667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261905" y="1283810"/>
              <a:ext cx="10273810" cy="106667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898935" y="6992068"/>
            <a:ext cx="4015486" cy="738330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241441" y="5694388"/>
            <a:ext cx="1634783" cy="1174822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414163" y="7742982"/>
            <a:ext cx="2847360" cy="509193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414163" y="8153163"/>
            <a:ext cx="2601018" cy="509193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623109" y="3394411"/>
            <a:ext cx="2963956" cy="3407863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6950554" y="6992065"/>
            <a:ext cx="3951014" cy="738331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8293060" y="5694388"/>
            <a:ext cx="1634783" cy="1174822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7465782" y="7742978"/>
            <a:ext cx="3126961" cy="509194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7465782" y="8153161"/>
            <a:ext cx="3126961" cy="509194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7408063" y="3394411"/>
            <a:ext cx="3357540" cy="3407863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2091841" y="6992065"/>
            <a:ext cx="3951014" cy="738331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3434347" y="5694388"/>
            <a:ext cx="1634783" cy="1174822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2607068" y="7742978"/>
            <a:ext cx="3126961" cy="509194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2607068" y="8153161"/>
            <a:ext cx="3126961" cy="509194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2335524" y="3394411"/>
            <a:ext cx="3607669" cy="340786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6133065" y="5939707"/>
            <a:ext cx="438095" cy="438095"/>
            <a:chOff x="6133065" y="5939707"/>
            <a:chExt cx="438095" cy="438095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6133065" y="5939707"/>
              <a:ext cx="438095" cy="43809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518018" y="5939707"/>
            <a:ext cx="438095" cy="438095"/>
            <a:chOff x="11518018" y="5939707"/>
            <a:chExt cx="438095" cy="438095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1518018" y="5939707"/>
              <a:ext cx="438095" cy="43809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9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44794" y="2473073"/>
            <a:ext cx="4901527" cy="125602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223607" y="2758217"/>
            <a:ext cx="2450159" cy="71616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443177" y="3862424"/>
            <a:ext cx="8910232" cy="4688930"/>
            <a:chOff x="1443177" y="3862424"/>
            <a:chExt cx="8910232" cy="4688930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43177" y="3862424"/>
              <a:ext cx="8910232" cy="4688930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898402" y="5305880"/>
            <a:ext cx="5241096" cy="1035044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249716" y="6628220"/>
            <a:ext cx="863172" cy="411266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2791634" y="6386979"/>
            <a:ext cx="631309" cy="987380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3249716" y="7265674"/>
            <a:ext cx="863172" cy="396293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421590" y="1138100"/>
            <a:ext cx="415840" cy="454285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3809525" y="1134182"/>
            <a:ext cx="3093066" cy="60316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2495238" y="1283810"/>
            <a:ext cx="11040476" cy="106667"/>
            <a:chOff x="2495238" y="1283810"/>
            <a:chExt cx="11040476" cy="106667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495238" y="1283810"/>
              <a:ext cx="11040476" cy="106667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2802216" y="7025804"/>
            <a:ext cx="631309" cy="98738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9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21593" y="1138098"/>
            <a:ext cx="415840" cy="454285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809525" y="1134182"/>
            <a:ext cx="3093066" cy="60316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2495238" y="1283810"/>
            <a:ext cx="11040476" cy="106667"/>
            <a:chOff x="2495238" y="1283810"/>
            <a:chExt cx="11040476" cy="106667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495238" y="1283810"/>
              <a:ext cx="11040476" cy="10666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780195" y="2492782"/>
            <a:ext cx="4544533" cy="4544533"/>
            <a:chOff x="2780195" y="2492782"/>
            <a:chExt cx="4544533" cy="4544533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780195" y="2492782"/>
              <a:ext cx="4544533" cy="454453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0824069" y="2492782"/>
            <a:ext cx="4544533" cy="4544533"/>
            <a:chOff x="10824069" y="2492782"/>
            <a:chExt cx="4544533" cy="454453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824069" y="2492782"/>
              <a:ext cx="4544533" cy="454453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7016932" y="2699528"/>
            <a:ext cx="4075243" cy="4075243"/>
            <a:chOff x="7016932" y="2699528"/>
            <a:chExt cx="4075243" cy="4075243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016932" y="2699528"/>
              <a:ext cx="4075243" cy="4075243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784838" y="3865006"/>
            <a:ext cx="2833511" cy="972674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3318986" y="4727017"/>
            <a:ext cx="3526588" cy="1248667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518863" y="3480000"/>
            <a:ext cx="2832305" cy="1349909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7287781" y="4657544"/>
            <a:ext cx="3657406" cy="1120710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1268071" y="3743705"/>
            <a:ext cx="3947909" cy="972674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1306229" y="4727017"/>
            <a:ext cx="3846068" cy="1248667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859767" y="3342689"/>
            <a:ext cx="598159" cy="653460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8767867" y="3165730"/>
            <a:ext cx="662381" cy="653460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2864371" y="3280012"/>
            <a:ext cx="664388" cy="653460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389094" y="6202142"/>
            <a:ext cx="4918469" cy="2492247"/>
            <a:chOff x="1389094" y="6202142"/>
            <a:chExt cx="4918469" cy="2492247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389094" y="6202142"/>
              <a:ext cx="4918469" cy="2492247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6610837" y="6202142"/>
            <a:ext cx="4977916" cy="2492247"/>
            <a:chOff x="6610837" y="6202142"/>
            <a:chExt cx="4977916" cy="2492247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6610837" y="6202142"/>
              <a:ext cx="4977916" cy="2492247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1878550" y="6189444"/>
            <a:ext cx="5018071" cy="2492247"/>
            <a:chOff x="11878550" y="6189444"/>
            <a:chExt cx="5018071" cy="2492247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1878550" y="6189444"/>
              <a:ext cx="5018071" cy="249224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826E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21590" y="1138100"/>
            <a:ext cx="1349706" cy="454285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200001" y="1134182"/>
            <a:ext cx="3702590" cy="60316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3261905" y="1283810"/>
            <a:ext cx="10273810" cy="106667"/>
            <a:chOff x="3261905" y="1283810"/>
            <a:chExt cx="10273810" cy="106667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261905" y="1283810"/>
              <a:ext cx="10273810" cy="106667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898935" y="6992065"/>
            <a:ext cx="3951014" cy="738331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241441" y="5694388"/>
            <a:ext cx="1634783" cy="1174822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414162" y="7742978"/>
            <a:ext cx="3126961" cy="509194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414162" y="8153161"/>
            <a:ext cx="3126961" cy="509194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623109" y="3394411"/>
            <a:ext cx="2963956" cy="3407863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6950554" y="6992068"/>
            <a:ext cx="3657399" cy="738331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8293060" y="5694388"/>
            <a:ext cx="1634783" cy="1174822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7408063" y="3394411"/>
            <a:ext cx="3357540" cy="3407863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2091841" y="6992065"/>
            <a:ext cx="3951014" cy="738331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3434347" y="5694388"/>
            <a:ext cx="1634783" cy="1174822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2607068" y="7742978"/>
            <a:ext cx="3126961" cy="509194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2607068" y="8153161"/>
            <a:ext cx="3126961" cy="509194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2335524" y="3394411"/>
            <a:ext cx="3607669" cy="340786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6133065" y="5939707"/>
            <a:ext cx="438095" cy="438095"/>
            <a:chOff x="6133065" y="5939707"/>
            <a:chExt cx="438095" cy="438095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6133065" y="5939707"/>
              <a:ext cx="438095" cy="43809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518018" y="5939707"/>
            <a:ext cx="438095" cy="438095"/>
            <a:chOff x="11518018" y="5939707"/>
            <a:chExt cx="438095" cy="438095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1518018" y="5939707"/>
              <a:ext cx="438095" cy="438095"/>
            </a:xfrm>
            <a:prstGeom prst="rect">
              <a:avLst/>
            </a:prstGeom>
          </p:spPr>
        </p:pic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7465782" y="7742982"/>
            <a:ext cx="3199261" cy="509193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7465782" y="8153163"/>
            <a:ext cx="3258876" cy="509193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7465782" y="8575207"/>
            <a:ext cx="2834674" cy="50919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9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21590" y="1138100"/>
            <a:ext cx="460487" cy="454285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809525" y="1134182"/>
            <a:ext cx="3093066" cy="60316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2495238" y="1283810"/>
            <a:ext cx="11040476" cy="106667"/>
            <a:chOff x="2495238" y="1283810"/>
            <a:chExt cx="11040476" cy="106667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495238" y="1283810"/>
              <a:ext cx="11040476" cy="106667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321074" y="3785484"/>
            <a:ext cx="2223728" cy="1256021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01456" y="4703637"/>
            <a:ext cx="3924039" cy="1636144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371837" y="6642918"/>
            <a:ext cx="1097613" cy="1094258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419458" y="7546315"/>
            <a:ext cx="4665806" cy="882518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726938" y="3818239"/>
            <a:ext cx="991192" cy="1094258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6774553" y="4721639"/>
            <a:ext cx="4217708" cy="1250762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6726938" y="6642918"/>
            <a:ext cx="1100938" cy="1094258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6774553" y="7546315"/>
            <a:ext cx="4583281" cy="125076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1885714" y="2704762"/>
            <a:ext cx="5511111" cy="5928854"/>
            <a:chOff x="11885714" y="2704762"/>
            <a:chExt cx="5511111" cy="5928854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1885714" y="2704762"/>
              <a:ext cx="5511111" cy="592885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6702277" y="1867174"/>
            <a:ext cx="1389096" cy="2080185"/>
            <a:chOff x="16702277" y="1867174"/>
            <a:chExt cx="1389096" cy="2080185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6702277" y="1867174"/>
              <a:ext cx="1389096" cy="208018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9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21593" y="1138098"/>
            <a:ext cx="460487" cy="454285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809525" y="1134182"/>
            <a:ext cx="3093066" cy="60316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2495238" y="1283810"/>
            <a:ext cx="11040476" cy="106667"/>
            <a:chOff x="2495238" y="1283810"/>
            <a:chExt cx="11040476" cy="106667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495238" y="1283810"/>
              <a:ext cx="11040476" cy="106667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887520" y="2111596"/>
            <a:ext cx="14682511" cy="128879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249735" y="6153575"/>
            <a:ext cx="15380546" cy="164571"/>
            <a:chOff x="1249735" y="6153575"/>
            <a:chExt cx="15380546" cy="164571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49735" y="6153575"/>
              <a:ext cx="15380546" cy="16457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249735" y="4203683"/>
            <a:ext cx="15380546" cy="164571"/>
            <a:chOff x="1249735" y="4203683"/>
            <a:chExt cx="15380546" cy="164571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49735" y="4203683"/>
              <a:ext cx="15380546" cy="16457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249735" y="7981206"/>
            <a:ext cx="15380546" cy="164571"/>
            <a:chOff x="1249735" y="7981206"/>
            <a:chExt cx="15380546" cy="164571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49735" y="7981206"/>
              <a:ext cx="15380546" cy="164571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195646" y="4956449"/>
            <a:ext cx="9894421" cy="754763"/>
            <a:chOff x="4195646" y="4956449"/>
            <a:chExt cx="9894421" cy="754763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738506" y="4874089"/>
              <a:ext cx="9267031" cy="1094259"/>
            </a:xfrm>
            <a:prstGeom prst="rect">
              <a:avLst/>
            </a:prstGeom>
          </p:spPr>
        </p:pic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109934" y="4870736"/>
              <a:ext cx="692440" cy="1094258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7304710" y="6682247"/>
            <a:ext cx="4429343" cy="1094259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6676139" y="6678897"/>
            <a:ext cx="692440" cy="109425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9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21593" y="1138098"/>
            <a:ext cx="460487" cy="454285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809525" y="1134182"/>
            <a:ext cx="3093066" cy="60316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2495238" y="1283810"/>
            <a:ext cx="11040476" cy="106667"/>
            <a:chOff x="2495238" y="1283810"/>
            <a:chExt cx="11040476" cy="106667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495238" y="1283810"/>
              <a:ext cx="11040476" cy="106667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775560" y="2086196"/>
            <a:ext cx="12353294" cy="128879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249735" y="5730756"/>
            <a:ext cx="15380546" cy="164571"/>
            <a:chOff x="1249735" y="5730756"/>
            <a:chExt cx="15380546" cy="164571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49735" y="5730756"/>
              <a:ext cx="15380546" cy="16457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249735" y="3780864"/>
            <a:ext cx="15380546" cy="164571"/>
            <a:chOff x="1249735" y="3780864"/>
            <a:chExt cx="15380546" cy="164571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49735" y="3780864"/>
              <a:ext cx="15380546" cy="16457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249735" y="8696450"/>
            <a:ext cx="15380546" cy="164571"/>
            <a:chOff x="1249735" y="8696450"/>
            <a:chExt cx="15380546" cy="164571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49735" y="8696450"/>
              <a:ext cx="15380546" cy="164571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623223" y="4438570"/>
            <a:ext cx="9645044" cy="1094259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994650" y="4435219"/>
            <a:ext cx="692440" cy="1094258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803250" y="6174310"/>
            <a:ext cx="13359727" cy="249993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2021-09-30T22:30:09Z</dcterms:created>
  <dcterms:modified xsi:type="dcterms:W3CDTF">2021-09-30T22:30:09Z</dcterms:modified>
</cp:coreProperties>
</file>