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21"/>
  </p:notesMasterIdLst>
  <p:sldIdLst>
    <p:sldId id="256" r:id="rId2"/>
    <p:sldId id="292" r:id="rId3"/>
    <p:sldId id="293" r:id="rId4"/>
    <p:sldId id="257" r:id="rId5"/>
    <p:sldId id="261" r:id="rId6"/>
    <p:sldId id="272" r:id="rId7"/>
    <p:sldId id="296" r:id="rId8"/>
    <p:sldId id="286" r:id="rId9"/>
    <p:sldId id="308" r:id="rId10"/>
    <p:sldId id="311" r:id="rId11"/>
    <p:sldId id="300" r:id="rId12"/>
    <p:sldId id="309" r:id="rId13"/>
    <p:sldId id="298" r:id="rId14"/>
    <p:sldId id="312" r:id="rId15"/>
    <p:sldId id="306" r:id="rId16"/>
    <p:sldId id="307" r:id="rId17"/>
    <p:sldId id="297" r:id="rId18"/>
    <p:sldId id="310" r:id="rId19"/>
    <p:sldId id="258" r:id="rId20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현" initials="승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5F63C-4F1A-47CE-A0A6-5CDA92096F2F}" v="640" dt="2021-10-01T05:08:49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2117" autoAdjust="0"/>
  </p:normalViewPr>
  <p:slideViewPr>
    <p:cSldViewPr snapToGrid="0">
      <p:cViewPr varScale="1">
        <p:scale>
          <a:sx n="105" d="100"/>
          <a:sy n="105" d="100"/>
        </p:scale>
        <p:origin x="1026" y="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현" userId="8540b05134c710b4" providerId="LiveId" clId="{10A4225D-D4EF-4851-9C91-37AB2CABE277}"/>
    <pc:docChg chg="undo custSel addSld delSld modSld sldOrd">
      <pc:chgData name="승현" userId="8540b05134c710b4" providerId="LiveId" clId="{10A4225D-D4EF-4851-9C91-37AB2CABE277}" dt="2021-09-10T03:34:50.980" v="4155" actId="20577"/>
      <pc:docMkLst>
        <pc:docMk/>
      </pc:docMkLst>
      <pc:sldChg chg="modSp mod">
        <pc:chgData name="승현" userId="8540b05134c710b4" providerId="LiveId" clId="{10A4225D-D4EF-4851-9C91-37AB2CABE277}" dt="2021-09-10T03:19:27.768" v="3477"/>
        <pc:sldMkLst>
          <pc:docMk/>
          <pc:sldMk cId="0" sldId="256"/>
        </pc:sldMkLst>
        <pc:spChg chg="mod">
          <ac:chgData name="승현" userId="8540b05134c710b4" providerId="LiveId" clId="{10A4225D-D4EF-4851-9C91-37AB2CABE277}" dt="2021-09-10T03:19:27.768" v="3477"/>
          <ac:spMkLst>
            <pc:docMk/>
            <pc:sldMk cId="0" sldId="256"/>
            <ac:spMk id="3" creationId="{00000000-0000-0000-0000-000000000000}"/>
          </ac:spMkLst>
        </pc:spChg>
      </pc:sldChg>
      <pc:sldChg chg="modNotesTx">
        <pc:chgData name="승현" userId="8540b05134c710b4" providerId="LiveId" clId="{10A4225D-D4EF-4851-9C91-37AB2CABE277}" dt="2021-09-09T05:02:25.358" v="204" actId="6549"/>
        <pc:sldMkLst>
          <pc:docMk/>
          <pc:sldMk cId="0" sldId="257"/>
        </pc:sldMkLst>
      </pc:sldChg>
      <pc:sldChg chg="modNotesTx">
        <pc:chgData name="승현" userId="8540b05134c710b4" providerId="LiveId" clId="{10A4225D-D4EF-4851-9C91-37AB2CABE277}" dt="2021-09-09T05:03:32.537" v="493" actId="20577"/>
        <pc:sldMkLst>
          <pc:docMk/>
          <pc:sldMk cId="0" sldId="261"/>
        </pc:sldMkLst>
      </pc:sldChg>
      <pc:sldChg chg="modNotesTx">
        <pc:chgData name="승현" userId="8540b05134c710b4" providerId="LiveId" clId="{10A4225D-D4EF-4851-9C91-37AB2CABE277}" dt="2021-09-09T05:03:47.951" v="512" actId="20577"/>
        <pc:sldMkLst>
          <pc:docMk/>
          <pc:sldMk cId="0" sldId="272"/>
        </pc:sldMkLst>
      </pc:sldChg>
      <pc:sldChg chg="modSp mod modNotesTx">
        <pc:chgData name="승현" userId="8540b05134c710b4" providerId="LiveId" clId="{10A4225D-D4EF-4851-9C91-37AB2CABE277}" dt="2021-09-09T06:23:23.849" v="2145" actId="20577"/>
        <pc:sldMkLst>
          <pc:docMk/>
          <pc:sldMk cId="0" sldId="286"/>
        </pc:sldMkLst>
        <pc:spChg chg="mod">
          <ac:chgData name="승현" userId="8540b05134c710b4" providerId="LiveId" clId="{10A4225D-D4EF-4851-9C91-37AB2CABE277}" dt="2021-09-09T06:22:48.694" v="2017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 mod modNotesTx">
        <pc:chgData name="승현" userId="8540b05134c710b4" providerId="LiveId" clId="{10A4225D-D4EF-4851-9C91-37AB2CABE277}" dt="2021-09-10T03:34:50.980" v="4155" actId="20577"/>
        <pc:sldMkLst>
          <pc:docMk/>
          <pc:sldMk cId="0" sldId="287"/>
        </pc:sldMkLst>
        <pc:spChg chg="mod">
          <ac:chgData name="승현" userId="8540b05134c710b4" providerId="LiveId" clId="{10A4225D-D4EF-4851-9C91-37AB2CABE277}" dt="2021-09-10T03:22:30.891" v="3820"/>
          <ac:spMkLst>
            <pc:docMk/>
            <pc:sldMk cId="0" sldId="287"/>
            <ac:spMk id="3" creationId="{00000000-0000-0000-0000-000000000000}"/>
          </ac:spMkLst>
        </pc:spChg>
      </pc:sldChg>
      <pc:sldChg chg="modNotesTx">
        <pc:chgData name="승현" userId="8540b05134c710b4" providerId="LiveId" clId="{10A4225D-D4EF-4851-9C91-37AB2CABE277}" dt="2021-09-09T06:46:51.722" v="3471" actId="20577"/>
        <pc:sldMkLst>
          <pc:docMk/>
          <pc:sldMk cId="0" sldId="288"/>
        </pc:sldMkLst>
      </pc:sldChg>
      <pc:sldChg chg="modSp mod modNotesTx">
        <pc:chgData name="승현" userId="8540b05134c710b4" providerId="LiveId" clId="{10A4225D-D4EF-4851-9C91-37AB2CABE277}" dt="2021-09-10T03:26:28.955" v="4000" actId="20577"/>
        <pc:sldMkLst>
          <pc:docMk/>
          <pc:sldMk cId="0" sldId="292"/>
        </pc:sldMkLst>
        <pc:spChg chg="mod">
          <ac:chgData name="승현" userId="8540b05134c710b4" providerId="LiveId" clId="{10A4225D-D4EF-4851-9C91-37AB2CABE277}" dt="2021-09-10T03:26:28.955" v="4000" actId="20577"/>
          <ac:spMkLst>
            <pc:docMk/>
            <pc:sldMk cId="0" sldId="292"/>
            <ac:spMk id="3" creationId="{00000000-0000-0000-0000-000000000000}"/>
          </ac:spMkLst>
        </pc:spChg>
      </pc:sldChg>
      <pc:sldChg chg="modNotesTx">
        <pc:chgData name="승현" userId="8540b05134c710b4" providerId="LiveId" clId="{10A4225D-D4EF-4851-9C91-37AB2CABE277}" dt="2021-09-09T05:01:16.335" v="159" actId="20577"/>
        <pc:sldMkLst>
          <pc:docMk/>
          <pc:sldMk cId="0" sldId="293"/>
        </pc:sldMkLst>
      </pc:sldChg>
      <pc:sldChg chg="modNotesTx">
        <pc:chgData name="승현" userId="8540b05134c710b4" providerId="LiveId" clId="{10A4225D-D4EF-4851-9C91-37AB2CABE277}" dt="2021-09-10T03:30:57.220" v="4001" actId="20577"/>
        <pc:sldMkLst>
          <pc:docMk/>
          <pc:sldMk cId="0" sldId="296"/>
        </pc:sldMkLst>
      </pc:sldChg>
      <pc:sldChg chg="modNotesTx">
        <pc:chgData name="승현" userId="8540b05134c710b4" providerId="LiveId" clId="{10A4225D-D4EF-4851-9C91-37AB2CABE277}" dt="2021-09-09T06:33:18.945" v="3092" actId="20577"/>
        <pc:sldMkLst>
          <pc:docMk/>
          <pc:sldMk cId="0" sldId="297"/>
        </pc:sldMkLst>
      </pc:sldChg>
      <pc:sldChg chg="modNotesTx">
        <pc:chgData name="승현" userId="8540b05134c710b4" providerId="LiveId" clId="{10A4225D-D4EF-4851-9C91-37AB2CABE277}" dt="2021-09-09T06:25:55.140" v="2475" actId="20577"/>
        <pc:sldMkLst>
          <pc:docMk/>
          <pc:sldMk cId="0" sldId="298"/>
        </pc:sldMkLst>
      </pc:sldChg>
      <pc:sldChg chg="modNotesTx">
        <pc:chgData name="승현" userId="8540b05134c710b4" providerId="LiveId" clId="{10A4225D-D4EF-4851-9C91-37AB2CABE277}" dt="2021-09-10T03:33:13.844" v="4152" actId="6549"/>
        <pc:sldMkLst>
          <pc:docMk/>
          <pc:sldMk cId="0" sldId="300"/>
        </pc:sldMkLst>
      </pc:sldChg>
      <pc:sldChg chg="modSp mod modNotesTx">
        <pc:chgData name="승현" userId="8540b05134c710b4" providerId="LiveId" clId="{10A4225D-D4EF-4851-9C91-37AB2CABE277}" dt="2021-09-09T06:27:46.470" v="2659" actId="20577"/>
        <pc:sldMkLst>
          <pc:docMk/>
          <pc:sldMk cId="0" sldId="302"/>
        </pc:sldMkLst>
        <pc:spChg chg="mod">
          <ac:chgData name="승현" userId="8540b05134c710b4" providerId="LiveId" clId="{10A4225D-D4EF-4851-9C91-37AB2CABE277}" dt="2021-09-09T05:00:42.959" v="39" actId="27636"/>
          <ac:spMkLst>
            <pc:docMk/>
            <pc:sldMk cId="0" sldId="302"/>
            <ac:spMk id="3" creationId="{00000000-0000-0000-0000-000000000000}"/>
          </ac:spMkLst>
        </pc:spChg>
      </pc:sldChg>
      <pc:sldChg chg="modNotesTx">
        <pc:chgData name="승현" userId="8540b05134c710b4" providerId="LiveId" clId="{10A4225D-D4EF-4851-9C91-37AB2CABE277}" dt="2021-09-09T06:28:42.040" v="2814" actId="20577"/>
        <pc:sldMkLst>
          <pc:docMk/>
          <pc:sldMk cId="0" sldId="304"/>
        </pc:sldMkLst>
      </pc:sldChg>
      <pc:sldChg chg="modSp mod modNotesTx">
        <pc:chgData name="승현" userId="8540b05134c710b4" providerId="LiveId" clId="{10A4225D-D4EF-4851-9C91-37AB2CABE277}" dt="2021-09-09T06:31:13.244" v="3033" actId="20577"/>
        <pc:sldMkLst>
          <pc:docMk/>
          <pc:sldMk cId="0" sldId="305"/>
        </pc:sldMkLst>
        <pc:spChg chg="mod">
          <ac:chgData name="승현" userId="8540b05134c710b4" providerId="LiveId" clId="{10A4225D-D4EF-4851-9C91-37AB2CABE277}" dt="2021-09-09T06:30:50.183" v="3016" actId="20577"/>
          <ac:spMkLst>
            <pc:docMk/>
            <pc:sldMk cId="0" sldId="305"/>
            <ac:spMk id="4" creationId="{00000000-0000-0000-0000-000000000000}"/>
          </ac:spMkLst>
        </pc:spChg>
      </pc:sldChg>
      <pc:sldChg chg="ord modNotesTx">
        <pc:chgData name="승현" userId="8540b05134c710b4" providerId="LiveId" clId="{10A4225D-D4EF-4851-9C91-37AB2CABE277}" dt="2021-09-10T03:26:12.881" v="3995"/>
        <pc:sldMkLst>
          <pc:docMk/>
          <pc:sldMk cId="0" sldId="306"/>
        </pc:sldMkLst>
      </pc:sldChg>
      <pc:sldChg chg="addSp delSp modSp new mod ord modClrScheme chgLayout modNotesTx">
        <pc:chgData name="승현" userId="8540b05134c710b4" providerId="LiveId" clId="{10A4225D-D4EF-4851-9C91-37AB2CABE277}" dt="2021-09-10T03:32:08.693" v="4133" actId="20577"/>
        <pc:sldMkLst>
          <pc:docMk/>
          <pc:sldMk cId="2591854868" sldId="307"/>
        </pc:sldMkLst>
        <pc:spChg chg="del mod ord">
          <ac:chgData name="승현" userId="8540b05134c710b4" providerId="LiveId" clId="{10A4225D-D4EF-4851-9C91-37AB2CABE277}" dt="2021-09-09T05:33:21.492" v="1235" actId="700"/>
          <ac:spMkLst>
            <pc:docMk/>
            <pc:sldMk cId="2591854868" sldId="307"/>
            <ac:spMk id="2" creationId="{48FC88AC-67C7-4FB6-A294-B241A0A69380}"/>
          </ac:spMkLst>
        </pc:spChg>
        <pc:spChg chg="del mod ord">
          <ac:chgData name="승현" userId="8540b05134c710b4" providerId="LiveId" clId="{10A4225D-D4EF-4851-9C91-37AB2CABE277}" dt="2021-09-09T05:32:35.704" v="1218" actId="700"/>
          <ac:spMkLst>
            <pc:docMk/>
            <pc:sldMk cId="2591854868" sldId="307"/>
            <ac:spMk id="3" creationId="{5A4A303A-C2AD-40C3-B850-15E05E3172D1}"/>
          </ac:spMkLst>
        </pc:spChg>
        <pc:spChg chg="add del mod ord">
          <ac:chgData name="승현" userId="8540b05134c710b4" providerId="LiveId" clId="{10A4225D-D4EF-4851-9C91-37AB2CABE277}" dt="2021-09-09T05:33:01.753" v="1219" actId="931"/>
          <ac:spMkLst>
            <pc:docMk/>
            <pc:sldMk cId="2591854868" sldId="307"/>
            <ac:spMk id="4" creationId="{1CB35271-1A46-40E7-8191-7CDFD9085D9B}"/>
          </ac:spMkLst>
        </pc:spChg>
        <pc:spChg chg="add del mod ord">
          <ac:chgData name="승현" userId="8540b05134c710b4" providerId="LiveId" clId="{10A4225D-D4EF-4851-9C91-37AB2CABE277}" dt="2021-09-09T05:33:05.227" v="1222" actId="931"/>
          <ac:spMkLst>
            <pc:docMk/>
            <pc:sldMk cId="2591854868" sldId="307"/>
            <ac:spMk id="5" creationId="{9A190630-D2DE-42DF-96FB-FE61A4CA6F4B}"/>
          </ac:spMkLst>
        </pc:spChg>
        <pc:spChg chg="add mod ord">
          <ac:chgData name="승현" userId="8540b05134c710b4" providerId="LiveId" clId="{10A4225D-D4EF-4851-9C91-37AB2CABE277}" dt="2021-09-09T06:13:56.562" v="1281"/>
          <ac:spMkLst>
            <pc:docMk/>
            <pc:sldMk cId="2591854868" sldId="307"/>
            <ac:spMk id="10" creationId="{3524C1C7-E045-4ED9-82F3-E12B6B411AB2}"/>
          </ac:spMkLst>
        </pc:spChg>
        <pc:spChg chg="add del mod">
          <ac:chgData name="승현" userId="8540b05134c710b4" providerId="LiveId" clId="{10A4225D-D4EF-4851-9C91-37AB2CABE277}" dt="2021-09-09T06:13:23.030" v="1253" actId="478"/>
          <ac:spMkLst>
            <pc:docMk/>
            <pc:sldMk cId="2591854868" sldId="307"/>
            <ac:spMk id="11" creationId="{63BAF7C7-1303-4AEE-8469-DE75A79EA6D2}"/>
          </ac:spMkLst>
        </pc:spChg>
        <pc:spChg chg="add mod">
          <ac:chgData name="승현" userId="8540b05134c710b4" providerId="LiveId" clId="{10A4225D-D4EF-4851-9C91-37AB2CABE277}" dt="2021-09-10T03:32:08.693" v="4133" actId="20577"/>
          <ac:spMkLst>
            <pc:docMk/>
            <pc:sldMk cId="2591854868" sldId="307"/>
            <ac:spMk id="12" creationId="{176DD52D-160F-49EA-82A9-AE6F23748657}"/>
          </ac:spMkLst>
        </pc:spChg>
        <pc:picChg chg="add mod ord">
          <ac:chgData name="승현" userId="8540b05134c710b4" providerId="LiveId" clId="{10A4225D-D4EF-4851-9C91-37AB2CABE277}" dt="2021-09-09T06:18:04.279" v="1751" actId="1076"/>
          <ac:picMkLst>
            <pc:docMk/>
            <pc:sldMk cId="2591854868" sldId="307"/>
            <ac:picMk id="7" creationId="{3D5DAAB6-41B4-454B-B2A9-C740322B3C0F}"/>
          </ac:picMkLst>
        </pc:picChg>
        <pc:picChg chg="add mod ord">
          <ac:chgData name="승현" userId="8540b05134c710b4" providerId="LiveId" clId="{10A4225D-D4EF-4851-9C91-37AB2CABE277}" dt="2021-09-09T06:18:04.279" v="1751" actId="1076"/>
          <ac:picMkLst>
            <pc:docMk/>
            <pc:sldMk cId="2591854868" sldId="307"/>
            <ac:picMk id="9" creationId="{13693A2D-B497-45E5-99E8-A92F20633D5C}"/>
          </ac:picMkLst>
        </pc:picChg>
      </pc:sldChg>
      <pc:sldChg chg="new del">
        <pc:chgData name="승현" userId="8540b05134c710b4" providerId="LiveId" clId="{10A4225D-D4EF-4851-9C91-37AB2CABE277}" dt="2021-09-09T06:17:10.481" v="1670" actId="47"/>
        <pc:sldMkLst>
          <pc:docMk/>
          <pc:sldMk cId="1307116808" sldId="308"/>
        </pc:sldMkLst>
      </pc:sldChg>
    </pc:docChg>
  </pc:docChgLst>
  <pc:docChgLst>
    <pc:chgData name="황승현" userId="efd3d89f-8af2-467d-a6c2-ebb2f3fbc794" providerId="ADAL" clId="{34B5F63C-4F1A-47CE-A0A6-5CDA92096F2F}"/>
    <pc:docChg chg="undo redo custSel addSld delSld modSld sldOrd">
      <pc:chgData name="황승현" userId="efd3d89f-8af2-467d-a6c2-ebb2f3fbc794" providerId="ADAL" clId="{34B5F63C-4F1A-47CE-A0A6-5CDA92096F2F}" dt="2021-10-01T05:09:12.161" v="8064" actId="14100"/>
      <pc:docMkLst>
        <pc:docMk/>
      </pc:docMkLst>
      <pc:sldChg chg="modSp mod">
        <pc:chgData name="황승현" userId="efd3d89f-8af2-467d-a6c2-ebb2f3fbc794" providerId="ADAL" clId="{34B5F63C-4F1A-47CE-A0A6-5CDA92096F2F}" dt="2021-09-30T12:47:27.390" v="1503" actId="20577"/>
        <pc:sldMkLst>
          <pc:docMk/>
          <pc:sldMk cId="0" sldId="256"/>
        </pc:sldMkLst>
        <pc:spChg chg="mod">
          <ac:chgData name="황승현" userId="efd3d89f-8af2-467d-a6c2-ebb2f3fbc794" providerId="ADAL" clId="{34B5F63C-4F1A-47CE-A0A6-5CDA92096F2F}" dt="2021-09-30T12:47:27.390" v="150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NotesTx">
        <pc:chgData name="황승현" userId="efd3d89f-8af2-467d-a6c2-ebb2f3fbc794" providerId="ADAL" clId="{34B5F63C-4F1A-47CE-A0A6-5CDA92096F2F}" dt="2021-10-01T04:49:35.824" v="6794"/>
        <pc:sldMkLst>
          <pc:docMk/>
          <pc:sldMk cId="0" sldId="257"/>
        </pc:sldMkLst>
      </pc:sldChg>
      <pc:sldChg chg="modSp mod">
        <pc:chgData name="황승현" userId="efd3d89f-8af2-467d-a6c2-ebb2f3fbc794" providerId="ADAL" clId="{34B5F63C-4F1A-47CE-A0A6-5CDA92096F2F}" dt="2021-10-01T05:09:12.161" v="8064" actId="14100"/>
        <pc:sldMkLst>
          <pc:docMk/>
          <pc:sldMk cId="4258021475" sldId="258"/>
        </pc:sldMkLst>
        <pc:spChg chg="mod">
          <ac:chgData name="황승현" userId="efd3d89f-8af2-467d-a6c2-ebb2f3fbc794" providerId="ADAL" clId="{34B5F63C-4F1A-47CE-A0A6-5CDA92096F2F}" dt="2021-10-01T05:09:12.161" v="8064" actId="14100"/>
          <ac:spMkLst>
            <pc:docMk/>
            <pc:sldMk cId="4258021475" sldId="258"/>
            <ac:spMk id="9" creationId="{81ADD475-5EA4-4F3D-A9AC-26B34AE24FA6}"/>
          </ac:spMkLst>
        </pc:spChg>
      </pc:sldChg>
      <pc:sldChg chg="modNotesTx">
        <pc:chgData name="황승현" userId="efd3d89f-8af2-467d-a6c2-ebb2f3fbc794" providerId="ADAL" clId="{34B5F63C-4F1A-47CE-A0A6-5CDA92096F2F}" dt="2021-10-01T04:49:34.419" v="6793"/>
        <pc:sldMkLst>
          <pc:docMk/>
          <pc:sldMk cId="0" sldId="261"/>
        </pc:sldMkLst>
      </pc:sldChg>
      <pc:sldChg chg="modNotesTx">
        <pc:chgData name="황승현" userId="efd3d89f-8af2-467d-a6c2-ebb2f3fbc794" providerId="ADAL" clId="{34B5F63C-4F1A-47CE-A0A6-5CDA92096F2F}" dt="2021-10-01T04:49:32.412" v="6792"/>
        <pc:sldMkLst>
          <pc:docMk/>
          <pc:sldMk cId="0" sldId="272"/>
        </pc:sldMkLst>
      </pc:sldChg>
      <pc:sldChg chg="modSp mod modNotesTx">
        <pc:chgData name="황승현" userId="efd3d89f-8af2-467d-a6c2-ebb2f3fbc794" providerId="ADAL" clId="{34B5F63C-4F1A-47CE-A0A6-5CDA92096F2F}" dt="2021-09-30T14:05:51.545" v="2571" actId="20577"/>
        <pc:sldMkLst>
          <pc:docMk/>
          <pc:sldMk cId="0" sldId="286"/>
        </pc:sldMkLst>
        <pc:spChg chg="mod">
          <ac:chgData name="황승현" userId="efd3d89f-8af2-467d-a6c2-ebb2f3fbc794" providerId="ADAL" clId="{34B5F63C-4F1A-47CE-A0A6-5CDA92096F2F}" dt="2021-09-30T09:28:00.990" v="530"/>
          <ac:spMkLst>
            <pc:docMk/>
            <pc:sldMk cId="0" sldId="286"/>
            <ac:spMk id="2" creationId="{00000000-0000-0000-0000-000000000000}"/>
          </ac:spMkLst>
        </pc:spChg>
        <pc:spChg chg="mod">
          <ac:chgData name="황승현" userId="efd3d89f-8af2-467d-a6c2-ebb2f3fbc794" providerId="ADAL" clId="{34B5F63C-4F1A-47CE-A0A6-5CDA92096F2F}" dt="2021-09-30T13:58:18.345" v="2234" actId="6549"/>
          <ac:spMkLst>
            <pc:docMk/>
            <pc:sldMk cId="0" sldId="286"/>
            <ac:spMk id="3" creationId="{00000000-0000-0000-0000-000000000000}"/>
          </ac:spMkLst>
        </pc:spChg>
      </pc:sldChg>
      <pc:sldChg chg="del">
        <pc:chgData name="황승현" userId="efd3d89f-8af2-467d-a6c2-ebb2f3fbc794" providerId="ADAL" clId="{34B5F63C-4F1A-47CE-A0A6-5CDA92096F2F}" dt="2021-09-30T12:46:18.937" v="1377" actId="47"/>
        <pc:sldMkLst>
          <pc:docMk/>
          <pc:sldMk cId="0" sldId="287"/>
        </pc:sldMkLst>
      </pc:sldChg>
      <pc:sldChg chg="modSp del mod">
        <pc:chgData name="황승현" userId="efd3d89f-8af2-467d-a6c2-ebb2f3fbc794" providerId="ADAL" clId="{34B5F63C-4F1A-47CE-A0A6-5CDA92096F2F}" dt="2021-09-30T15:27:47.820" v="6511" actId="47"/>
        <pc:sldMkLst>
          <pc:docMk/>
          <pc:sldMk cId="0" sldId="288"/>
        </pc:sldMkLst>
        <pc:spChg chg="mod">
          <ac:chgData name="황승현" userId="efd3d89f-8af2-467d-a6c2-ebb2f3fbc794" providerId="ADAL" clId="{34B5F63C-4F1A-47CE-A0A6-5CDA92096F2F}" dt="2021-09-30T12:46:45.114" v="1411" actId="20577"/>
          <ac:spMkLst>
            <pc:docMk/>
            <pc:sldMk cId="0" sldId="288"/>
            <ac:spMk id="2" creationId="{00000000-0000-0000-0000-000000000000}"/>
          </ac:spMkLst>
        </pc:spChg>
        <pc:spChg chg="mod">
          <ac:chgData name="황승현" userId="efd3d89f-8af2-467d-a6c2-ebb2f3fbc794" providerId="ADAL" clId="{34B5F63C-4F1A-47CE-A0A6-5CDA92096F2F}" dt="2021-09-30T12:47:07.213" v="149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 modNotesTx">
        <pc:chgData name="황승현" userId="efd3d89f-8af2-467d-a6c2-ebb2f3fbc794" providerId="ADAL" clId="{34B5F63C-4F1A-47CE-A0A6-5CDA92096F2F}" dt="2021-09-30T15:23:26.463" v="6223" actId="20577"/>
        <pc:sldMkLst>
          <pc:docMk/>
          <pc:sldMk cId="0" sldId="292"/>
        </pc:sldMkLst>
        <pc:spChg chg="mod">
          <ac:chgData name="황승현" userId="efd3d89f-8af2-467d-a6c2-ebb2f3fbc794" providerId="ADAL" clId="{34B5F63C-4F1A-47CE-A0A6-5CDA92096F2F}" dt="2021-09-30T15:23:26.463" v="6223" actId="20577"/>
          <ac:spMkLst>
            <pc:docMk/>
            <pc:sldMk cId="0" sldId="292"/>
            <ac:spMk id="3" creationId="{00000000-0000-0000-0000-000000000000}"/>
          </ac:spMkLst>
        </pc:spChg>
        <pc:spChg chg="add del">
          <ac:chgData name="황승현" userId="efd3d89f-8af2-467d-a6c2-ebb2f3fbc794" providerId="ADAL" clId="{34B5F63C-4F1A-47CE-A0A6-5CDA92096F2F}" dt="2021-09-30T09:09:00.220" v="89"/>
          <ac:spMkLst>
            <pc:docMk/>
            <pc:sldMk cId="0" sldId="292"/>
            <ac:spMk id="5" creationId="{266AC696-6EB5-45F8-AD96-A201DF1A62D0}"/>
          </ac:spMkLst>
        </pc:spChg>
        <pc:graphicFrameChg chg="add del mod">
          <ac:chgData name="황승현" userId="efd3d89f-8af2-467d-a6c2-ebb2f3fbc794" providerId="ADAL" clId="{34B5F63C-4F1A-47CE-A0A6-5CDA92096F2F}" dt="2021-09-30T09:08:56.023" v="87" actId="478"/>
          <ac:graphicFrameMkLst>
            <pc:docMk/>
            <pc:sldMk cId="0" sldId="292"/>
            <ac:graphicFrameMk id="4" creationId="{80139F84-A38F-42A4-A95A-ED2DBF002095}"/>
          </ac:graphicFrameMkLst>
        </pc:graphicFrameChg>
      </pc:sldChg>
      <pc:sldChg chg="modSp mod modNotesTx">
        <pc:chgData name="황승현" userId="efd3d89f-8af2-467d-a6c2-ebb2f3fbc794" providerId="ADAL" clId="{34B5F63C-4F1A-47CE-A0A6-5CDA92096F2F}" dt="2021-10-01T04:48:02.286" v="6784" actId="20577"/>
        <pc:sldMkLst>
          <pc:docMk/>
          <pc:sldMk cId="0" sldId="293"/>
        </pc:sldMkLst>
        <pc:spChg chg="mod">
          <ac:chgData name="황승현" userId="efd3d89f-8af2-467d-a6c2-ebb2f3fbc794" providerId="ADAL" clId="{34B5F63C-4F1A-47CE-A0A6-5CDA92096F2F}" dt="2021-09-30T09:25:17.018" v="449"/>
          <ac:spMkLst>
            <pc:docMk/>
            <pc:sldMk cId="0" sldId="293"/>
            <ac:spMk id="2" creationId="{00000000-0000-0000-0000-000000000000}"/>
          </ac:spMkLst>
        </pc:spChg>
      </pc:sldChg>
      <pc:sldChg chg="modSp mod">
        <pc:chgData name="황승현" userId="efd3d89f-8af2-467d-a6c2-ebb2f3fbc794" providerId="ADAL" clId="{34B5F63C-4F1A-47CE-A0A6-5CDA92096F2F}" dt="2021-09-30T09:25:21.566" v="461"/>
        <pc:sldMkLst>
          <pc:docMk/>
          <pc:sldMk cId="0" sldId="296"/>
        </pc:sldMkLst>
        <pc:spChg chg="mod">
          <ac:chgData name="황승현" userId="efd3d89f-8af2-467d-a6c2-ebb2f3fbc794" providerId="ADAL" clId="{34B5F63C-4F1A-47CE-A0A6-5CDA92096F2F}" dt="2021-09-30T09:25:21.566" v="461"/>
          <ac:spMkLst>
            <pc:docMk/>
            <pc:sldMk cId="0" sldId="296"/>
            <ac:spMk id="2" creationId="{00000000-0000-0000-0000-000000000000}"/>
          </ac:spMkLst>
        </pc:spChg>
      </pc:sldChg>
      <pc:sldChg chg="modSp mod modNotesTx">
        <pc:chgData name="황승현" userId="efd3d89f-8af2-467d-a6c2-ebb2f3fbc794" providerId="ADAL" clId="{34B5F63C-4F1A-47CE-A0A6-5CDA92096F2F}" dt="2021-10-01T05:06:59.460" v="7596" actId="20577"/>
        <pc:sldMkLst>
          <pc:docMk/>
          <pc:sldMk cId="0" sldId="297"/>
        </pc:sldMkLst>
        <pc:spChg chg="mod">
          <ac:chgData name="황승현" userId="efd3d89f-8af2-467d-a6c2-ebb2f3fbc794" providerId="ADAL" clId="{34B5F63C-4F1A-47CE-A0A6-5CDA92096F2F}" dt="2021-09-30T09:25:29.305" v="470"/>
          <ac:spMkLst>
            <pc:docMk/>
            <pc:sldMk cId="0" sldId="297"/>
            <ac:spMk id="2" creationId="{00000000-0000-0000-0000-000000000000}"/>
          </ac:spMkLst>
        </pc:spChg>
      </pc:sldChg>
      <pc:sldChg chg="addSp delSp modSp mod modClrScheme chgLayout modNotesTx">
        <pc:chgData name="황승현" userId="efd3d89f-8af2-467d-a6c2-ebb2f3fbc794" providerId="ADAL" clId="{34B5F63C-4F1A-47CE-A0A6-5CDA92096F2F}" dt="2021-10-01T05:00:58.335" v="7517"/>
        <pc:sldMkLst>
          <pc:docMk/>
          <pc:sldMk cId="0" sldId="298"/>
        </pc:sldMkLst>
        <pc:spChg chg="mod ord">
          <ac:chgData name="황승현" userId="efd3d89f-8af2-467d-a6c2-ebb2f3fbc794" providerId="ADAL" clId="{34B5F63C-4F1A-47CE-A0A6-5CDA92096F2F}" dt="2021-09-30T15:15:33.030" v="5317" actId="700"/>
          <ac:spMkLst>
            <pc:docMk/>
            <pc:sldMk cId="0" sldId="298"/>
            <ac:spMk id="2" creationId="{00000000-0000-0000-0000-000000000000}"/>
          </ac:spMkLst>
        </pc:spChg>
        <pc:spChg chg="del mod ord">
          <ac:chgData name="황승현" userId="efd3d89f-8af2-467d-a6c2-ebb2f3fbc794" providerId="ADAL" clId="{34B5F63C-4F1A-47CE-A0A6-5CDA92096F2F}" dt="2021-09-30T09:33:06.729" v="649" actId="22"/>
          <ac:spMkLst>
            <pc:docMk/>
            <pc:sldMk cId="0" sldId="298"/>
            <ac:spMk id="3" creationId="{00000000-0000-0000-0000-000000000000}"/>
          </ac:spMkLst>
        </pc:spChg>
        <pc:spChg chg="add mod ord">
          <ac:chgData name="황승현" userId="efd3d89f-8af2-467d-a6c2-ebb2f3fbc794" providerId="ADAL" clId="{34B5F63C-4F1A-47CE-A0A6-5CDA92096F2F}" dt="2021-09-30T15:16:19.150" v="5325" actId="20577"/>
          <ac:spMkLst>
            <pc:docMk/>
            <pc:sldMk cId="0" sldId="298"/>
            <ac:spMk id="4" creationId="{5FC5950F-4A75-4D5D-8467-03E4138BB189}"/>
          </ac:spMkLst>
        </pc:spChg>
        <pc:spChg chg="add del mod ord">
          <ac:chgData name="황승현" userId="efd3d89f-8af2-467d-a6c2-ebb2f3fbc794" providerId="ADAL" clId="{34B5F63C-4F1A-47CE-A0A6-5CDA92096F2F}" dt="2021-09-30T12:20:54.520" v="1208" actId="700"/>
          <ac:spMkLst>
            <pc:docMk/>
            <pc:sldMk cId="0" sldId="298"/>
            <ac:spMk id="10" creationId="{26D862AF-05F5-4B2D-A1E2-290F6B14E74A}"/>
          </ac:spMkLst>
        </pc:spChg>
        <pc:spChg chg="add del">
          <ac:chgData name="황승현" userId="efd3d89f-8af2-467d-a6c2-ebb2f3fbc794" providerId="ADAL" clId="{34B5F63C-4F1A-47CE-A0A6-5CDA92096F2F}" dt="2021-09-30T15:11:45.298" v="4880" actId="22"/>
          <ac:spMkLst>
            <pc:docMk/>
            <pc:sldMk cId="0" sldId="298"/>
            <ac:spMk id="12" creationId="{4AEEAABD-89D4-4AE2-8AE3-A91F7E09C06A}"/>
          </ac:spMkLst>
        </pc:spChg>
        <pc:picChg chg="add del mod ord">
          <ac:chgData name="황승현" userId="efd3d89f-8af2-467d-a6c2-ebb2f3fbc794" providerId="ADAL" clId="{34B5F63C-4F1A-47CE-A0A6-5CDA92096F2F}" dt="2021-09-30T12:20:50.948" v="1207" actId="478"/>
          <ac:picMkLst>
            <pc:docMk/>
            <pc:sldMk cId="0" sldId="298"/>
            <ac:picMk id="6" creationId="{6DECFBC5-6352-4F2A-A33C-6A4AF5860365}"/>
          </ac:picMkLst>
        </pc:picChg>
        <pc:picChg chg="add del">
          <ac:chgData name="황승현" userId="efd3d89f-8af2-467d-a6c2-ebb2f3fbc794" providerId="ADAL" clId="{34B5F63C-4F1A-47CE-A0A6-5CDA92096F2F}" dt="2021-09-30T09:34:38.245" v="783" actId="22"/>
          <ac:picMkLst>
            <pc:docMk/>
            <pc:sldMk cId="0" sldId="298"/>
            <ac:picMk id="8" creationId="{A63C6E60-B000-4DDD-863B-0EB82DC69081}"/>
          </ac:picMkLst>
        </pc:picChg>
      </pc:sldChg>
      <pc:sldChg chg="del">
        <pc:chgData name="황승현" userId="efd3d89f-8af2-467d-a6c2-ebb2f3fbc794" providerId="ADAL" clId="{34B5F63C-4F1A-47CE-A0A6-5CDA92096F2F}" dt="2021-09-30T12:20:00.139" v="1203" actId="2696"/>
        <pc:sldMkLst>
          <pc:docMk/>
          <pc:sldMk cId="0" sldId="299"/>
        </pc:sldMkLst>
      </pc:sldChg>
      <pc:sldChg chg="addSp delSp modSp mod ord chgLayout modNotesTx">
        <pc:chgData name="황승현" userId="efd3d89f-8af2-467d-a6c2-ebb2f3fbc794" providerId="ADAL" clId="{34B5F63C-4F1A-47CE-A0A6-5CDA92096F2F}" dt="2021-10-01T04:57:51.558" v="7514"/>
        <pc:sldMkLst>
          <pc:docMk/>
          <pc:sldMk cId="0" sldId="300"/>
        </pc:sldMkLst>
        <pc:picChg chg="add del mod">
          <ac:chgData name="황승현" userId="efd3d89f-8af2-467d-a6c2-ebb2f3fbc794" providerId="ADAL" clId="{34B5F63C-4F1A-47CE-A0A6-5CDA92096F2F}" dt="2021-09-30T13:54:16.023" v="2159" actId="21"/>
          <ac:picMkLst>
            <pc:docMk/>
            <pc:sldMk cId="0" sldId="300"/>
            <ac:picMk id="3" creationId="{7085709C-E5B1-41FA-87FF-1B2487BF8E27}"/>
          </ac:picMkLst>
        </pc:picChg>
        <pc:picChg chg="add mod">
          <ac:chgData name="황승현" userId="efd3d89f-8af2-467d-a6c2-ebb2f3fbc794" providerId="ADAL" clId="{34B5F63C-4F1A-47CE-A0A6-5CDA92096F2F}" dt="2021-09-30T13:56:13.656" v="2199" actId="1076"/>
          <ac:picMkLst>
            <pc:docMk/>
            <pc:sldMk cId="0" sldId="300"/>
            <ac:picMk id="5" creationId="{1F2D860F-FEFC-4244-9642-37CB2375A690}"/>
          </ac:picMkLst>
        </pc:picChg>
        <pc:picChg chg="del">
          <ac:chgData name="황승현" userId="efd3d89f-8af2-467d-a6c2-ebb2f3fbc794" providerId="ADAL" clId="{34B5F63C-4F1A-47CE-A0A6-5CDA92096F2F}" dt="2021-09-30T13:49:26.116" v="2152" actId="478"/>
          <ac:picMkLst>
            <pc:docMk/>
            <pc:sldMk cId="0" sldId="300"/>
            <ac:picMk id="6" creationId="{00000000-0000-0000-0000-000000000000}"/>
          </ac:picMkLst>
        </pc:picChg>
      </pc:sldChg>
      <pc:sldChg chg="add del">
        <pc:chgData name="황승현" userId="efd3d89f-8af2-467d-a6c2-ebb2f3fbc794" providerId="ADAL" clId="{34B5F63C-4F1A-47CE-A0A6-5CDA92096F2F}" dt="2021-09-30T12:20:43.700" v="1206" actId="47"/>
        <pc:sldMkLst>
          <pc:docMk/>
          <pc:sldMk cId="0" sldId="301"/>
        </pc:sldMkLst>
      </pc:sldChg>
      <pc:sldChg chg="del">
        <pc:chgData name="황승현" userId="efd3d89f-8af2-467d-a6c2-ebb2f3fbc794" providerId="ADAL" clId="{34B5F63C-4F1A-47CE-A0A6-5CDA92096F2F}" dt="2021-09-30T12:21:21.642" v="1216" actId="47"/>
        <pc:sldMkLst>
          <pc:docMk/>
          <pc:sldMk cId="0" sldId="302"/>
        </pc:sldMkLst>
      </pc:sldChg>
      <pc:sldChg chg="addSp delSp modSp add del mod ord">
        <pc:chgData name="황승현" userId="efd3d89f-8af2-467d-a6c2-ebb2f3fbc794" providerId="ADAL" clId="{34B5F63C-4F1A-47CE-A0A6-5CDA92096F2F}" dt="2021-09-30T13:54:56.481" v="2196" actId="47"/>
        <pc:sldMkLst>
          <pc:docMk/>
          <pc:sldMk cId="0" sldId="303"/>
        </pc:sldMkLst>
        <pc:picChg chg="del mod">
          <ac:chgData name="황승현" userId="efd3d89f-8af2-467d-a6c2-ebb2f3fbc794" providerId="ADAL" clId="{34B5F63C-4F1A-47CE-A0A6-5CDA92096F2F}" dt="2021-09-30T13:49:22.123" v="2151" actId="478"/>
          <ac:picMkLst>
            <pc:docMk/>
            <pc:sldMk cId="0" sldId="303"/>
            <ac:picMk id="5" creationId="{00000000-0000-0000-0000-000000000000}"/>
          </ac:picMkLst>
        </pc:picChg>
        <pc:picChg chg="add del mod">
          <ac:chgData name="황승현" userId="efd3d89f-8af2-467d-a6c2-ebb2f3fbc794" providerId="ADAL" clId="{34B5F63C-4F1A-47CE-A0A6-5CDA92096F2F}" dt="2021-09-30T13:54:25.533" v="2162" actId="21"/>
          <ac:picMkLst>
            <pc:docMk/>
            <pc:sldMk cId="0" sldId="303"/>
            <ac:picMk id="27" creationId="{237ACCDC-FC0E-417F-84A2-C84FDCEADB8D}"/>
          </ac:picMkLst>
        </pc:picChg>
      </pc:sldChg>
      <pc:sldChg chg="del">
        <pc:chgData name="황승현" userId="efd3d89f-8af2-467d-a6c2-ebb2f3fbc794" providerId="ADAL" clId="{34B5F63C-4F1A-47CE-A0A6-5CDA92096F2F}" dt="2021-09-30T12:21:07.600" v="1214" actId="47"/>
        <pc:sldMkLst>
          <pc:docMk/>
          <pc:sldMk cId="0" sldId="304"/>
        </pc:sldMkLst>
      </pc:sldChg>
      <pc:sldChg chg="del">
        <pc:chgData name="황승현" userId="efd3d89f-8af2-467d-a6c2-ebb2f3fbc794" providerId="ADAL" clId="{34B5F63C-4F1A-47CE-A0A6-5CDA92096F2F}" dt="2021-09-30T12:21:08.527" v="1215" actId="47"/>
        <pc:sldMkLst>
          <pc:docMk/>
          <pc:sldMk cId="0" sldId="305"/>
        </pc:sldMkLst>
      </pc:sldChg>
      <pc:sldChg chg="modSp mod ord modNotesTx">
        <pc:chgData name="황승현" userId="efd3d89f-8af2-467d-a6c2-ebb2f3fbc794" providerId="ADAL" clId="{34B5F63C-4F1A-47CE-A0A6-5CDA92096F2F}" dt="2021-09-30T15:24:24.506" v="6225"/>
        <pc:sldMkLst>
          <pc:docMk/>
          <pc:sldMk cId="0" sldId="306"/>
        </pc:sldMkLst>
        <pc:spChg chg="mod">
          <ac:chgData name="황승현" userId="efd3d89f-8af2-467d-a6c2-ebb2f3fbc794" providerId="ADAL" clId="{34B5F63C-4F1A-47CE-A0A6-5CDA92096F2F}" dt="2021-09-30T12:56:06.699" v="1945"/>
          <ac:spMkLst>
            <pc:docMk/>
            <pc:sldMk cId="0" sldId="306"/>
            <ac:spMk id="3" creationId="{00000000-0000-0000-0000-000000000000}"/>
          </ac:spMkLst>
        </pc:spChg>
      </pc:sldChg>
      <pc:sldChg chg="new del">
        <pc:chgData name="황승현" userId="efd3d89f-8af2-467d-a6c2-ebb2f3fbc794" providerId="ADAL" clId="{34B5F63C-4F1A-47CE-A0A6-5CDA92096F2F}" dt="2021-09-30T12:32:10.703" v="1308" actId="47"/>
        <pc:sldMkLst>
          <pc:docMk/>
          <pc:sldMk cId="1356273136" sldId="307"/>
        </pc:sldMkLst>
      </pc:sldChg>
      <pc:sldChg chg="addSp delSp modSp add mod ord modNotesTx">
        <pc:chgData name="황승현" userId="efd3d89f-8af2-467d-a6c2-ebb2f3fbc794" providerId="ADAL" clId="{34B5F63C-4F1A-47CE-A0A6-5CDA92096F2F}" dt="2021-09-30T15:25:03.232" v="6370" actId="20577"/>
        <pc:sldMkLst>
          <pc:docMk/>
          <pc:sldMk cId="1887740919" sldId="307"/>
        </pc:sldMkLst>
        <pc:spChg chg="mod">
          <ac:chgData name="황승현" userId="efd3d89f-8af2-467d-a6c2-ebb2f3fbc794" providerId="ADAL" clId="{34B5F63C-4F1A-47CE-A0A6-5CDA92096F2F}" dt="2021-09-30T13:56:38.212" v="2221" actId="20577"/>
          <ac:spMkLst>
            <pc:docMk/>
            <pc:sldMk cId="1887740919" sldId="307"/>
            <ac:spMk id="63" creationId="{00000000-0000-0000-0000-000000000000}"/>
          </ac:spMkLst>
        </pc:spChg>
        <pc:picChg chg="add del mod">
          <ac:chgData name="황승현" userId="efd3d89f-8af2-467d-a6c2-ebb2f3fbc794" providerId="ADAL" clId="{34B5F63C-4F1A-47CE-A0A6-5CDA92096F2F}" dt="2021-09-30T12:38:04.417" v="1367" actId="478"/>
          <ac:picMkLst>
            <pc:docMk/>
            <pc:sldMk cId="1887740919" sldId="307"/>
            <ac:picMk id="4" creationId="{88AE9B12-C041-47FC-A17C-16B2756E23B4}"/>
          </ac:picMkLst>
        </pc:picChg>
        <pc:picChg chg="del">
          <ac:chgData name="황승현" userId="efd3d89f-8af2-467d-a6c2-ebb2f3fbc794" providerId="ADAL" clId="{34B5F63C-4F1A-47CE-A0A6-5CDA92096F2F}" dt="2021-09-30T12:32:47.524" v="1315" actId="478"/>
          <ac:picMkLst>
            <pc:docMk/>
            <pc:sldMk cId="1887740919" sldId="307"/>
            <ac:picMk id="5" creationId="{00000000-0000-0000-0000-000000000000}"/>
          </ac:picMkLst>
        </pc:picChg>
        <pc:picChg chg="add del mod">
          <ac:chgData name="황승현" userId="efd3d89f-8af2-467d-a6c2-ebb2f3fbc794" providerId="ADAL" clId="{34B5F63C-4F1A-47CE-A0A6-5CDA92096F2F}" dt="2021-09-30T14:48:41.958" v="2576" actId="478"/>
          <ac:picMkLst>
            <pc:docMk/>
            <pc:sldMk cId="1887740919" sldId="307"/>
            <ac:picMk id="7" creationId="{78EDCDA2-BC06-40D6-AE0D-F8BE7EAA1C56}"/>
          </ac:picMkLst>
        </pc:picChg>
        <pc:picChg chg="add mod">
          <ac:chgData name="황승현" userId="efd3d89f-8af2-467d-a6c2-ebb2f3fbc794" providerId="ADAL" clId="{34B5F63C-4F1A-47CE-A0A6-5CDA92096F2F}" dt="2021-09-30T14:49:15.627" v="2581" actId="1036"/>
          <ac:picMkLst>
            <pc:docMk/>
            <pc:sldMk cId="1887740919" sldId="307"/>
            <ac:picMk id="9" creationId="{349883AC-FE59-43B6-95AA-D9CC9574F052}"/>
          </ac:picMkLst>
        </pc:picChg>
      </pc:sldChg>
      <pc:sldChg chg="modSp new del mod">
        <pc:chgData name="황승현" userId="efd3d89f-8af2-467d-a6c2-ebb2f3fbc794" providerId="ADAL" clId="{34B5F63C-4F1A-47CE-A0A6-5CDA92096F2F}" dt="2021-09-30T12:22:59.903" v="1247" actId="47"/>
        <pc:sldMkLst>
          <pc:docMk/>
          <pc:sldMk cId="1903861509" sldId="307"/>
        </pc:sldMkLst>
        <pc:spChg chg="mod">
          <ac:chgData name="황승현" userId="efd3d89f-8af2-467d-a6c2-ebb2f3fbc794" providerId="ADAL" clId="{34B5F63C-4F1A-47CE-A0A6-5CDA92096F2F}" dt="2021-09-30T12:22:53.494" v="1246" actId="368"/>
          <ac:spMkLst>
            <pc:docMk/>
            <pc:sldMk cId="1903861509" sldId="307"/>
            <ac:spMk id="2" creationId="{924C03DD-1BE9-49F9-B5C8-86AE912103EB}"/>
          </ac:spMkLst>
        </pc:spChg>
      </pc:sldChg>
      <pc:sldChg chg="addSp delSp modSp del mod">
        <pc:chgData name="황승현" userId="efd3d89f-8af2-467d-a6c2-ebb2f3fbc794" providerId="ADAL" clId="{34B5F63C-4F1A-47CE-A0A6-5CDA92096F2F}" dt="2021-09-30T09:26:51.383" v="493" actId="47"/>
        <pc:sldMkLst>
          <pc:docMk/>
          <pc:sldMk cId="2591854868" sldId="307"/>
        </pc:sldMkLst>
        <pc:spChg chg="add mod">
          <ac:chgData name="황승현" userId="efd3d89f-8af2-467d-a6c2-ebb2f3fbc794" providerId="ADAL" clId="{34B5F63C-4F1A-47CE-A0A6-5CDA92096F2F}" dt="2021-09-30T09:26:47.275" v="492" actId="478"/>
          <ac:spMkLst>
            <pc:docMk/>
            <pc:sldMk cId="2591854868" sldId="307"/>
            <ac:spMk id="3" creationId="{5EA28362-34DF-4E49-A7D4-B71F66AFB642}"/>
          </ac:spMkLst>
        </pc:spChg>
        <pc:spChg chg="mod">
          <ac:chgData name="황승현" userId="efd3d89f-8af2-467d-a6c2-ebb2f3fbc794" providerId="ADAL" clId="{34B5F63C-4F1A-47CE-A0A6-5CDA92096F2F}" dt="2021-09-30T09:26:46.557" v="491"/>
          <ac:spMkLst>
            <pc:docMk/>
            <pc:sldMk cId="2591854868" sldId="307"/>
            <ac:spMk id="10" creationId="{3524C1C7-E045-4ED9-82F3-E12B6B411AB2}"/>
          </ac:spMkLst>
        </pc:spChg>
        <pc:picChg chg="del">
          <ac:chgData name="황승현" userId="efd3d89f-8af2-467d-a6c2-ebb2f3fbc794" providerId="ADAL" clId="{34B5F63C-4F1A-47CE-A0A6-5CDA92096F2F}" dt="2021-09-30T09:26:47.275" v="492" actId="478"/>
          <ac:picMkLst>
            <pc:docMk/>
            <pc:sldMk cId="2591854868" sldId="307"/>
            <ac:picMk id="7" creationId="{3D5DAAB6-41B4-454B-B2A9-C740322B3C0F}"/>
          </ac:picMkLst>
        </pc:picChg>
      </pc:sldChg>
      <pc:sldChg chg="add del setBg">
        <pc:chgData name="황승현" userId="efd3d89f-8af2-467d-a6c2-ebb2f3fbc794" providerId="ADAL" clId="{34B5F63C-4F1A-47CE-A0A6-5CDA92096F2F}" dt="2021-09-30T12:32:21.430" v="1310" actId="47"/>
        <pc:sldMkLst>
          <pc:docMk/>
          <pc:sldMk cId="620489750" sldId="308"/>
        </pc:sldMkLst>
      </pc:sldChg>
      <pc:sldChg chg="addSp delSp modSp new mod ord modClrScheme chgLayout modNotesTx">
        <pc:chgData name="황승현" userId="efd3d89f-8af2-467d-a6c2-ebb2f3fbc794" providerId="ADAL" clId="{34B5F63C-4F1A-47CE-A0A6-5CDA92096F2F}" dt="2021-10-01T04:54:49.440" v="7319" actId="20577"/>
        <pc:sldMkLst>
          <pc:docMk/>
          <pc:sldMk cId="3708717679" sldId="308"/>
        </pc:sldMkLst>
        <pc:spChg chg="mod ord">
          <ac:chgData name="황승현" userId="efd3d89f-8af2-467d-a6c2-ebb2f3fbc794" providerId="ADAL" clId="{34B5F63C-4F1A-47CE-A0A6-5CDA92096F2F}" dt="2021-09-30T15:22:03.284" v="6066" actId="20577"/>
          <ac:spMkLst>
            <pc:docMk/>
            <pc:sldMk cId="3708717679" sldId="308"/>
            <ac:spMk id="2" creationId="{7D8AE03C-197E-4748-9236-604841833ECF}"/>
          </ac:spMkLst>
        </pc:spChg>
        <pc:spChg chg="del mod ord">
          <ac:chgData name="황승현" userId="efd3d89f-8af2-467d-a6c2-ebb2f3fbc794" providerId="ADAL" clId="{34B5F63C-4F1A-47CE-A0A6-5CDA92096F2F}" dt="2021-09-30T12:49:37.426" v="1551" actId="700"/>
          <ac:spMkLst>
            <pc:docMk/>
            <pc:sldMk cId="3708717679" sldId="308"/>
            <ac:spMk id="3" creationId="{E0753492-C22F-4056-98F2-A5A467A87904}"/>
          </ac:spMkLst>
        </pc:spChg>
        <pc:spChg chg="add del mod ord">
          <ac:chgData name="황승현" userId="efd3d89f-8af2-467d-a6c2-ebb2f3fbc794" providerId="ADAL" clId="{34B5F63C-4F1A-47CE-A0A6-5CDA92096F2F}" dt="2021-09-30T12:49:40.204" v="1552" actId="22"/>
          <ac:spMkLst>
            <pc:docMk/>
            <pc:sldMk cId="3708717679" sldId="308"/>
            <ac:spMk id="4" creationId="{8ECF4811-9B60-447F-B627-FAC0209A2264}"/>
          </ac:spMkLst>
        </pc:spChg>
        <pc:spChg chg="add mod ord">
          <ac:chgData name="황승현" userId="efd3d89f-8af2-467d-a6c2-ebb2f3fbc794" providerId="ADAL" clId="{34B5F63C-4F1A-47CE-A0A6-5CDA92096F2F}" dt="2021-10-01T04:53:06.550" v="6894" actId="20577"/>
          <ac:spMkLst>
            <pc:docMk/>
            <pc:sldMk cId="3708717679" sldId="308"/>
            <ac:spMk id="5" creationId="{281AC843-D050-4679-916D-9C46E1879163}"/>
          </ac:spMkLst>
        </pc:spChg>
        <pc:picChg chg="add mod ord">
          <ac:chgData name="황승현" userId="efd3d89f-8af2-467d-a6c2-ebb2f3fbc794" providerId="ADAL" clId="{34B5F63C-4F1A-47CE-A0A6-5CDA92096F2F}" dt="2021-09-30T15:01:58.813" v="3226" actId="26606"/>
          <ac:picMkLst>
            <pc:docMk/>
            <pc:sldMk cId="3708717679" sldId="308"/>
            <ac:picMk id="7" creationId="{F749DC2E-D0BF-48DA-89A7-C17272ED2465}"/>
          </ac:picMkLst>
        </pc:picChg>
      </pc:sldChg>
      <pc:sldChg chg="add del setBg">
        <pc:chgData name="황승현" userId="efd3d89f-8af2-467d-a6c2-ebb2f3fbc794" providerId="ADAL" clId="{34B5F63C-4F1A-47CE-A0A6-5CDA92096F2F}" dt="2021-09-30T12:32:21.430" v="1310" actId="47"/>
        <pc:sldMkLst>
          <pc:docMk/>
          <pc:sldMk cId="1871915975" sldId="309"/>
        </pc:sldMkLst>
      </pc:sldChg>
      <pc:sldChg chg="addSp modSp add mod modNotesTx">
        <pc:chgData name="황승현" userId="efd3d89f-8af2-467d-a6c2-ebb2f3fbc794" providerId="ADAL" clId="{34B5F63C-4F1A-47CE-A0A6-5CDA92096F2F}" dt="2021-10-01T04:57:53.934" v="7515"/>
        <pc:sldMkLst>
          <pc:docMk/>
          <pc:sldMk cId="2800652669" sldId="309"/>
        </pc:sldMkLst>
        <pc:spChg chg="mod">
          <ac:chgData name="황승현" userId="efd3d89f-8af2-467d-a6c2-ebb2f3fbc794" providerId="ADAL" clId="{34B5F63C-4F1A-47CE-A0A6-5CDA92096F2F}" dt="2021-09-30T13:54:52.026" v="2195"/>
          <ac:spMkLst>
            <pc:docMk/>
            <pc:sldMk cId="2800652669" sldId="309"/>
            <ac:spMk id="126" creationId="{00000000-0000-0000-0000-000000000000}"/>
          </ac:spMkLst>
        </pc:spChg>
        <pc:picChg chg="add mod">
          <ac:chgData name="황승현" userId="efd3d89f-8af2-467d-a6c2-ebb2f3fbc794" providerId="ADAL" clId="{34B5F63C-4F1A-47CE-A0A6-5CDA92096F2F}" dt="2021-09-30T13:54:27.165" v="2163"/>
          <ac:picMkLst>
            <pc:docMk/>
            <pc:sldMk cId="2800652669" sldId="309"/>
            <ac:picMk id="49" creationId="{DD8DE08D-1C0C-47C1-AECD-866D56B4D667}"/>
          </ac:picMkLst>
        </pc:picChg>
      </pc:sldChg>
      <pc:sldChg chg="modSp new mod modNotesTx">
        <pc:chgData name="황승현" userId="efd3d89f-8af2-467d-a6c2-ebb2f3fbc794" providerId="ADAL" clId="{34B5F63C-4F1A-47CE-A0A6-5CDA92096F2F}" dt="2021-10-01T05:08:49.851" v="8062" actId="20577"/>
        <pc:sldMkLst>
          <pc:docMk/>
          <pc:sldMk cId="248838523" sldId="310"/>
        </pc:sldMkLst>
        <pc:spChg chg="mod">
          <ac:chgData name="황승현" userId="efd3d89f-8af2-467d-a6c2-ebb2f3fbc794" providerId="ADAL" clId="{34B5F63C-4F1A-47CE-A0A6-5CDA92096F2F}" dt="2021-09-30T14:55:39.790" v="2734"/>
          <ac:spMkLst>
            <pc:docMk/>
            <pc:sldMk cId="248838523" sldId="310"/>
            <ac:spMk id="2" creationId="{0A1C267E-3067-4907-9916-A10B1332F52D}"/>
          </ac:spMkLst>
        </pc:spChg>
        <pc:spChg chg="mod">
          <ac:chgData name="황승현" userId="efd3d89f-8af2-467d-a6c2-ebb2f3fbc794" providerId="ADAL" clId="{34B5F63C-4F1A-47CE-A0A6-5CDA92096F2F}" dt="2021-09-30T15:37:35.932" v="6732"/>
          <ac:spMkLst>
            <pc:docMk/>
            <pc:sldMk cId="248838523" sldId="310"/>
            <ac:spMk id="3" creationId="{43135CEA-5B34-4D4E-A25E-36EF694C3947}"/>
          </ac:spMkLst>
        </pc:spChg>
      </pc:sldChg>
      <pc:sldChg chg="add del ord">
        <pc:chgData name="황승현" userId="efd3d89f-8af2-467d-a6c2-ebb2f3fbc794" providerId="ADAL" clId="{34B5F63C-4F1A-47CE-A0A6-5CDA92096F2F}" dt="2021-09-30T14:47:44.823" v="2575" actId="47"/>
        <pc:sldMkLst>
          <pc:docMk/>
          <pc:sldMk cId="876158834" sldId="310"/>
        </pc:sldMkLst>
      </pc:sldChg>
      <pc:sldChg chg="addSp delSp modSp new mod ord modClrScheme chgLayout modNotesTx">
        <pc:chgData name="황승현" userId="efd3d89f-8af2-467d-a6c2-ebb2f3fbc794" providerId="ADAL" clId="{34B5F63C-4F1A-47CE-A0A6-5CDA92096F2F}" dt="2021-10-01T04:56:03.147" v="7513" actId="20577"/>
        <pc:sldMkLst>
          <pc:docMk/>
          <pc:sldMk cId="1463702276" sldId="311"/>
        </pc:sldMkLst>
        <pc:spChg chg="del mod ord">
          <ac:chgData name="황승현" userId="efd3d89f-8af2-467d-a6c2-ebb2f3fbc794" providerId="ADAL" clId="{34B5F63C-4F1A-47CE-A0A6-5CDA92096F2F}" dt="2021-09-30T14:56:11.947" v="2738" actId="700"/>
          <ac:spMkLst>
            <pc:docMk/>
            <pc:sldMk cId="1463702276" sldId="311"/>
            <ac:spMk id="2" creationId="{CA7CB6AB-60F1-4E44-A2CF-F9CF0F663BB4}"/>
          </ac:spMkLst>
        </pc:spChg>
        <pc:spChg chg="del mod ord">
          <ac:chgData name="황승현" userId="efd3d89f-8af2-467d-a6c2-ebb2f3fbc794" providerId="ADAL" clId="{34B5F63C-4F1A-47CE-A0A6-5CDA92096F2F}" dt="2021-09-30T14:56:11.947" v="2738" actId="700"/>
          <ac:spMkLst>
            <pc:docMk/>
            <pc:sldMk cId="1463702276" sldId="311"/>
            <ac:spMk id="3" creationId="{B212336C-0FB3-45C8-8CDA-A52744F1FCBE}"/>
          </ac:spMkLst>
        </pc:spChg>
        <pc:spChg chg="del">
          <ac:chgData name="황승현" userId="efd3d89f-8af2-467d-a6c2-ebb2f3fbc794" providerId="ADAL" clId="{34B5F63C-4F1A-47CE-A0A6-5CDA92096F2F}" dt="2021-09-30T14:56:11.947" v="2738" actId="700"/>
          <ac:spMkLst>
            <pc:docMk/>
            <pc:sldMk cId="1463702276" sldId="311"/>
            <ac:spMk id="4" creationId="{0E3CBDCE-46AB-404F-9580-37613AEB6838}"/>
          </ac:spMkLst>
        </pc:spChg>
        <pc:spChg chg="add mod ord">
          <ac:chgData name="황승현" userId="efd3d89f-8af2-467d-a6c2-ebb2f3fbc794" providerId="ADAL" clId="{34B5F63C-4F1A-47CE-A0A6-5CDA92096F2F}" dt="2021-09-30T15:11:30.901" v="4878" actId="26606"/>
          <ac:spMkLst>
            <pc:docMk/>
            <pc:sldMk cId="1463702276" sldId="311"/>
            <ac:spMk id="5" creationId="{04371166-2BC9-41B7-A075-DFF9BAC36B31}"/>
          </ac:spMkLst>
        </pc:spChg>
        <pc:spChg chg="add del mod ord">
          <ac:chgData name="황승현" userId="efd3d89f-8af2-467d-a6c2-ebb2f3fbc794" providerId="ADAL" clId="{34B5F63C-4F1A-47CE-A0A6-5CDA92096F2F}" dt="2021-09-30T14:56:48.478" v="2785" actId="700"/>
          <ac:spMkLst>
            <pc:docMk/>
            <pc:sldMk cId="1463702276" sldId="311"/>
            <ac:spMk id="6" creationId="{21F8FDF9-0F3F-45E8-953E-E47C7DA39A90}"/>
          </ac:spMkLst>
        </pc:spChg>
        <pc:spChg chg="add del mod ord">
          <ac:chgData name="황승현" userId="efd3d89f-8af2-467d-a6c2-ebb2f3fbc794" providerId="ADAL" clId="{34B5F63C-4F1A-47CE-A0A6-5CDA92096F2F}" dt="2021-09-30T14:58:55.541" v="2786" actId="931"/>
          <ac:spMkLst>
            <pc:docMk/>
            <pc:sldMk cId="1463702276" sldId="311"/>
            <ac:spMk id="7" creationId="{CF2C318D-D15A-4ADC-92E0-64D04006E744}"/>
          </ac:spMkLst>
        </pc:spChg>
        <pc:spChg chg="add mod ord">
          <ac:chgData name="황승현" userId="efd3d89f-8af2-467d-a6c2-ebb2f3fbc794" providerId="ADAL" clId="{34B5F63C-4F1A-47CE-A0A6-5CDA92096F2F}" dt="2021-09-30T15:11:30.901" v="4878" actId="26606"/>
          <ac:spMkLst>
            <pc:docMk/>
            <pc:sldMk cId="1463702276" sldId="311"/>
            <ac:spMk id="8" creationId="{870FDF37-A024-499F-A3C6-619BE19407E8}"/>
          </ac:spMkLst>
        </pc:spChg>
        <pc:picChg chg="add mod ord">
          <ac:chgData name="황승현" userId="efd3d89f-8af2-467d-a6c2-ebb2f3fbc794" providerId="ADAL" clId="{34B5F63C-4F1A-47CE-A0A6-5CDA92096F2F}" dt="2021-09-30T15:11:30.901" v="4878" actId="26606"/>
          <ac:picMkLst>
            <pc:docMk/>
            <pc:sldMk cId="1463702276" sldId="311"/>
            <ac:picMk id="10" creationId="{D341859F-2B57-461B-A049-7D235A4A8B12}"/>
          </ac:picMkLst>
        </pc:picChg>
      </pc:sldChg>
      <pc:sldChg chg="new del">
        <pc:chgData name="황승현" userId="efd3d89f-8af2-467d-a6c2-ebb2f3fbc794" providerId="ADAL" clId="{34B5F63C-4F1A-47CE-A0A6-5CDA92096F2F}" dt="2021-09-30T14:56:04.643" v="2736" actId="2696"/>
        <pc:sldMkLst>
          <pc:docMk/>
          <pc:sldMk cId="4107983620" sldId="311"/>
        </pc:sldMkLst>
      </pc:sldChg>
      <pc:sldChg chg="modSp new del mod">
        <pc:chgData name="황승현" userId="efd3d89f-8af2-467d-a6c2-ebb2f3fbc794" providerId="ADAL" clId="{34B5F63C-4F1A-47CE-A0A6-5CDA92096F2F}" dt="2021-09-30T15:08:00.998" v="4267" actId="2696"/>
        <pc:sldMkLst>
          <pc:docMk/>
          <pc:sldMk cId="861790017" sldId="312"/>
        </pc:sldMkLst>
        <pc:spChg chg="mod">
          <ac:chgData name="황승현" userId="efd3d89f-8af2-467d-a6c2-ebb2f3fbc794" providerId="ADAL" clId="{34B5F63C-4F1A-47CE-A0A6-5CDA92096F2F}" dt="2021-09-30T15:07:57.856" v="4266" actId="20577"/>
          <ac:spMkLst>
            <pc:docMk/>
            <pc:sldMk cId="861790017" sldId="312"/>
            <ac:spMk id="2" creationId="{780C84E0-ABB2-4EBF-B13C-E7472AA6B1A6}"/>
          </ac:spMkLst>
        </pc:spChg>
      </pc:sldChg>
      <pc:sldChg chg="modSp new mod modNotesTx">
        <pc:chgData name="황승현" userId="efd3d89f-8af2-467d-a6c2-ebb2f3fbc794" providerId="ADAL" clId="{34B5F63C-4F1A-47CE-A0A6-5CDA92096F2F}" dt="2021-10-01T05:02:53.011" v="7584" actId="313"/>
        <pc:sldMkLst>
          <pc:docMk/>
          <pc:sldMk cId="1669538682" sldId="312"/>
        </pc:sldMkLst>
        <pc:spChg chg="mod">
          <ac:chgData name="황승현" userId="efd3d89f-8af2-467d-a6c2-ebb2f3fbc794" providerId="ADAL" clId="{34B5F63C-4F1A-47CE-A0A6-5CDA92096F2F}" dt="2021-09-30T15:12:04.664" v="4916"/>
          <ac:spMkLst>
            <pc:docMk/>
            <pc:sldMk cId="1669538682" sldId="312"/>
            <ac:spMk id="2" creationId="{014529A6-25DF-4C94-8DB0-83F316975F86}"/>
          </ac:spMkLst>
        </pc:spChg>
        <pc:spChg chg="mod">
          <ac:chgData name="황승현" userId="efd3d89f-8af2-467d-a6c2-ebb2f3fbc794" providerId="ADAL" clId="{34B5F63C-4F1A-47CE-A0A6-5CDA92096F2F}" dt="2021-10-01T05:02:53.011" v="7584" actId="313"/>
          <ac:spMkLst>
            <pc:docMk/>
            <pc:sldMk cId="1669538682" sldId="312"/>
            <ac:spMk id="3" creationId="{B83CFBDF-C127-4695-BD22-6D20E7653C12}"/>
          </ac:spMkLst>
        </pc:spChg>
      </pc:sldChg>
      <pc:sldChg chg="new del">
        <pc:chgData name="황승현" userId="efd3d89f-8af2-467d-a6c2-ebb2f3fbc794" providerId="ADAL" clId="{34B5F63C-4F1A-47CE-A0A6-5CDA92096F2F}" dt="2021-09-30T15:36:28.051" v="6640" actId="47"/>
        <pc:sldMkLst>
          <pc:docMk/>
          <pc:sldMk cId="1537339591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D876727-5E2B-4CBC-9DFB-D95402D943E6}" type="datetime1">
              <a:rPr lang="ko-KR" altLang="en-US"/>
              <a:pPr lvl="0">
                <a:defRPr/>
              </a:pPr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6B1AFBB-386F-4336-8B88-D86BA2660B3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안녕하십니까 컴퓨터과학과 </a:t>
            </a:r>
            <a:r>
              <a:rPr lang="en-US" altLang="ko-KR" dirty="0"/>
              <a:t>3</a:t>
            </a:r>
            <a:r>
              <a:rPr lang="ko-KR" altLang="en-US" dirty="0"/>
              <a:t>학년 황승현입니다</a:t>
            </a:r>
            <a:r>
              <a:rPr lang="en-US" altLang="ko-KR" dirty="0"/>
              <a:t>. </a:t>
            </a:r>
            <a:r>
              <a:rPr lang="ko-KR" altLang="en-US" dirty="0"/>
              <a:t>고혈압 분석 모델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 제작을 슬슬 마무리했을 때</a:t>
            </a:r>
            <a:r>
              <a:rPr lang="en-US" altLang="ko-KR" dirty="0"/>
              <a:t>, </a:t>
            </a:r>
            <a:r>
              <a:rPr lang="ko-KR" altLang="en-US" dirty="0"/>
              <a:t>제기된 문제입니다</a:t>
            </a:r>
            <a:r>
              <a:rPr lang="en-US" altLang="ko-KR" dirty="0"/>
              <a:t>. Decision Tree</a:t>
            </a:r>
            <a:r>
              <a:rPr lang="ko-KR" altLang="en-US" dirty="0"/>
              <a:t>의 </a:t>
            </a:r>
            <a:r>
              <a:rPr lang="en-US" altLang="ko-KR" dirty="0"/>
              <a:t>Feature Importance</a:t>
            </a:r>
            <a:r>
              <a:rPr lang="ko-KR" altLang="en-US" dirty="0"/>
              <a:t>를 보면 </a:t>
            </a:r>
            <a:r>
              <a:rPr lang="en-US" altLang="ko-KR" dirty="0"/>
              <a:t>JOBB, </a:t>
            </a:r>
            <a:r>
              <a:rPr lang="ko-KR" altLang="en-US" dirty="0"/>
              <a:t>즉 참가자의 직업 정보가 나옵니다</a:t>
            </a:r>
            <a:r>
              <a:rPr lang="en-US" altLang="ko-KR" dirty="0"/>
              <a:t>.</a:t>
            </a:r>
            <a:r>
              <a:rPr lang="ko-KR" altLang="en-US" dirty="0"/>
              <a:t> 이것을 어떻게 </a:t>
            </a:r>
            <a:r>
              <a:rPr lang="ko-KR" altLang="en-US" dirty="0" err="1"/>
              <a:t>해석해야할까요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박사님이 영양학적으로 해석하기 어렵다고 하셨고</a:t>
            </a:r>
            <a:r>
              <a:rPr lang="en-US" altLang="ko-KR" dirty="0"/>
              <a:t>, </a:t>
            </a:r>
            <a:r>
              <a:rPr lang="ko-KR" altLang="en-US" dirty="0"/>
              <a:t>어떻게 </a:t>
            </a:r>
            <a:r>
              <a:rPr lang="ko-KR" altLang="en-US" dirty="0" err="1"/>
              <a:t>해야할지</a:t>
            </a:r>
            <a:r>
              <a:rPr lang="ko-KR" altLang="en-US" dirty="0"/>
              <a:t> 고민했는데 저는 이것이 </a:t>
            </a:r>
            <a:r>
              <a:rPr lang="en-US" altLang="ko-KR" dirty="0"/>
              <a:t>OVERFITTING</a:t>
            </a:r>
            <a:r>
              <a:rPr lang="ko-KR" altLang="en-US" dirty="0"/>
              <a:t> 즉 </a:t>
            </a:r>
            <a:r>
              <a:rPr lang="ko-KR" altLang="en-US" dirty="0" err="1"/>
              <a:t>과적합된</a:t>
            </a:r>
            <a:r>
              <a:rPr lang="ko-KR" altLang="en-US" dirty="0"/>
              <a:t> 것이라 추정했습니다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1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이것은 제가 만든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Decision Tree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와 변수 중요도입니다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이것은 제가 만든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Decision Tree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와 변수 중요도입니다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9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앞 슬라이드에서 제기된 문제의 원인이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Decision Tree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에 있다고 생각합니다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Decision Tree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에는 뚜렷한 한계가 있습니다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Decision Tree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는 이전에도 설명했듯이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불순도를 최대한 나누는 속성과 값으로 트리를 나눕니다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이때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Tree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Greedy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하게 나누기 때문에 당장 다음 결과가 좋을 수는 있지만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이런 방식으로는 최적의 트리를 찾을 수는 없습니다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이 때문에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Decision Tree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 만들면 모델의 일부 요소만을 사용하여 특정 요소에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과적합되고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JOBB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이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Tree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 만들 때 사용되어 변수중요도가 높게 나타난 것입니다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박사님은 그리고 이 문제를 해결하기를 원하셨고</a:t>
            </a:r>
            <a:r>
              <a:rPr lang="en-US" altLang="ko-KR" dirty="0"/>
              <a:t>, </a:t>
            </a:r>
            <a:r>
              <a:rPr lang="ko-KR" altLang="en-US" dirty="0"/>
              <a:t>저는 이 문제의 해결책을 </a:t>
            </a:r>
            <a:r>
              <a:rPr lang="en-US" altLang="ko-KR" dirty="0"/>
              <a:t>2</a:t>
            </a:r>
            <a:r>
              <a:rPr lang="ko-KR" altLang="en-US" dirty="0"/>
              <a:t>가지 제안합니다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첫쨰는</a:t>
            </a:r>
            <a:r>
              <a:rPr lang="ko-KR" altLang="en-US" dirty="0"/>
              <a:t> 뒤에 소개해드릴 </a:t>
            </a:r>
            <a:r>
              <a:rPr lang="ko-KR" altLang="en-US" dirty="0" err="1"/>
              <a:t>과적합</a:t>
            </a:r>
            <a:r>
              <a:rPr lang="ko-KR" altLang="en-US" dirty="0"/>
              <a:t> 방지 기법</a:t>
            </a:r>
            <a:r>
              <a:rPr lang="en-US" altLang="ko-KR" dirty="0"/>
              <a:t>, </a:t>
            </a:r>
            <a:r>
              <a:rPr lang="ko-KR" altLang="en-US" dirty="0" err="1"/>
              <a:t>랜덤포레스트를</a:t>
            </a:r>
            <a:r>
              <a:rPr lang="ko-KR" altLang="en-US" dirty="0"/>
              <a:t> 사용하는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둘째는 참가자의 직업</a:t>
            </a:r>
            <a:r>
              <a:rPr lang="en-US" altLang="ko-KR" dirty="0"/>
              <a:t>, </a:t>
            </a:r>
            <a:r>
              <a:rPr lang="ko-KR" altLang="en-US" dirty="0"/>
              <a:t>소득 등의 일반 정보를 제외하고</a:t>
            </a:r>
            <a:r>
              <a:rPr lang="en-US" altLang="ko-KR" dirty="0"/>
              <a:t>, </a:t>
            </a:r>
            <a:r>
              <a:rPr lang="ko-KR" altLang="en-US" dirty="0" err="1"/>
              <a:t>식이패턴과</a:t>
            </a:r>
            <a:r>
              <a:rPr lang="ko-KR" altLang="en-US" dirty="0"/>
              <a:t> </a:t>
            </a:r>
            <a:r>
              <a:rPr lang="ko-KR" altLang="en-US" dirty="0" err="1"/>
              <a:t>식품섭취빈조사</a:t>
            </a:r>
            <a:r>
              <a:rPr lang="ko-KR" altLang="en-US" dirty="0"/>
              <a:t> 만을 이용하여 모델을 만드는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조심스럽게 말해보자면 과제 설계에 오류가 있는게 아닌가</a:t>
            </a:r>
            <a:r>
              <a:rPr lang="en-US" altLang="ko-KR" dirty="0"/>
              <a:t>.. </a:t>
            </a:r>
            <a:r>
              <a:rPr lang="ko-KR" altLang="en-US" dirty="0"/>
              <a:t>의심이 되기도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66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</a:t>
            </a:r>
            <a:r>
              <a:rPr lang="en-US" altLang="ko-KR" dirty="0"/>
              <a:t>~~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54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제가 만든 </a:t>
            </a:r>
            <a:r>
              <a:rPr lang="ko-KR" altLang="en-US" dirty="0" err="1"/>
              <a:t>랜덤포레스트의</a:t>
            </a:r>
            <a:r>
              <a:rPr lang="ko-KR" altLang="en-US" dirty="0"/>
              <a:t> </a:t>
            </a:r>
            <a:r>
              <a:rPr lang="en-US" altLang="ko-KR" dirty="0"/>
              <a:t>Feature Importance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같은 파라미터를 주어도 변수를 더 다양하게 쓰는 모습을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498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마지막으로</a:t>
            </a:r>
            <a:r>
              <a:rPr lang="en-US" altLang="ko-KR" dirty="0"/>
              <a:t>.</a:t>
            </a:r>
            <a:r>
              <a:rPr lang="ko-KR" altLang="en-US" dirty="0"/>
              <a:t> 앞으로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분에 세미나가 </a:t>
            </a:r>
            <a:r>
              <a:rPr lang="ko-KR" altLang="en-US" dirty="0" err="1"/>
              <a:t>예정되어있습니다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제가 발표한 해결방안 </a:t>
            </a:r>
            <a:r>
              <a:rPr lang="en-US" altLang="ko-KR" dirty="0"/>
              <a:t>2</a:t>
            </a:r>
            <a:r>
              <a:rPr lang="ko-KR" altLang="en-US" dirty="0"/>
              <a:t>가지가 무엇인지</a:t>
            </a:r>
            <a:r>
              <a:rPr lang="en-US" altLang="ko-KR" dirty="0"/>
              <a:t>, </a:t>
            </a:r>
            <a:r>
              <a:rPr lang="ko-KR" altLang="en-US" dirty="0"/>
              <a:t>각각의 장단점과 파급효과에 대해 발표하고</a:t>
            </a:r>
            <a:r>
              <a:rPr lang="en-US" altLang="ko-KR" dirty="0"/>
              <a:t>, </a:t>
            </a:r>
            <a:r>
              <a:rPr lang="ko-KR" altLang="en-US" dirty="0"/>
              <a:t>토의 결과에 따라 모델을 새로 만들어</a:t>
            </a:r>
            <a:r>
              <a:rPr lang="en-US" altLang="ko-KR" dirty="0"/>
              <a:t>, </a:t>
            </a:r>
            <a:r>
              <a:rPr lang="ko-KR" altLang="en-US" dirty="0"/>
              <a:t>유의미한 결과를 도출하는 것이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발표의 목차입니다</a:t>
            </a:r>
            <a:r>
              <a:rPr lang="en-US" altLang="ko-KR" dirty="0"/>
              <a:t>. </a:t>
            </a:r>
            <a:r>
              <a:rPr lang="ko-KR" altLang="en-US" dirty="0"/>
              <a:t>고혈압 분석 모델을 소개하고</a:t>
            </a:r>
            <a:r>
              <a:rPr lang="en-US" altLang="ko-KR" dirty="0"/>
              <a:t>, </a:t>
            </a:r>
            <a:r>
              <a:rPr lang="ko-KR" altLang="en-US" dirty="0"/>
              <a:t>지금까지 한 것을 발표하겠습니다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고혈압 분석 모델을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빠르게 넘김</a:t>
            </a:r>
            <a:r>
              <a:rPr lang="en-US" altLang="ko-KR" dirty="0"/>
              <a:t>)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빠르게 넘김</a:t>
            </a:r>
            <a:r>
              <a:rPr lang="en-US" altLang="ko-KR" dirty="0"/>
              <a:t>)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빠르게 넘김</a:t>
            </a:r>
            <a:r>
              <a:rPr lang="en-US" altLang="ko-KR" dirty="0"/>
              <a:t>)</a:t>
            </a:r>
            <a:endParaRPr lang="ko-KR" altLang="en-US" dirty="0"/>
          </a:p>
          <a:p>
            <a:pPr algn="l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이번주에 한 것은 논문 작성에 필요한 자료를 만들고</a:t>
            </a:r>
            <a:r>
              <a:rPr lang="en-US" altLang="ko-KR" dirty="0"/>
              <a:t>, </a:t>
            </a:r>
            <a:r>
              <a:rPr lang="ko-KR" altLang="en-US" dirty="0"/>
              <a:t>모델에 사용된 알고리즘과 라이브러리의 설명자료를 만들었습니다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데이터셋을 수정했습니다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F1 ~ F17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식품군 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FA1 ~ FA5,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이것은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식품군 데이터를 재가공한 식이 패턴 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그리고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허리둘레입니다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이 중 허리둘레는 고혈압과 매우 관련이 있다는 것으로 나타났습니다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데이터셋의 정보를 정리했습니다</a:t>
            </a:r>
            <a:r>
              <a:rPr lang="en-US" altLang="ko-KR" dirty="0"/>
              <a:t>. </a:t>
            </a:r>
            <a:r>
              <a:rPr lang="ko-KR" altLang="en-US" dirty="0"/>
              <a:t>제가 모델을 </a:t>
            </a:r>
            <a:r>
              <a:rPr lang="ko-KR" altLang="en-US" dirty="0" err="1"/>
              <a:t>만들때</a:t>
            </a:r>
            <a:r>
              <a:rPr lang="ko-KR" altLang="en-US" dirty="0"/>
              <a:t> </a:t>
            </a:r>
            <a:r>
              <a:rPr lang="en-US" altLang="ko-KR" dirty="0"/>
              <a:t>Train</a:t>
            </a:r>
            <a:r>
              <a:rPr lang="ko-KR" altLang="en-US" dirty="0"/>
              <a:t>데이터와 </a:t>
            </a:r>
            <a:r>
              <a:rPr lang="en-US" altLang="ko-KR" dirty="0"/>
              <a:t>Test</a:t>
            </a:r>
            <a:r>
              <a:rPr lang="ko-KR" altLang="en-US" dirty="0"/>
              <a:t>데이터로 나누었는데 데이터가 어떻게 나뉘었는지 표현한 것입니다</a:t>
            </a:r>
            <a:r>
              <a:rPr lang="en-US" altLang="ko-KR" dirty="0"/>
              <a:t>. </a:t>
            </a:r>
            <a:r>
              <a:rPr lang="ko-KR" altLang="en-US" dirty="0"/>
              <a:t>범주형 변수는 각 </a:t>
            </a:r>
            <a:r>
              <a:rPr lang="ko-KR" altLang="en-US" dirty="0" err="1"/>
              <a:t>변수값의</a:t>
            </a:r>
            <a:r>
              <a:rPr lang="ko-KR" altLang="en-US" dirty="0"/>
              <a:t> 빈도를 나타냈고</a:t>
            </a:r>
            <a:r>
              <a:rPr lang="en-US" altLang="ko-KR" dirty="0"/>
              <a:t>, </a:t>
            </a:r>
            <a:r>
              <a:rPr lang="ko-KR" altLang="en-US" dirty="0"/>
              <a:t>연속형 변수는 변수의 평균</a:t>
            </a:r>
            <a:r>
              <a:rPr lang="en-US" altLang="ko-KR" dirty="0"/>
              <a:t>, </a:t>
            </a:r>
            <a:r>
              <a:rPr lang="ko-KR" altLang="en-US" dirty="0"/>
              <a:t>최솟값</a:t>
            </a:r>
            <a:r>
              <a:rPr lang="en-US" altLang="ko-KR" dirty="0"/>
              <a:t>, </a:t>
            </a:r>
            <a:r>
              <a:rPr lang="ko-KR" altLang="en-US" dirty="0"/>
              <a:t>최댓값을 작성했습니다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5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449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고혈압 분석 모델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2021-10-01</a:t>
            </a:r>
          </a:p>
          <a:p>
            <a:pPr lvl="0">
              <a:defRPr/>
            </a:pPr>
            <a:r>
              <a:rPr lang="ko-KR" altLang="en-US" dirty="0"/>
              <a:t>컴퓨터과학과 황승현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4371166-2BC9-41B7-A075-DFF9BAC3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제기된 문제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341859F-2B57-461B-A049-7D235A4A8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9983" y="2192426"/>
            <a:ext cx="6275035" cy="2470706"/>
          </a:xfrm>
          <a:noFill/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70FDF37-A024-499F-A3C6-619BE1940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>
            <a:normAutofit/>
          </a:bodyPr>
          <a:lstStyle/>
          <a:p>
            <a:r>
              <a:rPr lang="en-US" altLang="ko-KR" dirty="0"/>
              <a:t>JOBB</a:t>
            </a:r>
            <a:r>
              <a:rPr lang="ko-KR" altLang="en-US" dirty="0"/>
              <a:t>이 왜 나왔을까</a:t>
            </a:r>
            <a:r>
              <a:rPr lang="en-US" altLang="ko-KR" dirty="0"/>
              <a:t>..?</a:t>
            </a:r>
          </a:p>
          <a:p>
            <a:r>
              <a:rPr lang="en-US" altLang="ko-KR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46370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4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5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6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7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8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9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0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1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2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3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4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5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6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7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8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9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0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1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2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174" name="Group 173"/>
          <p:cNvGrpSpPr>
            <a:grpSpLocks noGrp="1" noUngrp="1" noChangeAspect="1" noMove="1" noResize="1"/>
          </p:cNvGrpSpPr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75" name="Rectangle 17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6" name="Isosceles Triangle 175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79" name="Rectangle 1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1" name="Group 180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2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3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4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5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6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7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8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9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0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1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2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3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4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5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6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7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8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9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00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26" name="제목 1"/>
          <p:cNvSpPr txBox="1"/>
          <p:nvPr/>
        </p:nvSpPr>
        <p:spPr>
          <a:xfrm>
            <a:off x="1378425" y="5199797"/>
            <a:ext cx="9435152" cy="789673"/>
          </a:xfrm>
          <a:prstGeom prst="rect">
            <a:avLst/>
          </a:prstGeom>
        </p:spPr>
        <p:txBody>
          <a:bodyPr vert="horz" lIns="228600" tIns="228600" rIns="228600" bIns="0" anchor="ctr">
            <a:norm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atinLnBrk="0">
              <a:lnSpc>
                <a:spcPct val="80000"/>
              </a:lnSpc>
              <a:spcAft>
                <a:spcPts val="600"/>
              </a:spcAft>
              <a:buClr>
                <a:schemeClr val="accent1"/>
              </a:buClr>
              <a:buSzPct val="110000"/>
              <a:defRPr/>
            </a:pPr>
            <a:r>
              <a:rPr lang="en-US" altLang="ko-KR">
                <a:solidFill>
                  <a:schemeClr val="bg1"/>
                </a:solidFill>
              </a:rPr>
              <a:t>Decision Tree (max_depth = 5)</a:t>
            </a:r>
          </a:p>
        </p:txBody>
      </p:sp>
      <p:sp>
        <p:nvSpPr>
          <p:cNvPr id="202" name="Freeform: Shape 20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2D860F-FEFC-4244-9642-37CB2375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24" y="1562457"/>
            <a:ext cx="12192000" cy="2200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4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5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6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7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8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9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0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1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2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3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4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5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6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7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8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9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0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1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2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174" name="Group 173"/>
          <p:cNvGrpSpPr>
            <a:grpSpLocks noGrp="1" noUngrp="1" noChangeAspect="1" noMove="1" noResize="1"/>
          </p:cNvGrpSpPr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75" name="Rectangle 17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6" name="Isosceles Triangle 175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79" name="Rectangle 1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1" name="Group 180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2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3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4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5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6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7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8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9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0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1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2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3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4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5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6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7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8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9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00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26" name="제목 1"/>
          <p:cNvSpPr txBox="1"/>
          <p:nvPr/>
        </p:nvSpPr>
        <p:spPr>
          <a:xfrm>
            <a:off x="1378425" y="5199797"/>
            <a:ext cx="9435152" cy="789673"/>
          </a:xfrm>
          <a:prstGeom prst="rect">
            <a:avLst/>
          </a:prstGeom>
        </p:spPr>
        <p:txBody>
          <a:bodyPr vert="horz" lIns="228600" tIns="228600" rIns="228600" bIns="0" anchor="ctr">
            <a:norm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atinLnBrk="0">
              <a:lnSpc>
                <a:spcPct val="80000"/>
              </a:lnSpc>
              <a:spcAft>
                <a:spcPts val="600"/>
              </a:spcAft>
              <a:buClr>
                <a:schemeClr val="accent1"/>
              </a:buClr>
              <a:buSzPct val="110000"/>
              <a:defRPr/>
            </a:pPr>
            <a:r>
              <a:rPr lang="en-US" altLang="ko-KR" dirty="0">
                <a:solidFill>
                  <a:schemeClr val="bg1"/>
                </a:solidFill>
              </a:rPr>
              <a:t>Feature Importance (</a:t>
            </a:r>
            <a:r>
              <a:rPr lang="en-US" altLang="ko-KR" dirty="0" err="1">
                <a:solidFill>
                  <a:schemeClr val="bg1"/>
                </a:solidFill>
              </a:rPr>
              <a:t>max_depth</a:t>
            </a:r>
            <a:r>
              <a:rPr lang="en-US" altLang="ko-KR" dirty="0">
                <a:solidFill>
                  <a:schemeClr val="bg1"/>
                </a:solidFill>
              </a:rPr>
              <a:t> = 5)</a:t>
            </a:r>
          </a:p>
        </p:txBody>
      </p:sp>
      <p:sp>
        <p:nvSpPr>
          <p:cNvPr id="202" name="Freeform: Shape 20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D8DE08D-1C0C-47C1-AECD-866D56B4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6" y="441795"/>
            <a:ext cx="11749720" cy="39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526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br>
              <a:rPr lang="en-US" altLang="ko-KR" dirty="0"/>
            </a:br>
            <a:r>
              <a:rPr lang="ko-KR" altLang="en-US" dirty="0"/>
              <a:t>한계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5950F-4A75-4D5D-8467-03E4138B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2000" dirty="0"/>
              <a:t>Greedy </a:t>
            </a:r>
            <a:r>
              <a:rPr lang="ko-KR" altLang="en-US" sz="2000" dirty="0"/>
              <a:t>알고리즘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1800" dirty="0"/>
              <a:t>최적의 트리 못 찾음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일부 요소만을 사용</a:t>
            </a:r>
            <a:endParaRPr lang="en-US" altLang="ko-KR" sz="1800" dirty="0"/>
          </a:p>
          <a:p>
            <a:pPr>
              <a:defRPr/>
            </a:pPr>
            <a:r>
              <a:rPr lang="ko-KR" altLang="en-US" sz="2000" dirty="0"/>
              <a:t>특정 요소에 </a:t>
            </a:r>
            <a:r>
              <a:rPr lang="ko-KR" altLang="en-US" sz="2000" dirty="0" err="1"/>
              <a:t>과적합</a:t>
            </a:r>
            <a:r>
              <a:rPr lang="en-US" altLang="ko-KR" sz="2000" dirty="0"/>
              <a:t>!!</a:t>
            </a:r>
          </a:p>
          <a:p>
            <a:pPr lvl="1">
              <a:defRPr/>
            </a:pPr>
            <a:r>
              <a:rPr lang="ko-KR" altLang="en-US" sz="1800" dirty="0"/>
              <a:t>앞서 제기된 문제의 원인</a:t>
            </a:r>
            <a:endParaRPr lang="en-US" altLang="ko-KR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529A6-25DF-4C94-8DB0-83F31697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CFBDF-C127-4695-BD22-6D20E765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Tree</a:t>
            </a:r>
            <a:r>
              <a:rPr lang="ko-KR" altLang="en-US" sz="2000" dirty="0"/>
              <a:t>의 과적합을 막는 기법 사용</a:t>
            </a:r>
            <a:endParaRPr lang="en-US" altLang="ko-KR" sz="2000" dirty="0"/>
          </a:p>
          <a:p>
            <a:pPr lvl="1"/>
            <a:r>
              <a:rPr lang="en-US" altLang="ko-KR" sz="1800" dirty="0"/>
              <a:t>Random Forest</a:t>
            </a:r>
          </a:p>
          <a:p>
            <a:r>
              <a:rPr lang="en-US" altLang="ko-KR" sz="2000" dirty="0"/>
              <a:t>‘</a:t>
            </a:r>
            <a:r>
              <a:rPr lang="ko-KR" altLang="en-US" sz="2000" dirty="0"/>
              <a:t>식이 패턴</a:t>
            </a:r>
            <a:r>
              <a:rPr lang="en-US" altLang="ko-KR" sz="2000" dirty="0"/>
              <a:t>’, ‘</a:t>
            </a:r>
            <a:r>
              <a:rPr lang="ko-KR" altLang="en-US" sz="2000" dirty="0"/>
              <a:t>식품 섭취 빈도</a:t>
            </a:r>
            <a:r>
              <a:rPr lang="en-US" altLang="ko-KR" sz="2000" dirty="0"/>
              <a:t>’</a:t>
            </a:r>
            <a:r>
              <a:rPr lang="ko-KR" altLang="en-US" sz="2000" dirty="0"/>
              <a:t>만으로 모델 제작</a:t>
            </a:r>
            <a:endParaRPr lang="en-US" altLang="ko-KR" sz="2000" dirty="0"/>
          </a:p>
          <a:p>
            <a:r>
              <a:rPr lang="ko-KR" altLang="en-US" sz="2000" dirty="0"/>
              <a:t>과제 설계의 오류</a:t>
            </a:r>
            <a:r>
              <a:rPr lang="en-US" altLang="ko-KR" sz="2000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166953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랜덤 포레스트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많은 </a:t>
            </a:r>
            <a:r>
              <a:rPr lang="en-US" altLang="ko-KR" dirty="0"/>
              <a:t>Decision Tree</a:t>
            </a:r>
            <a:r>
              <a:rPr lang="ko-KR" altLang="en-US" dirty="0"/>
              <a:t>로 분류 또는 평균 예측치 출력</a:t>
            </a:r>
          </a:p>
          <a:p>
            <a:pPr lvl="1">
              <a:defRPr/>
            </a:pPr>
            <a:r>
              <a:rPr lang="en-US" altLang="ko-KR" dirty="0"/>
              <a:t>Ensemble</a:t>
            </a:r>
          </a:p>
          <a:p>
            <a:pPr>
              <a:defRPr/>
            </a:pPr>
            <a:r>
              <a:rPr lang="ko-KR" altLang="en-US" dirty="0" err="1"/>
              <a:t>배깅</a:t>
            </a:r>
            <a:r>
              <a:rPr lang="en-US" altLang="ko-KR" dirty="0"/>
              <a:t>(bagging)</a:t>
            </a:r>
          </a:p>
          <a:p>
            <a:pPr lvl="1">
              <a:defRPr/>
            </a:pPr>
            <a:r>
              <a:rPr lang="ko-KR" altLang="en-US" dirty="0"/>
              <a:t>여러 모델을 결합하여 </a:t>
            </a:r>
            <a:r>
              <a:rPr lang="ko-KR" altLang="en-US" dirty="0" err="1"/>
              <a:t>과적합</a:t>
            </a:r>
            <a:r>
              <a:rPr lang="ko-KR" altLang="en-US" dirty="0"/>
              <a:t> 줄임</a:t>
            </a:r>
          </a:p>
          <a:p>
            <a:pPr>
              <a:defRPr/>
            </a:pPr>
            <a:r>
              <a:rPr lang="ko-KR" altLang="en-US" dirty="0"/>
              <a:t>장점</a:t>
            </a:r>
          </a:p>
          <a:p>
            <a:pPr lvl="1">
              <a:defRPr/>
            </a:pPr>
            <a:r>
              <a:rPr lang="ko-KR" altLang="en-US" dirty="0"/>
              <a:t>월등히 높은 정확성</a:t>
            </a:r>
          </a:p>
          <a:p>
            <a:pPr lvl="1">
              <a:defRPr/>
            </a:pPr>
            <a:r>
              <a:rPr lang="en-US" altLang="ko-KR" dirty="0"/>
              <a:t> overfitting </a:t>
            </a:r>
            <a:r>
              <a:rPr lang="ko-KR" altLang="en-US" dirty="0"/>
              <a:t>확률 줄임</a:t>
            </a:r>
            <a:r>
              <a:rPr lang="en-US" altLang="ko-KR" dirty="0"/>
              <a:t>,</a:t>
            </a:r>
            <a:r>
              <a:rPr lang="ko-KR" altLang="en-US" dirty="0"/>
              <a:t> 일반화된 트리 생성</a:t>
            </a:r>
          </a:p>
          <a:p>
            <a:pPr lvl="0">
              <a:defRPr/>
            </a:pPr>
            <a:r>
              <a:rPr lang="ko-KR" altLang="en-US" dirty="0" err="1"/>
              <a:t>sklearn.ensemble</a:t>
            </a:r>
            <a:r>
              <a:rPr lang="en-US" altLang="ko-KR" dirty="0"/>
              <a:t>.</a:t>
            </a:r>
            <a:r>
              <a:rPr lang="ko-KR" altLang="en-US" dirty="0" err="1"/>
              <a:t>RandomForestClassifier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8" name="Group 67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0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1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2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3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4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5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6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7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8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9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0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1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2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3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4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5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6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7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>
            <a:normAutofit/>
          </a:bodyPr>
          <a:lstStyle/>
          <a:p>
            <a:pPr algn="l" latinLnBrk="0">
              <a:defRPr/>
            </a:pPr>
            <a:r>
              <a:rPr lang="en-US" altLang="ko-KR" sz="3700"/>
              <a:t>Feature importance</a:t>
            </a:r>
          </a:p>
        </p:txBody>
      </p:sp>
      <p:sp>
        <p:nvSpPr>
          <p:cNvPr id="89" name="Freeform: Shape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Content Placeholder 62"/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err="1"/>
              <a:t>RandomForest</a:t>
            </a:r>
            <a:endParaRPr lang="en-US" dirty="0"/>
          </a:p>
          <a:p>
            <a:pPr lvl="0">
              <a:defRPr/>
            </a:pPr>
            <a:r>
              <a:rPr lang="en-US" dirty="0" err="1"/>
              <a:t>n_estimators</a:t>
            </a:r>
            <a:r>
              <a:rPr lang="en-US" dirty="0"/>
              <a:t> = 100</a:t>
            </a:r>
          </a:p>
          <a:p>
            <a:pPr lvl="0">
              <a:defRPr/>
            </a:pPr>
            <a:r>
              <a:rPr lang="en-US" altLang="ko-KR" dirty="0" err="1"/>
              <a:t>max_depth</a:t>
            </a:r>
            <a:r>
              <a:rPr lang="en-US" altLang="ko-KR" dirty="0"/>
              <a:t> = 5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9883AC-FE59-43B6-95AA-D9CC9574F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24" y="104753"/>
            <a:ext cx="12192000" cy="405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Group 29"/>
          <p:cNvGrpSpPr>
            <a:grpSpLocks noGrp="1" noUngrp="1" noChangeAspect="1" noMove="1" noResize="1"/>
          </p:cNvGrpSpPr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7" name="Group 36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anchor="ctr">
            <a:normAutofit/>
          </a:bodyPr>
          <a:lstStyle/>
          <a:p>
            <a:pPr latinLnBrk="0">
              <a:lnSpc>
                <a:spcPct val="80000"/>
              </a:lnSpc>
              <a:defRPr/>
            </a:pPr>
            <a:r>
              <a:rPr lang="ko-KR" altLang="en-US" dirty="0">
                <a:solidFill>
                  <a:schemeClr val="bg1"/>
                </a:solidFill>
              </a:rPr>
              <a:t>앞으로 할 것</a:t>
            </a:r>
          </a:p>
        </p:txBody>
      </p:sp>
      <p:pic>
        <p:nvPicPr>
          <p:cNvPr id="5" name="Picture 4" descr="청진기"/>
          <p:cNvPicPr>
            <a:picLocks noChangeAspect="1"/>
          </p:cNvPicPr>
          <p:nvPr/>
        </p:nvPicPr>
        <p:blipFill rotWithShape="1">
          <a:blip r:embed="rId3"/>
          <a:srcRect t="37840"/>
          <a:stretch>
            <a:fillRect/>
          </a:stretch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C267E-3067-4907-9916-A10B1332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유의미한</a:t>
            </a:r>
            <a:br>
              <a:rPr lang="en-US" altLang="ko-KR" dirty="0"/>
            </a:br>
            <a:r>
              <a:rPr lang="ko-KR" altLang="en-US" dirty="0"/>
              <a:t>결과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35CEA-5B34-4D4E-A25E-36EF694C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해결방안 </a:t>
            </a:r>
            <a:r>
              <a:rPr lang="en-US" altLang="ko-KR" dirty="0"/>
              <a:t>2</a:t>
            </a:r>
            <a:r>
              <a:rPr lang="ko-KR" altLang="en-US"/>
              <a:t>가지 제안하기</a:t>
            </a:r>
            <a:endParaRPr lang="en-US" altLang="ko-KR"/>
          </a:p>
          <a:p>
            <a:r>
              <a:rPr lang="en-US" altLang="ko-KR" dirty="0"/>
              <a:t>2021-10-01 16:30</a:t>
            </a:r>
          </a:p>
          <a:p>
            <a:pPr lvl="1"/>
            <a:r>
              <a:rPr lang="ko-KR" altLang="en-US" dirty="0"/>
              <a:t>세미나</a:t>
            </a:r>
            <a:endParaRPr lang="en-US" altLang="ko-KR" dirty="0"/>
          </a:p>
          <a:p>
            <a:pPr lvl="1"/>
            <a:r>
              <a:rPr lang="ko-KR" altLang="en-US" dirty="0"/>
              <a:t>컴퓨터과학과 이수원 교수님</a:t>
            </a:r>
            <a:endParaRPr lang="en-US" altLang="ko-KR" dirty="0"/>
          </a:p>
          <a:p>
            <a:pPr lvl="1"/>
            <a:r>
              <a:rPr lang="ko-KR" altLang="en-US" dirty="0"/>
              <a:t>식품영양학과 김윤아 교수님</a:t>
            </a:r>
            <a:endParaRPr lang="en-US" altLang="ko-KR" dirty="0"/>
          </a:p>
          <a:p>
            <a:pPr lvl="1"/>
            <a:r>
              <a:rPr lang="ko-KR" altLang="en-US" dirty="0"/>
              <a:t>식품영양학과 김혜림 박사님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3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2286000" y="-1"/>
            <a:ext cx="9906000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504B2A-3DF4-4313-A7A8-1B8E73A91F06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D475-5EA4-4F3D-A9AC-26B34AE24FA6}"/>
              </a:ext>
            </a:extLst>
          </p:cNvPr>
          <p:cNvSpPr/>
          <p:nvPr/>
        </p:nvSpPr>
        <p:spPr>
          <a:xfrm>
            <a:off x="1651000" y="1727583"/>
            <a:ext cx="3646714" cy="3468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altLang="ko-KR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</a:p>
          <a:p>
            <a:endParaRPr lang="en-US" altLang="ko-KR" sz="6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6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Q&amp;a</a:t>
            </a:r>
            <a:endParaRPr lang="en-US" altLang="ko-KR" sz="6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BE63-F256-44C7-9ECD-220FE7A8F117}"/>
              </a:ext>
            </a:extLst>
          </p:cNvPr>
          <p:cNvSpPr/>
          <p:nvPr/>
        </p:nvSpPr>
        <p:spPr>
          <a:xfrm>
            <a:off x="1788161" y="1662113"/>
            <a:ext cx="3287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2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고혈압 분석 모델 소개</a:t>
            </a:r>
          </a:p>
          <a:p>
            <a:pPr lvl="0">
              <a:defRPr/>
            </a:pPr>
            <a:r>
              <a:rPr lang="ko-KR" altLang="en-US" dirty="0"/>
              <a:t>지금까지 한 것</a:t>
            </a:r>
          </a:p>
          <a:p>
            <a:pPr lvl="1">
              <a:defRPr/>
            </a:pPr>
            <a:r>
              <a:rPr lang="ko-KR" altLang="en-US" dirty="0"/>
              <a:t>데이터셋 수정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논문 자료 제작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박사님의 문제제기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Decisioin</a:t>
            </a:r>
            <a:r>
              <a:rPr lang="en-US" altLang="ko-KR" dirty="0"/>
              <a:t> Tree</a:t>
            </a:r>
            <a:r>
              <a:rPr lang="ko-KR" altLang="en-US" dirty="0"/>
              <a:t>의 한계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해결방안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랜덤 포레스트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앞으로 할 것</a:t>
            </a:r>
          </a:p>
          <a:p>
            <a:pPr lvl="1">
              <a:defRPr/>
            </a:pPr>
            <a:r>
              <a:rPr lang="ko-KR" altLang="en-US" dirty="0"/>
              <a:t>유의미한 결과 도출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Group 29"/>
          <p:cNvGrpSpPr>
            <a:grpSpLocks noGrp="1" noUngrp="1" noChangeAspect="1" noMove="1" noResize="1"/>
          </p:cNvGrpSpPr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7" name="Group 36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anchor="ctr">
            <a:normAutofit/>
          </a:bodyPr>
          <a:lstStyle/>
          <a:p>
            <a:pPr latinLnBrk="0">
              <a:lnSpc>
                <a:spcPct val="80000"/>
              </a:lnSpc>
              <a:defRPr/>
            </a:pPr>
            <a:r>
              <a:rPr lang="ko-KR" altLang="en-US" dirty="0">
                <a:solidFill>
                  <a:schemeClr val="bg1"/>
                </a:solidFill>
              </a:rPr>
              <a:t>고혈압 분석 모델 소개</a:t>
            </a:r>
          </a:p>
        </p:txBody>
      </p:sp>
      <p:pic>
        <p:nvPicPr>
          <p:cNvPr id="5" name="Picture 4" descr="청진기"/>
          <p:cNvPicPr>
            <a:picLocks noChangeAspect="1"/>
          </p:cNvPicPr>
          <p:nvPr/>
        </p:nvPicPr>
        <p:blipFill rotWithShape="1">
          <a:blip r:embed="rId3"/>
          <a:srcRect t="37840"/>
          <a:stretch>
            <a:fillRect/>
          </a:stretch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식품영양학과 김혜림 박사님</a:t>
            </a:r>
          </a:p>
          <a:p>
            <a:pPr lvl="0">
              <a:defRPr/>
            </a:pPr>
            <a:r>
              <a:rPr lang="ko-KR" altLang="en-US" dirty="0"/>
              <a:t>사람의 나이</a:t>
            </a:r>
            <a:r>
              <a:rPr lang="en-US" altLang="ko-KR" dirty="0"/>
              <a:t>, </a:t>
            </a:r>
            <a:r>
              <a:rPr lang="ko-KR" altLang="en-US" dirty="0"/>
              <a:t>영양</a:t>
            </a:r>
            <a:r>
              <a:rPr lang="en-US" altLang="ko-KR" dirty="0"/>
              <a:t>, </a:t>
            </a:r>
            <a:r>
              <a:rPr lang="ko-KR" altLang="en-US" dirty="0"/>
              <a:t>식이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>
                <a:highlight>
                  <a:srgbClr val="FFFF00"/>
                </a:highlight>
              </a:rPr>
              <a:t>생활 패턴</a:t>
            </a:r>
            <a:r>
              <a:rPr lang="ko-KR" altLang="en-US" dirty="0"/>
              <a:t>과 특정 질환의 상관 관계 조사</a:t>
            </a:r>
          </a:p>
          <a:p>
            <a:pPr lvl="1">
              <a:defRPr/>
            </a:pPr>
            <a:r>
              <a:rPr lang="ko-KR" altLang="en-US" dirty="0"/>
              <a:t>식이 패턴과 고혈압의 상관 관계를 집중 연구</a:t>
            </a:r>
          </a:p>
          <a:p>
            <a:pPr lvl="0">
              <a:defRPr/>
            </a:pPr>
            <a:r>
              <a:rPr lang="ko-KR" altLang="en-US" dirty="0"/>
              <a:t>고혈압 모델 제작</a:t>
            </a:r>
          </a:p>
          <a:p>
            <a:pPr lvl="1">
              <a:defRPr/>
            </a:pPr>
            <a:r>
              <a:rPr lang="ko-KR" altLang="en-US" dirty="0"/>
              <a:t>새로운 변수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)</a:t>
            </a:r>
            <a:r>
              <a:rPr lang="ko-KR" altLang="en-US" dirty="0"/>
              <a:t>의 고혈압 유병 여부 예측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현재는 정상혈압이지만</a:t>
            </a:r>
            <a:r>
              <a:rPr lang="en-US" altLang="ko-KR" dirty="0"/>
              <a:t>, </a:t>
            </a:r>
            <a:r>
              <a:rPr lang="ko-KR" altLang="en-US" dirty="0"/>
              <a:t>이후 고혈압에 걸릴지 예측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고혈압 변수 가공</a:t>
            </a:r>
          </a:p>
          <a:p>
            <a:pPr lvl="0">
              <a:defRPr/>
            </a:pPr>
            <a:r>
              <a:rPr lang="ko-KR" altLang="en-US" dirty="0"/>
              <a:t>데이터 분리 및 </a:t>
            </a:r>
            <a:r>
              <a:rPr lang="ko-KR" altLang="en-US" dirty="0" err="1"/>
              <a:t>전처리</a:t>
            </a:r>
            <a:endParaRPr lang="ko-KR" altLang="en-US" dirty="0"/>
          </a:p>
          <a:p>
            <a:pPr lvl="0">
              <a:defRPr/>
            </a:pPr>
            <a:r>
              <a:rPr lang="ko-KR" altLang="en-US" dirty="0" err="1"/>
              <a:t>결측값</a:t>
            </a:r>
            <a:r>
              <a:rPr lang="ko-KR" altLang="en-US" dirty="0"/>
              <a:t> 대치</a:t>
            </a:r>
          </a:p>
          <a:p>
            <a:pPr lvl="1">
              <a:defRPr/>
            </a:pPr>
            <a:r>
              <a:rPr lang="ko-KR" altLang="en-US" dirty="0"/>
              <a:t>기반 데이터 변수 수정</a:t>
            </a:r>
          </a:p>
          <a:p>
            <a:pPr lvl="1">
              <a:defRPr/>
            </a:pPr>
            <a:r>
              <a:rPr lang="en-US" altLang="ko-KR" dirty="0" err="1"/>
              <a:t>KNNImputer</a:t>
            </a:r>
            <a:r>
              <a:rPr lang="en-US" altLang="ko-KR" dirty="0"/>
              <a:t>, </a:t>
            </a:r>
            <a:r>
              <a:rPr lang="en-US" altLang="ko-KR" dirty="0" err="1"/>
              <a:t>SimpleImputer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변수 스케일링</a:t>
            </a:r>
          </a:p>
          <a:p>
            <a:pPr lvl="1">
              <a:defRPr/>
            </a:pPr>
            <a:r>
              <a:rPr lang="en-US" altLang="ko-KR" dirty="0" err="1"/>
              <a:t>StandardScaler</a:t>
            </a:r>
            <a:r>
              <a:rPr lang="en-US" altLang="ko-KR" dirty="0"/>
              <a:t>, </a:t>
            </a:r>
            <a:r>
              <a:rPr lang="en-US" altLang="ko-KR" dirty="0" err="1"/>
              <a:t>MinMaxScaler</a:t>
            </a:r>
            <a:r>
              <a:rPr lang="en-US" altLang="ko-KR" dirty="0"/>
              <a:t>, </a:t>
            </a:r>
            <a:r>
              <a:rPr lang="en-US" altLang="ko-KR" dirty="0" err="1"/>
              <a:t>QuantileTransformer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모델 제작 및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</a:t>
            </a:r>
          </a:p>
          <a:p>
            <a:pPr lvl="1">
              <a:defRPr/>
            </a:pPr>
            <a:r>
              <a:rPr lang="en-US" altLang="ko-KR" dirty="0"/>
              <a:t>Train, test </a:t>
            </a:r>
            <a:r>
              <a:rPr lang="ko-KR" altLang="en-US" dirty="0"/>
              <a:t>분리</a:t>
            </a:r>
          </a:p>
          <a:p>
            <a:pPr lvl="1">
              <a:defRPr/>
            </a:pPr>
            <a:r>
              <a:rPr lang="en-US" altLang="ko-KR" dirty="0" err="1"/>
              <a:t>Keras</a:t>
            </a:r>
            <a:r>
              <a:rPr lang="en-US" altLang="ko-KR" dirty="0"/>
              <a:t> Tuner</a:t>
            </a:r>
          </a:p>
          <a:p>
            <a:pPr lvl="1">
              <a:defRPr/>
            </a:pPr>
            <a:r>
              <a:rPr lang="en-US" altLang="ko-KR" dirty="0"/>
              <a:t>Hyperband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100" dirty="0"/>
              <a:t>Decision tree </a:t>
            </a:r>
            <a:r>
              <a:rPr lang="ko-KR" altLang="en-US" sz="2100" dirty="0"/>
              <a:t>제작</a:t>
            </a:r>
          </a:p>
          <a:p>
            <a:pPr lvl="1">
              <a:defRPr/>
            </a:pPr>
            <a:r>
              <a:rPr lang="en-US" altLang="ko-KR" sz="1900" dirty="0" err="1"/>
              <a:t>DecisionTreeClassifier</a:t>
            </a:r>
            <a:endParaRPr lang="en-US" altLang="ko-KR" sz="1900" dirty="0"/>
          </a:p>
          <a:p>
            <a:pPr lvl="1">
              <a:defRPr/>
            </a:pPr>
            <a:r>
              <a:rPr lang="en-US" altLang="ko-KR" sz="1900" dirty="0"/>
              <a:t>Decision tree</a:t>
            </a:r>
            <a:r>
              <a:rPr lang="ko-KR" altLang="en-US" sz="1900" dirty="0"/>
              <a:t>로 변수 중요도 추출</a:t>
            </a:r>
          </a:p>
          <a:p>
            <a:pPr lvl="0">
              <a:defRPr/>
            </a:pPr>
            <a:r>
              <a:rPr lang="ko-KR" altLang="en-US" sz="2100" dirty="0"/>
              <a:t>다양한 모델 설계</a:t>
            </a:r>
          </a:p>
          <a:p>
            <a:pPr lvl="1">
              <a:defRPr/>
            </a:pPr>
            <a:r>
              <a:rPr lang="ko-KR" altLang="en-US" sz="1900" dirty="0"/>
              <a:t>변수 솎아내고 모델 설계</a:t>
            </a:r>
          </a:p>
          <a:p>
            <a:pPr lvl="1">
              <a:defRPr/>
            </a:pPr>
            <a:r>
              <a:rPr lang="ko-KR" altLang="en-US" sz="1900" dirty="0" err="1"/>
              <a:t>식이패턴을</a:t>
            </a:r>
            <a:r>
              <a:rPr lang="ko-KR" altLang="en-US" sz="1900" dirty="0"/>
              <a:t> 이용한 모델 설계</a:t>
            </a:r>
          </a:p>
          <a:p>
            <a:pPr lvl="1">
              <a:defRPr/>
            </a:pPr>
            <a:r>
              <a:rPr lang="ko-KR" altLang="en-US" sz="1900" dirty="0" err="1"/>
              <a:t>결측값을</a:t>
            </a:r>
            <a:r>
              <a:rPr lang="ko-KR" altLang="en-US" sz="1900" dirty="0"/>
              <a:t> 모두 대치한 모델 설계</a:t>
            </a:r>
            <a:endParaRPr lang="en-US" altLang="ko-KR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Group 29"/>
          <p:cNvGrpSpPr>
            <a:grpSpLocks noGrp="1" noUngrp="1" noChangeAspect="1" noMove="1" noResize="1"/>
          </p:cNvGrpSpPr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7" name="Group 36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anchor="ctr">
            <a:normAutofit/>
          </a:bodyPr>
          <a:lstStyle/>
          <a:p>
            <a:pPr latinLnBrk="0">
              <a:lnSpc>
                <a:spcPct val="80000"/>
              </a:lnSpc>
              <a:defRPr/>
            </a:pPr>
            <a:r>
              <a:rPr lang="ko-KR" altLang="en-US" dirty="0">
                <a:solidFill>
                  <a:schemeClr val="bg1"/>
                </a:solidFill>
              </a:rPr>
              <a:t>지금까지 한 것</a:t>
            </a:r>
          </a:p>
        </p:txBody>
      </p:sp>
      <p:pic>
        <p:nvPicPr>
          <p:cNvPr id="5" name="Picture 4" descr="청진기"/>
          <p:cNvPicPr>
            <a:picLocks noChangeAspect="1"/>
          </p:cNvPicPr>
          <p:nvPr/>
        </p:nvPicPr>
        <p:blipFill rotWithShape="1">
          <a:blip r:embed="rId3"/>
          <a:srcRect t="37840"/>
          <a:stretch>
            <a:fillRect/>
          </a:stretch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데이터셋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F1 ~ F17</a:t>
            </a:r>
          </a:p>
          <a:p>
            <a:pPr lvl="1">
              <a:defRPr/>
            </a:pPr>
            <a:r>
              <a:rPr lang="ko-KR" altLang="en-US" dirty="0"/>
              <a:t>식품군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모델 제작에는 사용하지 않음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FA1 ~ FA5</a:t>
            </a:r>
          </a:p>
          <a:p>
            <a:pPr lvl="1">
              <a:defRPr/>
            </a:pPr>
            <a:r>
              <a:rPr lang="ko-KR" altLang="en-US" dirty="0"/>
              <a:t>식이 패턴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영양학적으로 중요함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en-US" altLang="ko-KR" dirty="0"/>
              <a:t>AS1_WAIST3_A</a:t>
            </a:r>
          </a:p>
          <a:p>
            <a:pPr lvl="1">
              <a:defRPr/>
            </a:pPr>
            <a:r>
              <a:rPr lang="ko-KR" altLang="en-US" dirty="0"/>
              <a:t>허리둘레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AE03C-197E-4748-9236-60484183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정보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749DC2E-D0BF-48DA-89A7-C17272ED24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41181" y="803275"/>
            <a:ext cx="4229225" cy="2382838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1AC843-D050-4679-916D-9C46E18791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Train </a:t>
            </a:r>
            <a:r>
              <a:rPr lang="ko-KR" altLang="en-US" dirty="0"/>
              <a:t>데이터</a:t>
            </a:r>
            <a:r>
              <a:rPr lang="en-US" altLang="ko-KR" dirty="0"/>
              <a:t>, Test </a:t>
            </a:r>
            <a:r>
              <a:rPr lang="ko-KR" altLang="en-US" dirty="0"/>
              <a:t>데이터의 수치</a:t>
            </a:r>
            <a:endParaRPr lang="en-US" altLang="ko-KR" dirty="0"/>
          </a:p>
          <a:p>
            <a:r>
              <a:rPr lang="ko-KR" altLang="en-US" dirty="0"/>
              <a:t>범주형 변수</a:t>
            </a:r>
            <a:endParaRPr lang="en-US" altLang="ko-KR" dirty="0"/>
          </a:p>
          <a:p>
            <a:pPr lvl="1"/>
            <a:r>
              <a:rPr lang="ko-KR" altLang="en-US" dirty="0"/>
              <a:t>각 변수</a:t>
            </a:r>
            <a:r>
              <a:rPr lang="en-US" altLang="ko-KR" dirty="0"/>
              <a:t>,</a:t>
            </a:r>
            <a:r>
              <a:rPr lang="ko-KR" altLang="en-US" dirty="0"/>
              <a:t> 값의 빈도</a:t>
            </a:r>
            <a:endParaRPr lang="en-US" altLang="ko-KR" dirty="0"/>
          </a:p>
          <a:p>
            <a:r>
              <a:rPr lang="ko-KR" altLang="en-US" dirty="0"/>
              <a:t>연속형 변수</a:t>
            </a:r>
            <a:endParaRPr lang="en-US" altLang="ko-KR" dirty="0"/>
          </a:p>
          <a:p>
            <a:pPr lvl="1"/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최솟값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</a:p>
        </p:txBody>
      </p:sp>
    </p:spTree>
    <p:extLst>
      <p:ext uri="{BB962C8B-B14F-4D97-AF65-F5344CB8AC3E}">
        <p14:creationId xmlns:p14="http://schemas.microsoft.com/office/powerpoint/2010/main" val="3708717679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761</Words>
  <Application>Microsoft Office PowerPoint</Application>
  <PresentationFormat>와이드스크린</PresentationFormat>
  <Paragraphs>141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</vt:lpstr>
      <vt:lpstr>맑은 고딕</vt:lpstr>
      <vt:lpstr>한컴바탕</vt:lpstr>
      <vt:lpstr>함초롬바탕</vt:lpstr>
      <vt:lpstr>Calibri Light</vt:lpstr>
      <vt:lpstr>Rockwell</vt:lpstr>
      <vt:lpstr>Wingdings</vt:lpstr>
      <vt:lpstr>아틀라스</vt:lpstr>
      <vt:lpstr>고혈압 분석 모델</vt:lpstr>
      <vt:lpstr>목차</vt:lpstr>
      <vt:lpstr>고혈압 분석 모델 소개</vt:lpstr>
      <vt:lpstr>개요</vt:lpstr>
      <vt:lpstr>모델 설명</vt:lpstr>
      <vt:lpstr>모델 설명</vt:lpstr>
      <vt:lpstr>지금까지 한 것</vt:lpstr>
      <vt:lpstr>데이터셋 수정</vt:lpstr>
      <vt:lpstr>데이터셋 정보</vt:lpstr>
      <vt:lpstr>제기된 문제</vt:lpstr>
      <vt:lpstr>PowerPoint 프레젠테이션</vt:lpstr>
      <vt:lpstr>PowerPoint 프레젠테이션</vt:lpstr>
      <vt:lpstr>Decision Tree 한계</vt:lpstr>
      <vt:lpstr>해결방안</vt:lpstr>
      <vt:lpstr>랜덤 포레스트</vt:lpstr>
      <vt:lpstr>Feature importance</vt:lpstr>
      <vt:lpstr>앞으로 할 것</vt:lpstr>
      <vt:lpstr>유의미한 결과 도출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식품영양학과 논문 데이터셋 준비</dc:title>
  <dc:creator>승현</dc:creator>
  <cp:lastModifiedBy>승현</cp:lastModifiedBy>
  <cp:revision>34</cp:revision>
  <dcterms:created xsi:type="dcterms:W3CDTF">2021-07-15T02:40:19Z</dcterms:created>
  <dcterms:modified xsi:type="dcterms:W3CDTF">2021-10-01T05:09:15Z</dcterms:modified>
  <cp:version/>
</cp:coreProperties>
</file>