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Relationship Id="rId11" Type="http://schemas.openxmlformats.org/officeDocument/2006/relationships/image" Target="../media/image84.png"/><Relationship Id="rId12" Type="http://schemas.openxmlformats.org/officeDocument/2006/relationships/image" Target="../media/image85.png"/><Relationship Id="rId13" Type="http://schemas.openxmlformats.org/officeDocument/2006/relationships/image" Target="../media/image8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Relationship Id="rId15" Type="http://schemas.openxmlformats.org/officeDocument/2006/relationships/image" Target="../media/image46.png"/><Relationship Id="rId16" Type="http://schemas.openxmlformats.org/officeDocument/2006/relationships/image" Target="../media/image47.png"/><Relationship Id="rId17" Type="http://schemas.openxmlformats.org/officeDocument/2006/relationships/image" Target="../media/image4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48478" y="4490181"/>
            <a:ext cx="13564824" cy="6850624"/>
            <a:chOff x="7848478" y="4490181"/>
            <a:chExt cx="13564824" cy="68506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700000">
              <a:off x="7848478" y="4490181"/>
              <a:ext cx="13564824" cy="68506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478" y="-293185"/>
            <a:ext cx="13564824" cy="6850624"/>
            <a:chOff x="7848478" y="-293185"/>
            <a:chExt cx="13564824" cy="68506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7848478" y="-293185"/>
              <a:ext cx="13564824" cy="685062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54418" y="2879973"/>
            <a:ext cx="13951598" cy="761882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36021" y="6037354"/>
            <a:ext cx="3456274" cy="76188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7450" y="3393604"/>
            <a:ext cx="5287490" cy="152377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05338" y="610905"/>
            <a:ext cx="3140106" cy="393696"/>
            <a:chOff x="705338" y="610905"/>
            <a:chExt cx="3140106" cy="39369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05338" y="610905"/>
              <a:ext cx="561087" cy="393696"/>
              <a:chOff x="705338" y="610905"/>
              <a:chExt cx="561087" cy="39369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05338" y="610905"/>
                <a:ext cx="561087" cy="393696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97391" y="607758"/>
              <a:ext cx="1615652" cy="4571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342857" cy="10285714"/>
            <a:chOff x="0" y="0"/>
            <a:chExt cx="43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342857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0348" y="8363851"/>
            <a:ext cx="2690604" cy="72885"/>
            <a:chOff x="990348" y="8363851"/>
            <a:chExt cx="2690604" cy="728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348" y="8363851"/>
              <a:ext cx="2690604" cy="7288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2922" y="8639131"/>
            <a:ext cx="1691935" cy="3657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2258" y="7796553"/>
            <a:ext cx="1038300" cy="5079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3271" y="1596255"/>
            <a:ext cx="503149" cy="60950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5254" y="699768"/>
            <a:ext cx="5013081" cy="349197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08001" y="3336706"/>
            <a:ext cx="120683" cy="41649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90479" y="1309279"/>
            <a:ext cx="10378483" cy="203169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607334" y="2799563"/>
            <a:ext cx="181024" cy="57903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09526" y="3809526"/>
            <a:ext cx="9189879" cy="101584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447621" y="4692065"/>
            <a:ext cx="3191793" cy="10158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54052" y="6154509"/>
            <a:ext cx="10490824" cy="2640063"/>
            <a:chOff x="6054052" y="6154509"/>
            <a:chExt cx="10490824" cy="26400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54052" y="6154509"/>
              <a:ext cx="10490824" cy="26400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2858" y="986992"/>
            <a:ext cx="645165" cy="60950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14" y="880071"/>
            <a:ext cx="6550997" cy="30475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57571" y="4019048"/>
            <a:ext cx="14970573" cy="2715634"/>
            <a:chOff x="1657571" y="4019048"/>
            <a:chExt cx="14970573" cy="271563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7571" y="4019048"/>
              <a:ext cx="14970573" cy="27156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2858" y="986992"/>
            <a:ext cx="645165" cy="60950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14" y="880071"/>
            <a:ext cx="7510363" cy="30475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00000" y="2281963"/>
            <a:ext cx="15928318" cy="1234631"/>
            <a:chOff x="1400000" y="2281963"/>
            <a:chExt cx="15928318" cy="123463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0000" y="2281963"/>
              <a:ext cx="15928318" cy="12346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82368" y="3497547"/>
            <a:ext cx="2507459" cy="547848"/>
            <a:chOff x="7682368" y="3497547"/>
            <a:chExt cx="2507459" cy="5478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2368" y="3497547"/>
              <a:ext cx="2507459" cy="5478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45995" y="4225289"/>
            <a:ext cx="9180204" cy="5630796"/>
            <a:chOff x="4345995" y="4225289"/>
            <a:chExt cx="9180204" cy="563079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45995" y="4225289"/>
              <a:ext cx="9180204" cy="56307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2858" y="986992"/>
            <a:ext cx="645165" cy="60950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14" y="880071"/>
            <a:ext cx="7510363" cy="30475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00000" y="2281963"/>
            <a:ext cx="15928318" cy="1234631"/>
            <a:chOff x="1400000" y="2281963"/>
            <a:chExt cx="15928318" cy="123463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0000" y="2281963"/>
              <a:ext cx="15928318" cy="12346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82368" y="3497547"/>
            <a:ext cx="2507459" cy="547848"/>
            <a:chOff x="7682368" y="3497547"/>
            <a:chExt cx="2507459" cy="5478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2368" y="3497547"/>
              <a:ext cx="2507459" cy="5478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345995" y="4225289"/>
            <a:ext cx="9180204" cy="5630796"/>
            <a:chOff x="4345995" y="4225289"/>
            <a:chExt cx="9180204" cy="563079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45995" y="4225289"/>
              <a:ext cx="9180204" cy="56307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016793" y="7954973"/>
            <a:ext cx="14214032" cy="1523266"/>
            <a:chOff x="2016793" y="7954973"/>
            <a:chExt cx="14214032" cy="152326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16793" y="7954973"/>
              <a:ext cx="14214032" cy="152326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39408" y="7741391"/>
            <a:ext cx="5222272" cy="30475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10576" y="5382909"/>
            <a:ext cx="17225349" cy="7271585"/>
            <a:chOff x="-3410576" y="5382909"/>
            <a:chExt cx="17225349" cy="72715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700000">
              <a:off x="-3410576" y="5382909"/>
              <a:ext cx="17225349" cy="72715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996573" y="-693878"/>
            <a:ext cx="14398364" cy="7271585"/>
            <a:chOff x="-2996573" y="-693878"/>
            <a:chExt cx="14398364" cy="72715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2996573" y="-693878"/>
              <a:ext cx="14398364" cy="72715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067441" y="657638"/>
            <a:ext cx="561087" cy="393696"/>
            <a:chOff x="16067441" y="657638"/>
            <a:chExt cx="561087" cy="3936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67441" y="657638"/>
              <a:ext cx="561087" cy="39369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22376" y="688956"/>
            <a:ext cx="982721" cy="45713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21976" y="6078930"/>
            <a:ext cx="3775349" cy="45713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52351" y="2622917"/>
            <a:ext cx="14613386" cy="76188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37657" y="-289008"/>
            <a:ext cx="12244245" cy="6850624"/>
            <a:chOff x="7837657" y="-289008"/>
            <a:chExt cx="12244245" cy="68506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700000">
              <a:off x="7837657" y="-289008"/>
              <a:ext cx="12244245" cy="68506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69632" y="4458593"/>
            <a:ext cx="14784245" cy="6850624"/>
            <a:chOff x="5669632" y="4458593"/>
            <a:chExt cx="14784245" cy="68506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5669632" y="4458593"/>
              <a:ext cx="14784245" cy="68506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8723810"/>
            <a:ext cx="18285714" cy="1561905"/>
            <a:chOff x="0" y="8723810"/>
            <a:chExt cx="18285714" cy="15619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8723810"/>
              <a:ext cx="18285714" cy="15619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54293" y="4513095"/>
            <a:ext cx="789275" cy="501422"/>
            <a:chOff x="4654293" y="4513095"/>
            <a:chExt cx="789275" cy="50142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4286929" y="4289658"/>
              <a:ext cx="1578551" cy="1002844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4654293" y="4513095"/>
              <a:ext cx="789275" cy="5014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05271" y="4513095"/>
            <a:ext cx="789275" cy="501422"/>
            <a:chOff x="1105271" y="4513095"/>
            <a:chExt cx="789275" cy="50142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700000">
              <a:off x="737907" y="4289658"/>
              <a:ext cx="1578551" cy="1002844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1105271" y="4513095"/>
              <a:ext cx="789275" cy="50142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91252" y="4216050"/>
            <a:ext cx="1037141" cy="121901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2152" y="4216055"/>
            <a:ext cx="1123181" cy="121901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576001" y="9365924"/>
            <a:ext cx="2984301" cy="35554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526591" y="5182042"/>
            <a:ext cx="2536064" cy="50792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918145" y="5182042"/>
            <a:ext cx="1319586" cy="50792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507544" y="4440005"/>
            <a:ext cx="1135210" cy="76188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899097" y="4439999"/>
            <a:ext cx="2124134" cy="76188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20742" y="579557"/>
            <a:ext cx="7928487" cy="457131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28571" y="9256668"/>
            <a:ext cx="3140101" cy="393696"/>
            <a:chOff x="1028571" y="9256668"/>
            <a:chExt cx="3140101" cy="39369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028571" y="9256668"/>
              <a:ext cx="561087" cy="393696"/>
              <a:chOff x="1028571" y="9256668"/>
              <a:chExt cx="561087" cy="393696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028571" y="9256668"/>
                <a:ext cx="561087" cy="393696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20620" y="9253525"/>
              <a:ext cx="982721" cy="4571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04933" y="5203657"/>
            <a:ext cx="18029717" cy="7484489"/>
            <a:chOff x="-804933" y="5203657"/>
            <a:chExt cx="18029717" cy="74844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700000">
              <a:off x="-804933" y="5203657"/>
              <a:ext cx="18029717" cy="74844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83812" y="-1033862"/>
            <a:ext cx="14471284" cy="7484489"/>
            <a:chOff x="-283812" y="-1033862"/>
            <a:chExt cx="14471284" cy="74844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283812" y="-1033862"/>
              <a:ext cx="14471284" cy="74844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58928" y="5087944"/>
            <a:ext cx="3982628" cy="203565"/>
            <a:chOff x="2458928" y="5087944"/>
            <a:chExt cx="3982628" cy="2035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8928" y="5087944"/>
              <a:ext cx="3982628" cy="20356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79049" y="7669170"/>
            <a:ext cx="4048193" cy="55871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97239" y="1162258"/>
            <a:ext cx="2984301" cy="35554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953429" y="798450"/>
            <a:ext cx="2550907" cy="45713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62070" y="4938003"/>
            <a:ext cx="6598258" cy="376839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61917" y="1621266"/>
            <a:ext cx="7747532" cy="75367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34111" y="267265"/>
            <a:ext cx="4196651" cy="2392636"/>
            <a:chOff x="-734111" y="267265"/>
            <a:chExt cx="4196651" cy="23926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700000">
              <a:off x="-734111" y="267265"/>
              <a:ext cx="4196651" cy="23926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2436" y="189462"/>
            <a:ext cx="4334249" cy="2427522"/>
            <a:chOff x="512436" y="189462"/>
            <a:chExt cx="4334249" cy="24275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3500000">
              <a:off x="512436" y="189462"/>
              <a:ext cx="4334249" cy="24275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219048" y="0"/>
            <a:ext cx="7126069" cy="10285714"/>
            <a:chOff x="11219048" y="0"/>
            <a:chExt cx="7126069" cy="1028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19048" y="0"/>
              <a:ext cx="7126069" cy="10285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70477" y="5415131"/>
            <a:ext cx="6383840" cy="45713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7620" y="4865411"/>
            <a:ext cx="4668847" cy="76188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3336" y="3794288"/>
            <a:ext cx="9598531" cy="121901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68573" y="1510113"/>
            <a:ext cx="542463" cy="61525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5729" y="1403186"/>
            <a:ext cx="3422387" cy="304754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70477" y="5735125"/>
            <a:ext cx="6660633" cy="45713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70477" y="6055115"/>
            <a:ext cx="6417440" cy="45713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70477" y="6432609"/>
            <a:ext cx="2597421" cy="45713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70477" y="7636991"/>
            <a:ext cx="8741496" cy="45713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47620" y="7087268"/>
            <a:ext cx="6922130" cy="76188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70477" y="8683219"/>
            <a:ext cx="3692708" cy="45713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70477" y="7956982"/>
            <a:ext cx="8298993" cy="79998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70477" y="9518858"/>
            <a:ext cx="7568039" cy="4571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34111" y="267265"/>
            <a:ext cx="4196651" cy="2392636"/>
            <a:chOff x="-734111" y="267265"/>
            <a:chExt cx="4196651" cy="23926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700000">
              <a:off x="-734111" y="267265"/>
              <a:ext cx="4196651" cy="23926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2436" y="189462"/>
            <a:ext cx="4334249" cy="2427522"/>
            <a:chOff x="512436" y="189462"/>
            <a:chExt cx="4334249" cy="242752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3500000">
              <a:off x="512436" y="189462"/>
              <a:ext cx="4334249" cy="24275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219048" y="0"/>
            <a:ext cx="7126069" cy="10285714"/>
            <a:chOff x="11219048" y="0"/>
            <a:chExt cx="7126069" cy="1028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19048" y="0"/>
              <a:ext cx="7126069" cy="10285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5715" y="6528706"/>
            <a:ext cx="6216073" cy="148567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7620" y="5606677"/>
            <a:ext cx="3887150" cy="76188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3336" y="3794288"/>
            <a:ext cx="7761474" cy="195042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68573" y="1510113"/>
            <a:ext cx="542463" cy="61525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5729" y="1403186"/>
            <a:ext cx="5227140" cy="30475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04933" y="5203657"/>
            <a:ext cx="18029717" cy="7484489"/>
            <a:chOff x="-804933" y="5203657"/>
            <a:chExt cx="18029717" cy="74844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700000">
              <a:off x="-804933" y="5203657"/>
              <a:ext cx="18029717" cy="74844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83812" y="-1033862"/>
            <a:ext cx="14471284" cy="7484489"/>
            <a:chOff x="-283812" y="-1033862"/>
            <a:chExt cx="14471284" cy="74844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283812" y="-1033862"/>
              <a:ext cx="14471284" cy="74844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58928" y="5087944"/>
            <a:ext cx="3982628" cy="203565"/>
            <a:chOff x="2458928" y="5087944"/>
            <a:chExt cx="3982628" cy="2035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8928" y="5087944"/>
              <a:ext cx="3982628" cy="20356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79049" y="7669175"/>
            <a:ext cx="4048193" cy="55979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97239" y="1162258"/>
            <a:ext cx="2984301" cy="35554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953429" y="798450"/>
            <a:ext cx="2550907" cy="45713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62070" y="4938003"/>
            <a:ext cx="5619983" cy="376839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61915" y="1621258"/>
            <a:ext cx="7747558" cy="75368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2858" y="971182"/>
            <a:ext cx="2024181" cy="62532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14" y="880071"/>
            <a:ext cx="7838280" cy="30475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93590" y="2598202"/>
            <a:ext cx="14430909" cy="7123600"/>
            <a:chOff x="1793590" y="2598202"/>
            <a:chExt cx="14430909" cy="712360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3590" y="2598202"/>
              <a:ext cx="14430909" cy="7123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2858" y="986992"/>
            <a:ext cx="645165" cy="60951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14" y="880071"/>
            <a:ext cx="7767577" cy="30475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44926" y="4025397"/>
            <a:ext cx="15795862" cy="3954759"/>
            <a:chOff x="1244926" y="4025397"/>
            <a:chExt cx="15795862" cy="395475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4926" y="4025397"/>
              <a:ext cx="15795862" cy="39547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2858" y="986992"/>
            <a:ext cx="645165" cy="60950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14" y="880071"/>
            <a:ext cx="7913245" cy="304754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33333" y="3047619"/>
            <a:ext cx="15414297" cy="2005084"/>
            <a:chOff x="1533333" y="3047619"/>
            <a:chExt cx="15414297" cy="200508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3333" y="3047619"/>
              <a:ext cx="15414297" cy="20050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64882" y="5295238"/>
            <a:ext cx="15382748" cy="2032568"/>
            <a:chOff x="1564882" y="5295238"/>
            <a:chExt cx="15382748" cy="203256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4882" y="5295238"/>
              <a:ext cx="15382748" cy="20325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2021-11-05T10:22:04Z</dcterms:created>
  <dcterms:modified xsi:type="dcterms:W3CDTF">2021-11-05T10:22:04Z</dcterms:modified>
</cp:coreProperties>
</file>