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6" r:id="rId1"/>
    <p:sldMasterId id="2147483797" r:id="rId2"/>
    <p:sldMasterId id="2147483798" r:id="rId3"/>
  </p:sldMasterIdLst>
  <p:sldIdLst>
    <p:sldId id="256" r:id="rId4"/>
    <p:sldId id="272" r:id="rId5"/>
    <p:sldId id="308" r:id="rId6"/>
    <p:sldId id="287" r:id="rId7"/>
    <p:sldId id="309" r:id="rId8"/>
    <p:sldId id="261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0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Contents slide layout" preserve="1" userDrawn="1">
  <p:cSld name="1_Contents slide layou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BASIC LAYOUT</a:t>
            </a:r>
            <a:endParaRPr lang="en-US" altLang="ko-KR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slideLayout" Target="../slideLayouts/slideLayout18.xml"  /><Relationship Id="rId17" Type="http://schemas.openxmlformats.org/officeDocument/2006/relationships/slideLayout" Target="../slideLayouts/slideLayout19.xml"  /><Relationship Id="rId18" Type="http://schemas.openxmlformats.org/officeDocument/2006/relationships/slideLayout" Target="../slideLayouts/slideLayout20.xml"  /><Relationship Id="rId19" Type="http://schemas.openxmlformats.org/officeDocument/2006/relationships/slideLayout" Target="../slideLayouts/slideLayout21.xml"  /><Relationship Id="rId2" Type="http://schemas.openxmlformats.org/officeDocument/2006/relationships/slideLayout" Target="../slideLayouts/slideLayout4.xml"  /><Relationship Id="rId20" Type="http://schemas.openxmlformats.org/officeDocument/2006/relationships/slideLayout" Target="../slideLayouts/slideLayout22.xml"  /><Relationship Id="rId21" Type="http://schemas.openxmlformats.org/officeDocument/2006/relationships/theme" Target="../theme/theme2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slideLayout" Target="../slideLayouts/slideLayout24.xml"  /><Relationship Id="rId3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0"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516120" y="1319622"/>
              <a:ext cx="1187245" cy="247343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6486024" y="2468880"/>
            <a:ext cx="5610577" cy="9105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cs typeface="Arial"/>
              </a:rPr>
              <a:t>Image Captioning</a:t>
            </a:r>
            <a:endParaRPr lang="en-US" altLang="ko-KR" sz="540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1198" y="3992880"/>
            <a:ext cx="5610509" cy="3771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1867">
                <a:solidFill>
                  <a:schemeClr val="bg1"/>
                </a:solidFill>
                <a:cs typeface="Arial"/>
              </a:rPr>
              <a:t>Image Captioning</a:t>
            </a:r>
            <a:r>
              <a:rPr lang="ko-KR" altLang="en-US" sz="1867">
                <a:solidFill>
                  <a:schemeClr val="bg1"/>
                </a:solidFill>
                <a:cs typeface="Arial"/>
              </a:rPr>
              <a:t> 구동을 위한 환경 구축</a:t>
            </a:r>
            <a:endParaRPr lang="ko-KR" altLang="en-US" sz="1867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 rot="0"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 rot="0"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 rot="0"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 rot="0"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quadBezTo>
                      <a:pt x="91916" y="46196"/>
                      <a:pt x="92869" y="46196"/>
                    </a:quad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quadBezTo>
                      <a:pt x="21431" y="61436"/>
                      <a:pt x="21431" y="61436"/>
                    </a:quad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quadBezTo>
                      <a:pt x="39529" y="18574"/>
                      <a:pt x="39529" y="19526"/>
                    </a:quad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quadBezTo>
                      <a:pt x="88106" y="90011"/>
                      <a:pt x="88106" y="90964"/>
                    </a:quad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quadBezTo>
                      <a:pt x="96679" y="79534"/>
                      <a:pt x="96679" y="78581"/>
                    </a:quad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quadBezTo>
                      <a:pt x="14764" y="55721"/>
                      <a:pt x="14764" y="55721"/>
                    </a:quad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quadBezTo>
                      <a:pt x="26194" y="72866"/>
                      <a:pt x="25241" y="72866"/>
                    </a:quad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quadBezTo>
                      <a:pt x="42386" y="89059"/>
                      <a:pt x="43339" y="89059"/>
                    </a:quad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quadBezTo>
                      <a:pt x="58579" y="39529"/>
                      <a:pt x="58579" y="39529"/>
                    </a:quad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quadBezTo>
                      <a:pt x="141446" y="28099"/>
                      <a:pt x="140494" y="29051"/>
                    </a:quad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quadBezTo>
                      <a:pt x="15716" y="25241"/>
                      <a:pt x="16669" y="25241"/>
                    </a:quad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quadBezTo>
                      <a:pt x="95726" y="85249"/>
                      <a:pt x="94774" y="85249"/>
                    </a:quad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quadBezTo>
                      <a:pt x="20479" y="17621"/>
                      <a:pt x="19526" y="17621"/>
                    </a:quad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quadBezTo>
                      <a:pt x="891064" y="144304"/>
                      <a:pt x="891064" y="144304"/>
                    </a:quad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quadBezTo>
                      <a:pt x="667226" y="16669"/>
                      <a:pt x="667226" y="16669"/>
                    </a:quad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quadBezTo>
                      <a:pt x="706279" y="112871"/>
                      <a:pt x="706279" y="113824"/>
                    </a:quad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quadBezTo>
                      <a:pt x="759619" y="168116"/>
                      <a:pt x="759619" y="169069"/>
                    </a:quad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quadBezTo>
                      <a:pt x="530066" y="250031"/>
                      <a:pt x="530066" y="250984"/>
                    </a:quad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quadBezTo>
                      <a:pt x="596741" y="312896"/>
                      <a:pt x="596741" y="313849"/>
                    </a:quad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quadBezTo>
                      <a:pt x="511969" y="391954"/>
                      <a:pt x="511969" y="392906"/>
                    </a:quad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quadBezTo>
                      <a:pt x="537686" y="433864"/>
                      <a:pt x="537686" y="433864"/>
                    </a:quad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quadBezTo>
                      <a:pt x="626269" y="554831"/>
                      <a:pt x="626269" y="555784"/>
                    </a:quad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quadBezTo>
                      <a:pt x="627221" y="560546"/>
                      <a:pt x="627221" y="560546"/>
                    </a:quad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quadBezTo>
                      <a:pt x="639604" y="570071"/>
                      <a:pt x="639604" y="569119"/>
                    </a:quad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quadBezTo>
                      <a:pt x="647224" y="569119"/>
                      <a:pt x="648176" y="570071"/>
                    </a:quad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quadBezTo>
                      <a:pt x="614839" y="623411"/>
                      <a:pt x="613886" y="623411"/>
                    </a:quadBezTo>
                    <a:cubicBezTo>
                      <a:pt x="611981" y="623411"/>
                      <a:pt x="610076" y="623411"/>
                      <a:pt x="609124" y="624364"/>
                    </a:cubicBezTo>
                    <a:quadBezTo>
                      <a:pt x="609124" y="624364"/>
                      <a:pt x="609124" y="624364"/>
                    </a:quad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quadBezTo>
                      <a:pt x="541496" y="616744"/>
                      <a:pt x="540544" y="615791"/>
                    </a:quad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quadBezTo>
                      <a:pt x="547211" y="559594"/>
                      <a:pt x="547211" y="560546"/>
                    </a:quad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quadBezTo>
                      <a:pt x="526256" y="567214"/>
                      <a:pt x="526256" y="566261"/>
                    </a:quad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quadBezTo>
                      <a:pt x="512921" y="677704"/>
                      <a:pt x="511969" y="678656"/>
                    </a:quad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quadBezTo>
                      <a:pt x="410051" y="647224"/>
                      <a:pt x="410051" y="647224"/>
                    </a:quad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quadBezTo>
                      <a:pt x="324326" y="626269"/>
                      <a:pt x="324326" y="627221"/>
                    </a:quadBezTo>
                    <a:cubicBezTo>
                      <a:pt x="321469" y="629126"/>
                      <a:pt x="318611" y="631031"/>
                      <a:pt x="316706" y="633889"/>
                    </a:cubicBezTo>
                    <a:quadBezTo>
                      <a:pt x="316706" y="633889"/>
                      <a:pt x="316706" y="633889"/>
                    </a:quad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quadBezTo>
                      <a:pt x="310039" y="645319"/>
                      <a:pt x="310991" y="645319"/>
                    </a:quad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quadBezTo>
                      <a:pt x="304324" y="665321"/>
                      <a:pt x="304324" y="664369"/>
                    </a:quad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quadBezTo>
                      <a:pt x="329089" y="714851"/>
                      <a:pt x="329089" y="715804"/>
                    </a:quad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quadBezTo>
                      <a:pt x="333851" y="750094"/>
                      <a:pt x="333851" y="750094"/>
                    </a:quad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quadBezTo>
                      <a:pt x="332899" y="793909"/>
                      <a:pt x="332899" y="792956"/>
                    </a:quad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quadBezTo>
                      <a:pt x="328136" y="807244"/>
                      <a:pt x="328136" y="808196"/>
                    </a:quad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quadBezTo>
                      <a:pt x="352901" y="867251"/>
                      <a:pt x="353854" y="867251"/>
                    </a:quad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quadBezTo>
                      <a:pt x="386239" y="899636"/>
                      <a:pt x="386239" y="899636"/>
                    </a:quadBezTo>
                    <a:cubicBezTo>
                      <a:pt x="391954" y="912019"/>
                      <a:pt x="404336" y="920591"/>
                      <a:pt x="417671" y="920591"/>
                    </a:cubicBezTo>
                    <a:quadBezTo>
                      <a:pt x="417671" y="920591"/>
                      <a:pt x="417671" y="920591"/>
                    </a:quad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quadBezTo>
                      <a:pt x="454819" y="935831"/>
                      <a:pt x="454819" y="935831"/>
                    </a:quad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quadBezTo>
                      <a:pt x="447199" y="1048226"/>
                      <a:pt x="447199" y="1048226"/>
                    </a:quad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quadBezTo>
                      <a:pt x="389096" y="1097756"/>
                      <a:pt x="389096" y="1098709"/>
                    </a:quadBezTo>
                    <a:quadBezTo>
                      <a:pt x="389096" y="1098709"/>
                      <a:pt x="389096" y="1098709"/>
                    </a:quad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quadBezTo>
                      <a:pt x="388144" y="1060609"/>
                      <a:pt x="388144" y="1060609"/>
                    </a:quad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quadBezTo>
                      <a:pt x="375761" y="1048226"/>
                      <a:pt x="374809" y="1048226"/>
                    </a:quad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quadBezTo>
                      <a:pt x="337661" y="1094899"/>
                      <a:pt x="336709" y="1094899"/>
                    </a:quad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quadBezTo>
                      <a:pt x="324326" y="1108234"/>
                      <a:pt x="324326" y="1108234"/>
                    </a:quad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quadBezTo>
                      <a:pt x="311944" y="1080611"/>
                      <a:pt x="312896" y="1080611"/>
                    </a:quad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quadBezTo>
                      <a:pt x="234791" y="872966"/>
                      <a:pt x="234791" y="872966"/>
                    </a:quad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quadBezTo>
                      <a:pt x="196691" y="860584"/>
                      <a:pt x="196691" y="860584"/>
                    </a:quad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quadBezTo>
                      <a:pt x="211931" y="954881"/>
                      <a:pt x="211931" y="954881"/>
                    </a:quad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quadBezTo>
                      <a:pt x="268129" y="953929"/>
                      <a:pt x="269081" y="953929"/>
                    </a:quad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quadBezTo>
                      <a:pt x="276701" y="970121"/>
                      <a:pt x="275749" y="970121"/>
                    </a:quad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quadBezTo>
                      <a:pt x="85249" y="1209199"/>
                      <a:pt x="85249" y="1210151"/>
                    </a:quad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quadBezTo>
                      <a:pt x="64294" y="1290161"/>
                      <a:pt x="64294" y="1291114"/>
                    </a:quad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quadBezTo>
                      <a:pt x="136684" y="1345406"/>
                      <a:pt x="136684" y="1345406"/>
                    </a:quad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quadBezTo>
                      <a:pt x="99536" y="1398746"/>
                      <a:pt x="98584" y="1398746"/>
                    </a:quad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quadBezTo>
                      <a:pt x="27146" y="1400651"/>
                      <a:pt x="27146" y="1400651"/>
                    </a:quad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quadBezTo>
                      <a:pt x="98584" y="1429226"/>
                      <a:pt x="98584" y="1429226"/>
                    </a:quad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quadBezTo>
                      <a:pt x="150971" y="1303496"/>
                      <a:pt x="151924" y="1303496"/>
                    </a:quad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quadBezTo>
                      <a:pt x="169069" y="1153001"/>
                      <a:pt x="169069" y="1153001"/>
                    </a:quadBezTo>
                    <a:cubicBezTo>
                      <a:pt x="169069" y="1157764"/>
                      <a:pt x="172879" y="1161574"/>
                      <a:pt x="177641" y="1161574"/>
                    </a:cubicBezTo>
                    <a:quadBezTo>
                      <a:pt x="177641" y="1161574"/>
                      <a:pt x="178594" y="1161574"/>
                    </a:quadBezTo>
                    <a:quadBezTo>
                      <a:pt x="178594" y="1161574"/>
                      <a:pt x="178594" y="1162526"/>
                    </a:quad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quadBezTo>
                      <a:pt x="218599" y="1221581"/>
                      <a:pt x="219551" y="1221581"/>
                    </a:quad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quadBezTo>
                      <a:pt x="245269" y="1196816"/>
                      <a:pt x="246221" y="1196816"/>
                    </a:quad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quadBezTo>
                      <a:pt x="284321" y="1052036"/>
                      <a:pt x="284321" y="1052989"/>
                    </a:quad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quadBezTo>
                      <a:pt x="298609" y="1307306"/>
                      <a:pt x="298609" y="1307306"/>
                    </a:quad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quadBezTo>
                      <a:pt x="396716" y="1310164"/>
                      <a:pt x="396716" y="1309211"/>
                    </a:quad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quadBezTo>
                      <a:pt x="397669" y="1278731"/>
                      <a:pt x="397669" y="1278731"/>
                    </a:quad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quadBezTo>
                      <a:pt x="499586" y="1285399"/>
                      <a:pt x="498634" y="1286351"/>
                    </a:quad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quadBezTo>
                      <a:pt x="475774" y="1341596"/>
                      <a:pt x="475774" y="1341596"/>
                    </a:quad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quadBezTo>
                      <a:pt x="378619" y="1394936"/>
                      <a:pt x="378619" y="1394936"/>
                    </a:quad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quadBezTo>
                      <a:pt x="320516" y="1390174"/>
                      <a:pt x="320516" y="1390174"/>
                    </a:quad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quadBezTo>
                      <a:pt x="329089" y="1389221"/>
                      <a:pt x="329089" y="1390174"/>
                    </a:quad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quadBezTo>
                      <a:pt x="400526" y="1478756"/>
                      <a:pt x="400526" y="1478756"/>
                    </a:quad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quadBezTo>
                      <a:pt x="396716" y="1420654"/>
                      <a:pt x="396716" y="1420654"/>
                    </a:quad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quadBezTo>
                      <a:pt x="316706" y="1554956"/>
                      <a:pt x="317659" y="1554956"/>
                    </a:quad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quadBezTo>
                      <a:pt x="327184" y="1548289"/>
                      <a:pt x="326231" y="1548289"/>
                    </a:quad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quadBezTo>
                      <a:pt x="195739" y="1620679"/>
                      <a:pt x="195739" y="1620679"/>
                    </a:quad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quadBezTo>
                      <a:pt x="248126" y="1619726"/>
                      <a:pt x="247174" y="1619726"/>
                    </a:quad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quadBezTo>
                      <a:pt x="359569" y="1694974"/>
                      <a:pt x="358616" y="1694974"/>
                    </a:quad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quadBezTo>
                      <a:pt x="385286" y="1706404"/>
                      <a:pt x="386239" y="1706404"/>
                    </a:quad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quadBezTo>
                      <a:pt x="437674" y="1786414"/>
                      <a:pt x="437674" y="1786414"/>
                    </a:quad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quadBezTo>
                      <a:pt x="493871" y="1750219"/>
                      <a:pt x="493871" y="1751171"/>
                    </a:quad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quadBezTo>
                      <a:pt x="572929" y="250031"/>
                      <a:pt x="571976" y="250031"/>
                    </a:quad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quadBezTo>
                      <a:pt x="597694" y="200501"/>
                      <a:pt x="596741" y="201454"/>
                    </a:quad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quadBezTo>
                      <a:pt x="556736" y="407194"/>
                      <a:pt x="555784" y="407194"/>
                    </a:quadBezTo>
                    <a:quadBezTo>
                      <a:pt x="555784" y="406241"/>
                      <a:pt x="555784" y="405289"/>
                    </a:quad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quadBezTo>
                      <a:pt x="606266" y="418624"/>
                      <a:pt x="606266" y="418624"/>
                    </a:quad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quadBezTo>
                      <a:pt x="608171" y="484346"/>
                      <a:pt x="608171" y="483394"/>
                    </a:quad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quadBezTo>
                      <a:pt x="631031" y="440531"/>
                      <a:pt x="631984" y="440531"/>
                    </a:quad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quadBezTo>
                      <a:pt x="633889" y="447199"/>
                      <a:pt x="633889" y="447199"/>
                    </a:quad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quadBezTo>
                      <a:pt x="343376" y="757714"/>
                      <a:pt x="343376" y="758666"/>
                    </a:quad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quadBezTo>
                      <a:pt x="150971" y="1207294"/>
                      <a:pt x="150019" y="1206341"/>
                    </a:quad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quadBezTo>
                      <a:pt x="291941" y="986314"/>
                      <a:pt x="291941" y="986314"/>
                    </a:quad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quadBezTo>
                      <a:pt x="330041" y="1783556"/>
                      <a:pt x="329089" y="1783556"/>
                    </a:quad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quadBezTo>
                      <a:pt x="421481" y="1575911"/>
                      <a:pt x="421481" y="1574959"/>
                    </a:quad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quadBezTo>
                      <a:pt x="422434" y="1485424"/>
                      <a:pt x="422434" y="1484471"/>
                    </a:quadBezTo>
                    <a:quadBezTo>
                      <a:pt x="422434" y="1484471"/>
                      <a:pt x="422434" y="1484471"/>
                    </a:quad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quadBezTo>
                      <a:pt x="435769" y="1603534"/>
                      <a:pt x="435769" y="1603534"/>
                    </a:quad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quadBezTo>
                      <a:pt x="449104" y="1603534"/>
                      <a:pt x="450056" y="1603534"/>
                    </a:quad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quadBezTo>
                      <a:pt x="452914" y="1518761"/>
                      <a:pt x="452914" y="1518761"/>
                    </a:quad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quadBezTo>
                      <a:pt x="658654" y="575786"/>
                      <a:pt x="657701" y="574834"/>
                    </a:quad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quadBezTo>
                      <a:pt x="525304" y="1230154"/>
                      <a:pt x="524351" y="1230154"/>
                    </a:quadBezTo>
                    <a:cubicBezTo>
                      <a:pt x="519589" y="1224439"/>
                      <a:pt x="511969" y="1220629"/>
                      <a:pt x="504349" y="1220629"/>
                    </a:cubicBezTo>
                    <a:quadBezTo>
                      <a:pt x="504349" y="1220629"/>
                      <a:pt x="503396" y="1220629"/>
                    </a:quad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quadBezTo>
                      <a:pt x="517684" y="1371124"/>
                      <a:pt x="518636" y="1371124"/>
                    </a:quadBezTo>
                    <a:quadBezTo>
                      <a:pt x="517684" y="1372076"/>
                      <a:pt x="516731" y="1373029"/>
                    </a:quad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quadBezTo>
                      <a:pt x="567214" y="710089"/>
                      <a:pt x="568166" y="711041"/>
                    </a:quad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quadBezTo>
                      <a:pt x="560546" y="804386"/>
                      <a:pt x="561499" y="804386"/>
                    </a:quad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quadBezTo>
                      <a:pt x="563404" y="823436"/>
                      <a:pt x="563404" y="824389"/>
                    </a:quad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quadBezTo>
                      <a:pt x="547211" y="969169"/>
                      <a:pt x="547211" y="970121"/>
                    </a:quad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quadBezTo>
                      <a:pt x="558641" y="972026"/>
                      <a:pt x="558641" y="972026"/>
                    </a:quad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quadBezTo>
                      <a:pt x="524351" y="992981"/>
                      <a:pt x="524351" y="993934"/>
                    </a:quad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quadBezTo>
                      <a:pt x="504349" y="1000601"/>
                      <a:pt x="503396" y="1000601"/>
                    </a:quadBezTo>
                    <a:cubicBezTo>
                      <a:pt x="503396" y="998696"/>
                      <a:pt x="502444" y="996791"/>
                      <a:pt x="501491" y="995839"/>
                    </a:cubicBezTo>
                    <a:quadBezTo>
                      <a:pt x="501491" y="995839"/>
                      <a:pt x="502444" y="995839"/>
                    </a:quad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quadBezTo>
                      <a:pt x="505301" y="907256"/>
                      <a:pt x="505301" y="907256"/>
                    </a:quad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quadBezTo>
                      <a:pt x="531971" y="1048226"/>
                      <a:pt x="531019" y="1048226"/>
                    </a:quadBezTo>
                    <a:quadBezTo>
                      <a:pt x="531019" y="1048226"/>
                      <a:pt x="531019" y="1047274"/>
                    </a:quad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quadBezTo>
                      <a:pt x="497681" y="812959"/>
                      <a:pt x="497681" y="812959"/>
                    </a:quad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quadBezTo>
                      <a:pt x="509111" y="805339"/>
                      <a:pt x="509111" y="806291"/>
                    </a:quad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quadBezTo>
                      <a:pt x="517684" y="854869"/>
                      <a:pt x="517684" y="854869"/>
                    </a:quadBezTo>
                    <a:quadBezTo>
                      <a:pt x="516731" y="854869"/>
                      <a:pt x="515779" y="854869"/>
                    </a:quad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quadBezTo>
                      <a:pt x="361474" y="708184"/>
                      <a:pt x="362426" y="708184"/>
                    </a:quad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quadBezTo>
                      <a:pt x="424339" y="845344"/>
                      <a:pt x="423386" y="846296"/>
                    </a:quad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quadBezTo>
                      <a:pt x="473869" y="935831"/>
                      <a:pt x="473869" y="935831"/>
                    </a:quad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quadBezTo>
                      <a:pt x="345281" y="1095851"/>
                      <a:pt x="345281" y="1095851"/>
                    </a:quadBezTo>
                    <a:quadBezTo>
                      <a:pt x="345281" y="1095851"/>
                      <a:pt x="345281" y="1095851"/>
                    </a:quadBezTo>
                    <a:quadBezTo>
                      <a:pt x="345281" y="1095851"/>
                      <a:pt x="345281" y="1095851"/>
                    </a:quad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quadBezTo>
                      <a:pt x="432911" y="1183481"/>
                      <a:pt x="432911" y="1183481"/>
                    </a:quadBezTo>
                    <a:quadBezTo>
                      <a:pt x="433864" y="1183481"/>
                      <a:pt x="432911" y="1183481"/>
                    </a:quad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quadBezTo>
                      <a:pt x="315754" y="1230154"/>
                      <a:pt x="315754" y="1229201"/>
                    </a:quad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quadBezTo>
                      <a:pt x="384334" y="1133951"/>
                      <a:pt x="384334" y="1133951"/>
                    </a:quad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quadBezTo>
                      <a:pt x="462439" y="1167289"/>
                      <a:pt x="462439" y="1167289"/>
                    </a:quad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quadBezTo>
                      <a:pt x="507206" y="1714976"/>
                      <a:pt x="508159" y="1714976"/>
                    </a:quadBezTo>
                    <a:quadBezTo>
                      <a:pt x="509111" y="1714976"/>
                      <a:pt x="510064" y="1714976"/>
                    </a:quadBezTo>
                    <a:quadBezTo>
                      <a:pt x="510064" y="1714976"/>
                      <a:pt x="510064" y="1714976"/>
                    </a:quad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환경 구축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410481" y="1547812"/>
            <a:ext cx="3801181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가상환경 활성화</a:t>
            </a: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553" y="2268982"/>
            <a:ext cx="9002321" cy="3517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환경 구축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365124" y="1420812"/>
            <a:ext cx="3801181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CUDA</a:t>
            </a:r>
            <a:r>
              <a:rPr lang="ko-KR" altLang="en-US"/>
              <a:t> 설치하기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086" y="1860286"/>
            <a:ext cx="9421540" cy="54300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4376" y="2533303"/>
            <a:ext cx="6989606" cy="4041107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93000" y="1854439"/>
            <a:ext cx="4528909" cy="3149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환경 구축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629" y="1868768"/>
            <a:ext cx="2800741" cy="246731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75910" y="1783191"/>
            <a:ext cx="3308660" cy="35247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07487" y="2352739"/>
            <a:ext cx="6935167" cy="2814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환경 구축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301624" y="1484312"/>
            <a:ext cx="3801181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GPU</a:t>
            </a:r>
            <a:r>
              <a:rPr lang="ko-KR" altLang="en-US"/>
              <a:t> 버전 연동 확인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1999" y="1354432"/>
            <a:ext cx="6093641" cy="530399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530" y="2109066"/>
            <a:ext cx="5103652" cy="571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5867">
                <a:solidFill>
                  <a:schemeClr val="accent1">
                    <a:lumMod val="75000"/>
                  </a:schemeClr>
                </a:solidFill>
                <a:cs typeface="Arial"/>
              </a:rPr>
              <a:t>Thank You</a:t>
            </a:r>
            <a:endParaRPr lang="ko-KR" altLang="en-US" sz="5867">
              <a:solidFill>
                <a:schemeClr val="accent1">
                  <a:lumMod val="75000"/>
                </a:schemeClr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4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9580"/>
            <a:ext cx="6923766" cy="9185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목차</a:t>
            </a:r>
            <a:endParaRPr lang="ko-KR" altLang="en-US" sz="5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 rot="0">
            <a:off x="1608801" y="2528030"/>
            <a:ext cx="5383988" cy="900970"/>
            <a:chOff x="1848112" y="1575921"/>
            <a:chExt cx="5383988" cy="900970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62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01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1608801" y="3663008"/>
            <a:ext cx="5383988" cy="908992"/>
            <a:chOff x="1848112" y="1575921"/>
            <a:chExt cx="5383988" cy="908992"/>
          </a:xfrm>
        </p:grpSpPr>
        <p:sp>
          <p:nvSpPr>
            <p:cNvPr id="18" name="TextBox 17"/>
            <p:cNvSpPr txBox="1"/>
            <p:nvPr/>
          </p:nvSpPr>
          <p:spPr>
            <a:xfrm>
              <a:off x="2724408" y="2213900"/>
              <a:ext cx="4507692" cy="271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02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rot="0"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quadBezTo>
                    <a:pt x="206812" y="5786"/>
                    <a:pt x="206383" y="6215"/>
                  </a:quad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quadBezTo>
                    <a:pt x="227814" y="178522"/>
                    <a:pt x="227386" y="178951"/>
                  </a:quad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quadBezTo>
                    <a:pt x="188707" y="34933"/>
                    <a:pt x="188279" y="34933"/>
                  </a:quad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quadBezTo>
                    <a:pt x="3215" y="3215"/>
                    <a:pt x="3215" y="3215"/>
                  </a:quad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quadBezTo>
                    <a:pt x="767882" y="1294662"/>
                    <a:pt x="767882" y="1294662"/>
                  </a:quad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quadBezTo>
                    <a:pt x="911900" y="2120194"/>
                    <a:pt x="911471" y="2120622"/>
                  </a:quad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</p:grpSp>
      <p:sp>
        <p:nvSpPr>
          <p:cNvPr id="176" name="TextBox 8"/>
          <p:cNvSpPr txBox="1"/>
          <p:nvPr/>
        </p:nvSpPr>
        <p:spPr>
          <a:xfrm>
            <a:off x="2466625" y="2693887"/>
            <a:ext cx="4507692" cy="496988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lvl="0">
              <a:defRPr/>
            </a:pPr>
            <a:r>
              <a:rPr lang="ko-KR" altLang="en-US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이미지 캡셔닝 모델</a:t>
            </a:r>
            <a:endParaRPr lang="ko-KR" altLang="en-US" sz="27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77" name="TextBox 8"/>
          <p:cNvSpPr txBox="1"/>
          <p:nvPr/>
        </p:nvSpPr>
        <p:spPr>
          <a:xfrm>
            <a:off x="2466625" y="3817837"/>
            <a:ext cx="4507692" cy="496988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lvl="0">
              <a:defRPr/>
            </a:pPr>
            <a:r>
              <a:rPr lang="ko-KR" altLang="en-US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환경 구축</a:t>
            </a:r>
            <a:endParaRPr lang="ko-KR" altLang="en-US" sz="27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5704" y="2383155"/>
            <a:ext cx="5446296" cy="2148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5400"/>
              </a:lnSpc>
              <a:defRPr/>
            </a:pPr>
            <a:r>
              <a:rPr lang="en-US" altLang="ko-KR" sz="60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Image Captioning</a:t>
            </a:r>
            <a:endParaRPr lang="en-US" altLang="ko-KR" sz="60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lnSpc>
                <a:spcPts val="5400"/>
              </a:lnSpc>
              <a:defRPr/>
            </a:pPr>
            <a:r>
              <a:rPr lang="en-US" altLang="ko-KR" sz="60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Model</a:t>
            </a:r>
            <a:endParaRPr lang="en-US" altLang="ko-KR" sz="60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53" name="Freeform: Shape 152"/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이미지 캡셔닝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138" y="2133188"/>
            <a:ext cx="6241772" cy="4198994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292805" y="1537227"/>
            <a:ext cx="5900208" cy="3633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컴퓨터가 사진을 보고 적절한 설명을 자동으로 붙이는 것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0145" y="2383013"/>
            <a:ext cx="4800600" cy="3820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이미지 캡셔닝 모델</a:t>
            </a: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957" y="1869196"/>
            <a:ext cx="8282347" cy="4565998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301624" y="1484312"/>
            <a:ext cx="3801181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Github Open Source</a:t>
            </a:r>
            <a:endParaRPr lang="en-US" altLang="ko-KR"/>
          </a:p>
        </p:txBody>
      </p:sp>
      <p:cxnSp>
        <p:nvCxnSpPr>
          <p:cNvPr id="41" name=""/>
          <p:cNvCxnSpPr/>
          <p:nvPr/>
        </p:nvCxnSpPr>
        <p:spPr>
          <a:xfrm>
            <a:off x="1306790" y="2199443"/>
            <a:ext cx="502708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5704" y="3088005"/>
            <a:ext cx="5446296" cy="777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5400"/>
              </a:lnSpc>
              <a:defRPr/>
            </a:pPr>
            <a:r>
              <a:rPr lang="ko-KR" altLang="en-US" sz="60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환경 구축</a:t>
            </a:r>
            <a:endParaRPr lang="ko-KR" altLang="en-US" sz="60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53" name="Freeform: Shape 152"/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환경 구축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301623" y="1484312"/>
            <a:ext cx="4690182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아나콘다 설치하기 </a:t>
            </a:r>
            <a:r>
              <a:rPr lang="en-US" altLang="ko-KR"/>
              <a:t>/</a:t>
            </a:r>
            <a:r>
              <a:rPr lang="ko-KR" altLang="en-US"/>
              <a:t>  </a:t>
            </a:r>
            <a:r>
              <a:rPr lang="en-US" altLang="ko-KR"/>
              <a:t>Jupyter Notebook</a:t>
            </a:r>
            <a:endParaRPr lang="en-US" altLang="ko-KR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1214" y="2647496"/>
            <a:ext cx="3186212" cy="292372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65018" y="2493146"/>
            <a:ext cx="7159732" cy="3060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환경 구축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301624" y="1484312"/>
            <a:ext cx="3801181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Pytorch </a:t>
            </a:r>
            <a:r>
              <a:rPr lang="ko-KR" altLang="en-US"/>
              <a:t>설치하기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7159" y="1517365"/>
            <a:ext cx="7120395" cy="4830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환경 구축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301624" y="1484312"/>
            <a:ext cx="3801181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Pytorch GPU</a:t>
            </a:r>
            <a:r>
              <a:rPr lang="ko-KR" altLang="en-US"/>
              <a:t> 설정 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4519" y="1359438"/>
            <a:ext cx="5829245" cy="5282120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9725023" y="4158569"/>
            <a:ext cx="3801181" cy="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가상환경 만들기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</ep:Words>
  <ep:PresentationFormat>Widescreen</ep:PresentationFormat>
  <ep:Paragraphs>27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ep:HeadingPairs>
  <ep:TitlesOfParts>
    <vt:vector size="17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2018-04-24T17:14:44.000</dcterms:created>
  <dc:creator>Allppt.com;Googleslidesppt.com</dc:creator>
  <cp:lastModifiedBy>hiker</cp:lastModifiedBy>
  <dcterms:modified xsi:type="dcterms:W3CDTF">2021-11-05T03:50:46.475</dcterms:modified>
  <cp:revision>120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