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23"/>
  </p:notesMasterIdLst>
  <p:sldIdLst>
    <p:sldId id="256" r:id="rId2"/>
    <p:sldId id="292" r:id="rId3"/>
    <p:sldId id="293" r:id="rId4"/>
    <p:sldId id="286" r:id="rId5"/>
    <p:sldId id="311" r:id="rId6"/>
    <p:sldId id="312" r:id="rId7"/>
    <p:sldId id="313" r:id="rId8"/>
    <p:sldId id="297" r:id="rId9"/>
    <p:sldId id="319" r:id="rId10"/>
    <p:sldId id="310" r:id="rId11"/>
    <p:sldId id="321" r:id="rId12"/>
    <p:sldId id="318" r:id="rId13"/>
    <p:sldId id="314" r:id="rId14"/>
    <p:sldId id="323" r:id="rId15"/>
    <p:sldId id="315" r:id="rId16"/>
    <p:sldId id="324" r:id="rId17"/>
    <p:sldId id="326" r:id="rId18"/>
    <p:sldId id="316" r:id="rId19"/>
    <p:sldId id="327" r:id="rId20"/>
    <p:sldId id="322" r:id="rId21"/>
    <p:sldId id="258" r:id="rId22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현" initials="승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7F571-EC85-48CB-B038-A739B18E2F2A}" v="401" dt="2021-11-05T03:44:03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2117" autoAdjust="0"/>
  </p:normalViewPr>
  <p:slideViewPr>
    <p:cSldViewPr snapToGrid="0">
      <p:cViewPr varScale="1">
        <p:scale>
          <a:sx n="105" d="100"/>
          <a:sy n="105" d="100"/>
        </p:scale>
        <p:origin x="1026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8540b05134c710b4" providerId="LiveId" clId="{10A4225D-D4EF-4851-9C91-37AB2CABE277}"/>
    <pc:docChg chg="undo custSel addSld delSld modSld sldOrd">
      <pc:chgData name="승현" userId="8540b05134c710b4" providerId="LiveId" clId="{10A4225D-D4EF-4851-9C91-37AB2CABE277}" dt="2021-09-10T03:34:50.980" v="4155" actId="20577"/>
      <pc:docMkLst>
        <pc:docMk/>
      </pc:docMkLst>
      <pc:sldChg chg="modSp mod">
        <pc:chgData name="승현" userId="8540b05134c710b4" providerId="LiveId" clId="{10A4225D-D4EF-4851-9C91-37AB2CABE277}" dt="2021-09-10T03:19:27.768" v="3477"/>
        <pc:sldMkLst>
          <pc:docMk/>
          <pc:sldMk cId="0" sldId="256"/>
        </pc:sldMkLst>
        <pc:spChg chg="mod">
          <ac:chgData name="승현" userId="8540b05134c710b4" providerId="LiveId" clId="{10A4225D-D4EF-4851-9C91-37AB2CABE277}" dt="2021-09-10T03:19:27.768" v="3477"/>
          <ac:spMkLst>
            <pc:docMk/>
            <pc:sldMk cId="0" sldId="256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5:02:25.358" v="204" actId="6549"/>
        <pc:sldMkLst>
          <pc:docMk/>
          <pc:sldMk cId="0" sldId="257"/>
        </pc:sldMkLst>
      </pc:sldChg>
      <pc:sldChg chg="modNotesTx">
        <pc:chgData name="승현" userId="8540b05134c710b4" providerId="LiveId" clId="{10A4225D-D4EF-4851-9C91-37AB2CABE277}" dt="2021-09-09T05:03:32.537" v="493" actId="20577"/>
        <pc:sldMkLst>
          <pc:docMk/>
          <pc:sldMk cId="0" sldId="261"/>
        </pc:sldMkLst>
      </pc:sldChg>
      <pc:sldChg chg="modNotesTx">
        <pc:chgData name="승현" userId="8540b05134c710b4" providerId="LiveId" clId="{10A4225D-D4EF-4851-9C91-37AB2CABE277}" dt="2021-09-09T05:03:47.951" v="512" actId="20577"/>
        <pc:sldMkLst>
          <pc:docMk/>
          <pc:sldMk cId="0" sldId="272"/>
        </pc:sldMkLst>
      </pc:sldChg>
      <pc:sldChg chg="modSp mod modNotesTx">
        <pc:chgData name="승현" userId="8540b05134c710b4" providerId="LiveId" clId="{10A4225D-D4EF-4851-9C91-37AB2CABE277}" dt="2021-09-09T06:23:23.849" v="2145" actId="20577"/>
        <pc:sldMkLst>
          <pc:docMk/>
          <pc:sldMk cId="0" sldId="286"/>
        </pc:sldMkLst>
        <pc:spChg chg="mod">
          <ac:chgData name="승현" userId="8540b05134c710b4" providerId="LiveId" clId="{10A4225D-D4EF-4851-9C91-37AB2CABE277}" dt="2021-09-09T06:22:48.694" v="2017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mod modNotesTx">
        <pc:chgData name="승현" userId="8540b05134c710b4" providerId="LiveId" clId="{10A4225D-D4EF-4851-9C91-37AB2CABE277}" dt="2021-09-10T03:34:50.980" v="4155" actId="20577"/>
        <pc:sldMkLst>
          <pc:docMk/>
          <pc:sldMk cId="0" sldId="287"/>
        </pc:sldMkLst>
        <pc:spChg chg="mod">
          <ac:chgData name="승현" userId="8540b05134c710b4" providerId="LiveId" clId="{10A4225D-D4EF-4851-9C91-37AB2CABE277}" dt="2021-09-10T03:22:30.891" v="3820"/>
          <ac:spMkLst>
            <pc:docMk/>
            <pc:sldMk cId="0" sldId="287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6:46:51.722" v="3471" actId="20577"/>
        <pc:sldMkLst>
          <pc:docMk/>
          <pc:sldMk cId="0" sldId="288"/>
        </pc:sldMkLst>
      </pc:sldChg>
      <pc:sldChg chg="modSp mod modNotesTx">
        <pc:chgData name="승현" userId="8540b05134c710b4" providerId="LiveId" clId="{10A4225D-D4EF-4851-9C91-37AB2CABE277}" dt="2021-09-10T03:26:28.955" v="4000" actId="20577"/>
        <pc:sldMkLst>
          <pc:docMk/>
          <pc:sldMk cId="0" sldId="292"/>
        </pc:sldMkLst>
        <pc:spChg chg="mod">
          <ac:chgData name="승현" userId="8540b05134c710b4" providerId="LiveId" clId="{10A4225D-D4EF-4851-9C91-37AB2CABE277}" dt="2021-09-10T03:26:28.955" v="4000" actId="20577"/>
          <ac:spMkLst>
            <pc:docMk/>
            <pc:sldMk cId="0" sldId="292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5:01:16.335" v="159" actId="20577"/>
        <pc:sldMkLst>
          <pc:docMk/>
          <pc:sldMk cId="0" sldId="293"/>
        </pc:sldMkLst>
      </pc:sldChg>
      <pc:sldChg chg="modNotesTx">
        <pc:chgData name="승현" userId="8540b05134c710b4" providerId="LiveId" clId="{10A4225D-D4EF-4851-9C91-37AB2CABE277}" dt="2021-09-10T03:30:57.220" v="4001" actId="20577"/>
        <pc:sldMkLst>
          <pc:docMk/>
          <pc:sldMk cId="0" sldId="296"/>
        </pc:sldMkLst>
      </pc:sldChg>
      <pc:sldChg chg="modNotesTx">
        <pc:chgData name="승현" userId="8540b05134c710b4" providerId="LiveId" clId="{10A4225D-D4EF-4851-9C91-37AB2CABE277}" dt="2021-09-09T06:33:18.945" v="3092" actId="20577"/>
        <pc:sldMkLst>
          <pc:docMk/>
          <pc:sldMk cId="0" sldId="297"/>
        </pc:sldMkLst>
      </pc:sldChg>
      <pc:sldChg chg="modNotesTx">
        <pc:chgData name="승현" userId="8540b05134c710b4" providerId="LiveId" clId="{10A4225D-D4EF-4851-9C91-37AB2CABE277}" dt="2021-09-09T06:25:55.140" v="2475" actId="20577"/>
        <pc:sldMkLst>
          <pc:docMk/>
          <pc:sldMk cId="0" sldId="298"/>
        </pc:sldMkLst>
      </pc:sldChg>
      <pc:sldChg chg="modNotesTx">
        <pc:chgData name="승현" userId="8540b05134c710b4" providerId="LiveId" clId="{10A4225D-D4EF-4851-9C91-37AB2CABE277}" dt="2021-09-10T03:33:13.844" v="4152" actId="6549"/>
        <pc:sldMkLst>
          <pc:docMk/>
          <pc:sldMk cId="0" sldId="300"/>
        </pc:sldMkLst>
      </pc:sldChg>
      <pc:sldChg chg="modSp mod modNotesTx">
        <pc:chgData name="승현" userId="8540b05134c710b4" providerId="LiveId" clId="{10A4225D-D4EF-4851-9C91-37AB2CABE277}" dt="2021-09-09T06:27:46.470" v="2659" actId="20577"/>
        <pc:sldMkLst>
          <pc:docMk/>
          <pc:sldMk cId="0" sldId="302"/>
        </pc:sldMkLst>
        <pc:spChg chg="mod">
          <ac:chgData name="승현" userId="8540b05134c710b4" providerId="LiveId" clId="{10A4225D-D4EF-4851-9C91-37AB2CABE277}" dt="2021-09-09T05:00:42.959" v="39" actId="27636"/>
          <ac:spMkLst>
            <pc:docMk/>
            <pc:sldMk cId="0" sldId="302"/>
            <ac:spMk id="3" creationId="{00000000-0000-0000-0000-000000000000}"/>
          </ac:spMkLst>
        </pc:spChg>
      </pc:sldChg>
      <pc:sldChg chg="modNotesTx">
        <pc:chgData name="승현" userId="8540b05134c710b4" providerId="LiveId" clId="{10A4225D-D4EF-4851-9C91-37AB2CABE277}" dt="2021-09-09T06:28:42.040" v="2814" actId="20577"/>
        <pc:sldMkLst>
          <pc:docMk/>
          <pc:sldMk cId="0" sldId="304"/>
        </pc:sldMkLst>
      </pc:sldChg>
      <pc:sldChg chg="modSp mod modNotesTx">
        <pc:chgData name="승현" userId="8540b05134c710b4" providerId="LiveId" clId="{10A4225D-D4EF-4851-9C91-37AB2CABE277}" dt="2021-09-09T06:31:13.244" v="3033" actId="20577"/>
        <pc:sldMkLst>
          <pc:docMk/>
          <pc:sldMk cId="0" sldId="305"/>
        </pc:sldMkLst>
        <pc:spChg chg="mod">
          <ac:chgData name="승현" userId="8540b05134c710b4" providerId="LiveId" clId="{10A4225D-D4EF-4851-9C91-37AB2CABE277}" dt="2021-09-09T06:30:50.183" v="3016" actId="20577"/>
          <ac:spMkLst>
            <pc:docMk/>
            <pc:sldMk cId="0" sldId="305"/>
            <ac:spMk id="4" creationId="{00000000-0000-0000-0000-000000000000}"/>
          </ac:spMkLst>
        </pc:spChg>
      </pc:sldChg>
      <pc:sldChg chg="ord modNotesTx">
        <pc:chgData name="승현" userId="8540b05134c710b4" providerId="LiveId" clId="{10A4225D-D4EF-4851-9C91-37AB2CABE277}" dt="2021-09-10T03:26:12.881" v="3995"/>
        <pc:sldMkLst>
          <pc:docMk/>
          <pc:sldMk cId="0" sldId="306"/>
        </pc:sldMkLst>
      </pc:sldChg>
      <pc:sldChg chg="addSp delSp modSp new mod ord modClrScheme chgLayout modNotesTx">
        <pc:chgData name="승현" userId="8540b05134c710b4" providerId="LiveId" clId="{10A4225D-D4EF-4851-9C91-37AB2CABE277}" dt="2021-09-10T03:32:08.693" v="4133" actId="20577"/>
        <pc:sldMkLst>
          <pc:docMk/>
          <pc:sldMk cId="2591854868" sldId="307"/>
        </pc:sldMkLst>
        <pc:spChg chg="del mod ord">
          <ac:chgData name="승현" userId="8540b05134c710b4" providerId="LiveId" clId="{10A4225D-D4EF-4851-9C91-37AB2CABE277}" dt="2021-09-09T05:33:21.492" v="1235" actId="700"/>
          <ac:spMkLst>
            <pc:docMk/>
            <pc:sldMk cId="2591854868" sldId="307"/>
            <ac:spMk id="2" creationId="{48FC88AC-67C7-4FB6-A294-B241A0A69380}"/>
          </ac:spMkLst>
        </pc:spChg>
        <pc:spChg chg="del mod ord">
          <ac:chgData name="승현" userId="8540b05134c710b4" providerId="LiveId" clId="{10A4225D-D4EF-4851-9C91-37AB2CABE277}" dt="2021-09-09T05:32:35.704" v="1218" actId="700"/>
          <ac:spMkLst>
            <pc:docMk/>
            <pc:sldMk cId="2591854868" sldId="307"/>
            <ac:spMk id="3" creationId="{5A4A303A-C2AD-40C3-B850-15E05E3172D1}"/>
          </ac:spMkLst>
        </pc:spChg>
        <pc:spChg chg="add del mod ord">
          <ac:chgData name="승현" userId="8540b05134c710b4" providerId="LiveId" clId="{10A4225D-D4EF-4851-9C91-37AB2CABE277}" dt="2021-09-09T05:33:01.753" v="1219" actId="931"/>
          <ac:spMkLst>
            <pc:docMk/>
            <pc:sldMk cId="2591854868" sldId="307"/>
            <ac:spMk id="4" creationId="{1CB35271-1A46-40E7-8191-7CDFD9085D9B}"/>
          </ac:spMkLst>
        </pc:spChg>
        <pc:spChg chg="add del mod ord">
          <ac:chgData name="승현" userId="8540b05134c710b4" providerId="LiveId" clId="{10A4225D-D4EF-4851-9C91-37AB2CABE277}" dt="2021-09-09T05:33:05.227" v="1222" actId="931"/>
          <ac:spMkLst>
            <pc:docMk/>
            <pc:sldMk cId="2591854868" sldId="307"/>
            <ac:spMk id="5" creationId="{9A190630-D2DE-42DF-96FB-FE61A4CA6F4B}"/>
          </ac:spMkLst>
        </pc:spChg>
        <pc:spChg chg="add mod ord">
          <ac:chgData name="승현" userId="8540b05134c710b4" providerId="LiveId" clId="{10A4225D-D4EF-4851-9C91-37AB2CABE277}" dt="2021-09-09T06:13:56.562" v="1281"/>
          <ac:spMkLst>
            <pc:docMk/>
            <pc:sldMk cId="2591854868" sldId="307"/>
            <ac:spMk id="10" creationId="{3524C1C7-E045-4ED9-82F3-E12B6B411AB2}"/>
          </ac:spMkLst>
        </pc:spChg>
        <pc:spChg chg="add del mod">
          <ac:chgData name="승현" userId="8540b05134c710b4" providerId="LiveId" clId="{10A4225D-D4EF-4851-9C91-37AB2CABE277}" dt="2021-09-09T06:13:23.030" v="1253" actId="478"/>
          <ac:spMkLst>
            <pc:docMk/>
            <pc:sldMk cId="2591854868" sldId="307"/>
            <ac:spMk id="11" creationId="{63BAF7C7-1303-4AEE-8469-DE75A79EA6D2}"/>
          </ac:spMkLst>
        </pc:spChg>
        <pc:spChg chg="add mod">
          <ac:chgData name="승현" userId="8540b05134c710b4" providerId="LiveId" clId="{10A4225D-D4EF-4851-9C91-37AB2CABE277}" dt="2021-09-10T03:32:08.693" v="4133" actId="20577"/>
          <ac:spMkLst>
            <pc:docMk/>
            <pc:sldMk cId="2591854868" sldId="307"/>
            <ac:spMk id="12" creationId="{176DD52D-160F-49EA-82A9-AE6F23748657}"/>
          </ac:spMkLst>
        </pc:spChg>
        <pc:picChg chg="add mod ord">
          <ac:chgData name="승현" userId="8540b05134c710b4" providerId="LiveId" clId="{10A4225D-D4EF-4851-9C91-37AB2CABE277}" dt="2021-09-09T06:18:04.279" v="1751" actId="1076"/>
          <ac:picMkLst>
            <pc:docMk/>
            <pc:sldMk cId="2591854868" sldId="307"/>
            <ac:picMk id="7" creationId="{3D5DAAB6-41B4-454B-B2A9-C740322B3C0F}"/>
          </ac:picMkLst>
        </pc:picChg>
        <pc:picChg chg="add mod ord">
          <ac:chgData name="승현" userId="8540b05134c710b4" providerId="LiveId" clId="{10A4225D-D4EF-4851-9C91-37AB2CABE277}" dt="2021-09-09T06:18:04.279" v="1751" actId="1076"/>
          <ac:picMkLst>
            <pc:docMk/>
            <pc:sldMk cId="2591854868" sldId="307"/>
            <ac:picMk id="9" creationId="{13693A2D-B497-45E5-99E8-A92F20633D5C}"/>
          </ac:picMkLst>
        </pc:picChg>
      </pc:sldChg>
      <pc:sldChg chg="new del">
        <pc:chgData name="승현" userId="8540b05134c710b4" providerId="LiveId" clId="{10A4225D-D4EF-4851-9C91-37AB2CABE277}" dt="2021-09-09T06:17:10.481" v="1670" actId="47"/>
        <pc:sldMkLst>
          <pc:docMk/>
          <pc:sldMk cId="1307116808" sldId="308"/>
        </pc:sldMkLst>
      </pc:sldChg>
    </pc:docChg>
  </pc:docChgLst>
  <pc:docChgLst>
    <pc:chgData name="황승현" userId="efd3d89f-8af2-467d-a6c2-ebb2f3fbc794" providerId="ADAL" clId="{34B5F63C-4F1A-47CE-A0A6-5CDA92096F2F}"/>
    <pc:docChg chg="undo redo custSel addSld delSld modSld sldOrd">
      <pc:chgData name="황승현" userId="efd3d89f-8af2-467d-a6c2-ebb2f3fbc794" providerId="ADAL" clId="{34B5F63C-4F1A-47CE-A0A6-5CDA92096F2F}" dt="2021-10-01T05:09:12.161" v="8064" actId="14100"/>
      <pc:docMkLst>
        <pc:docMk/>
      </pc:docMkLst>
      <pc:sldChg chg="modSp mod">
        <pc:chgData name="황승현" userId="efd3d89f-8af2-467d-a6c2-ebb2f3fbc794" providerId="ADAL" clId="{34B5F63C-4F1A-47CE-A0A6-5CDA92096F2F}" dt="2021-09-30T12:47:27.390" v="1503" actId="20577"/>
        <pc:sldMkLst>
          <pc:docMk/>
          <pc:sldMk cId="0" sldId="256"/>
        </pc:sldMkLst>
        <pc:spChg chg="mod">
          <ac:chgData name="황승현" userId="efd3d89f-8af2-467d-a6c2-ebb2f3fbc794" providerId="ADAL" clId="{34B5F63C-4F1A-47CE-A0A6-5CDA92096F2F}" dt="2021-09-30T12:47:27.390" v="150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NotesTx">
        <pc:chgData name="황승현" userId="efd3d89f-8af2-467d-a6c2-ebb2f3fbc794" providerId="ADAL" clId="{34B5F63C-4F1A-47CE-A0A6-5CDA92096F2F}" dt="2021-10-01T04:49:35.824" v="6794"/>
        <pc:sldMkLst>
          <pc:docMk/>
          <pc:sldMk cId="0" sldId="257"/>
        </pc:sldMkLst>
      </pc:sldChg>
      <pc:sldChg chg="modSp mod">
        <pc:chgData name="황승현" userId="efd3d89f-8af2-467d-a6c2-ebb2f3fbc794" providerId="ADAL" clId="{34B5F63C-4F1A-47CE-A0A6-5CDA92096F2F}" dt="2021-10-01T05:09:12.161" v="8064" actId="14100"/>
        <pc:sldMkLst>
          <pc:docMk/>
          <pc:sldMk cId="4258021475" sldId="258"/>
        </pc:sldMkLst>
        <pc:spChg chg="mod">
          <ac:chgData name="황승현" userId="efd3d89f-8af2-467d-a6c2-ebb2f3fbc794" providerId="ADAL" clId="{34B5F63C-4F1A-47CE-A0A6-5CDA92096F2F}" dt="2021-10-01T05:09:12.161" v="8064" actId="14100"/>
          <ac:spMkLst>
            <pc:docMk/>
            <pc:sldMk cId="4258021475" sldId="258"/>
            <ac:spMk id="9" creationId="{81ADD475-5EA4-4F3D-A9AC-26B34AE24FA6}"/>
          </ac:spMkLst>
        </pc:spChg>
      </pc:sldChg>
      <pc:sldChg chg="modNotesTx">
        <pc:chgData name="황승현" userId="efd3d89f-8af2-467d-a6c2-ebb2f3fbc794" providerId="ADAL" clId="{34B5F63C-4F1A-47CE-A0A6-5CDA92096F2F}" dt="2021-10-01T04:49:34.419" v="6793"/>
        <pc:sldMkLst>
          <pc:docMk/>
          <pc:sldMk cId="0" sldId="261"/>
        </pc:sldMkLst>
      </pc:sldChg>
      <pc:sldChg chg="modNotesTx">
        <pc:chgData name="황승현" userId="efd3d89f-8af2-467d-a6c2-ebb2f3fbc794" providerId="ADAL" clId="{34B5F63C-4F1A-47CE-A0A6-5CDA92096F2F}" dt="2021-10-01T04:49:32.412" v="6792"/>
        <pc:sldMkLst>
          <pc:docMk/>
          <pc:sldMk cId="0" sldId="272"/>
        </pc:sldMkLst>
      </pc:sldChg>
      <pc:sldChg chg="modSp mod modNotesTx">
        <pc:chgData name="황승현" userId="efd3d89f-8af2-467d-a6c2-ebb2f3fbc794" providerId="ADAL" clId="{34B5F63C-4F1A-47CE-A0A6-5CDA92096F2F}" dt="2021-09-30T14:05:51.545" v="2571" actId="20577"/>
        <pc:sldMkLst>
          <pc:docMk/>
          <pc:sldMk cId="0" sldId="286"/>
        </pc:sldMkLst>
        <pc:spChg chg="mod">
          <ac:chgData name="황승현" userId="efd3d89f-8af2-467d-a6c2-ebb2f3fbc794" providerId="ADAL" clId="{34B5F63C-4F1A-47CE-A0A6-5CDA92096F2F}" dt="2021-09-30T09:28:00.990" v="530"/>
          <ac:spMkLst>
            <pc:docMk/>
            <pc:sldMk cId="0" sldId="286"/>
            <ac:spMk id="2" creationId="{00000000-0000-0000-0000-000000000000}"/>
          </ac:spMkLst>
        </pc:spChg>
        <pc:spChg chg="mod">
          <ac:chgData name="황승현" userId="efd3d89f-8af2-467d-a6c2-ebb2f3fbc794" providerId="ADAL" clId="{34B5F63C-4F1A-47CE-A0A6-5CDA92096F2F}" dt="2021-09-30T13:58:18.345" v="2234" actId="6549"/>
          <ac:spMkLst>
            <pc:docMk/>
            <pc:sldMk cId="0" sldId="286"/>
            <ac:spMk id="3" creationId="{00000000-0000-0000-0000-000000000000}"/>
          </ac:spMkLst>
        </pc:spChg>
      </pc:sldChg>
      <pc:sldChg chg="del">
        <pc:chgData name="황승현" userId="efd3d89f-8af2-467d-a6c2-ebb2f3fbc794" providerId="ADAL" clId="{34B5F63C-4F1A-47CE-A0A6-5CDA92096F2F}" dt="2021-09-30T12:46:18.937" v="1377" actId="47"/>
        <pc:sldMkLst>
          <pc:docMk/>
          <pc:sldMk cId="0" sldId="287"/>
        </pc:sldMkLst>
      </pc:sldChg>
      <pc:sldChg chg="modSp del mod">
        <pc:chgData name="황승현" userId="efd3d89f-8af2-467d-a6c2-ebb2f3fbc794" providerId="ADAL" clId="{34B5F63C-4F1A-47CE-A0A6-5CDA92096F2F}" dt="2021-09-30T15:27:47.820" v="6511" actId="47"/>
        <pc:sldMkLst>
          <pc:docMk/>
          <pc:sldMk cId="0" sldId="288"/>
        </pc:sldMkLst>
        <pc:spChg chg="mod">
          <ac:chgData name="황승현" userId="efd3d89f-8af2-467d-a6c2-ebb2f3fbc794" providerId="ADAL" clId="{34B5F63C-4F1A-47CE-A0A6-5CDA92096F2F}" dt="2021-09-30T12:46:45.114" v="1411" actId="20577"/>
          <ac:spMkLst>
            <pc:docMk/>
            <pc:sldMk cId="0" sldId="288"/>
            <ac:spMk id="2" creationId="{00000000-0000-0000-0000-000000000000}"/>
          </ac:spMkLst>
        </pc:spChg>
        <pc:spChg chg="mod">
          <ac:chgData name="황승현" userId="efd3d89f-8af2-467d-a6c2-ebb2f3fbc794" providerId="ADAL" clId="{34B5F63C-4F1A-47CE-A0A6-5CDA92096F2F}" dt="2021-09-30T12:47:07.213" v="1495" actId="20577"/>
          <ac:spMkLst>
            <pc:docMk/>
            <pc:sldMk cId="0" sldId="288"/>
            <ac:spMk id="3" creationId="{00000000-0000-0000-0000-000000000000}"/>
          </ac:spMkLst>
        </pc:spChg>
      </pc:sldChg>
      <pc:sldChg chg="addSp delSp modSp mod modNotesTx">
        <pc:chgData name="황승현" userId="efd3d89f-8af2-467d-a6c2-ebb2f3fbc794" providerId="ADAL" clId="{34B5F63C-4F1A-47CE-A0A6-5CDA92096F2F}" dt="2021-09-30T15:23:26.463" v="6223" actId="20577"/>
        <pc:sldMkLst>
          <pc:docMk/>
          <pc:sldMk cId="0" sldId="292"/>
        </pc:sldMkLst>
        <pc:spChg chg="mod">
          <ac:chgData name="황승현" userId="efd3d89f-8af2-467d-a6c2-ebb2f3fbc794" providerId="ADAL" clId="{34B5F63C-4F1A-47CE-A0A6-5CDA92096F2F}" dt="2021-09-30T15:23:26.463" v="6223" actId="20577"/>
          <ac:spMkLst>
            <pc:docMk/>
            <pc:sldMk cId="0" sldId="292"/>
            <ac:spMk id="3" creationId="{00000000-0000-0000-0000-000000000000}"/>
          </ac:spMkLst>
        </pc:spChg>
        <pc:spChg chg="add del">
          <ac:chgData name="황승현" userId="efd3d89f-8af2-467d-a6c2-ebb2f3fbc794" providerId="ADAL" clId="{34B5F63C-4F1A-47CE-A0A6-5CDA92096F2F}" dt="2021-09-30T09:09:00.220" v="89"/>
          <ac:spMkLst>
            <pc:docMk/>
            <pc:sldMk cId="0" sldId="292"/>
            <ac:spMk id="5" creationId="{266AC696-6EB5-45F8-AD96-A201DF1A62D0}"/>
          </ac:spMkLst>
        </pc:spChg>
        <pc:graphicFrameChg chg="add del mod">
          <ac:chgData name="황승현" userId="efd3d89f-8af2-467d-a6c2-ebb2f3fbc794" providerId="ADAL" clId="{34B5F63C-4F1A-47CE-A0A6-5CDA92096F2F}" dt="2021-09-30T09:08:56.023" v="87" actId="478"/>
          <ac:graphicFrameMkLst>
            <pc:docMk/>
            <pc:sldMk cId="0" sldId="292"/>
            <ac:graphicFrameMk id="4" creationId="{80139F84-A38F-42A4-A95A-ED2DBF002095}"/>
          </ac:graphicFrameMkLst>
        </pc:graphicFrameChg>
      </pc:sldChg>
      <pc:sldChg chg="modSp mod modNotesTx">
        <pc:chgData name="황승현" userId="efd3d89f-8af2-467d-a6c2-ebb2f3fbc794" providerId="ADAL" clId="{34B5F63C-4F1A-47CE-A0A6-5CDA92096F2F}" dt="2021-10-01T04:48:02.286" v="6784" actId="20577"/>
        <pc:sldMkLst>
          <pc:docMk/>
          <pc:sldMk cId="0" sldId="293"/>
        </pc:sldMkLst>
        <pc:spChg chg="mod">
          <ac:chgData name="황승현" userId="efd3d89f-8af2-467d-a6c2-ebb2f3fbc794" providerId="ADAL" clId="{34B5F63C-4F1A-47CE-A0A6-5CDA92096F2F}" dt="2021-09-30T09:25:17.018" v="449"/>
          <ac:spMkLst>
            <pc:docMk/>
            <pc:sldMk cId="0" sldId="293"/>
            <ac:spMk id="2" creationId="{00000000-0000-0000-0000-000000000000}"/>
          </ac:spMkLst>
        </pc:spChg>
      </pc:sldChg>
      <pc:sldChg chg="modSp mod">
        <pc:chgData name="황승현" userId="efd3d89f-8af2-467d-a6c2-ebb2f3fbc794" providerId="ADAL" clId="{34B5F63C-4F1A-47CE-A0A6-5CDA92096F2F}" dt="2021-09-30T09:25:21.566" v="461"/>
        <pc:sldMkLst>
          <pc:docMk/>
          <pc:sldMk cId="0" sldId="296"/>
        </pc:sldMkLst>
        <pc:spChg chg="mod">
          <ac:chgData name="황승현" userId="efd3d89f-8af2-467d-a6c2-ebb2f3fbc794" providerId="ADAL" clId="{34B5F63C-4F1A-47CE-A0A6-5CDA92096F2F}" dt="2021-09-30T09:25:21.566" v="461"/>
          <ac:spMkLst>
            <pc:docMk/>
            <pc:sldMk cId="0" sldId="296"/>
            <ac:spMk id="2" creationId="{00000000-0000-0000-0000-000000000000}"/>
          </ac:spMkLst>
        </pc:spChg>
      </pc:sldChg>
      <pc:sldChg chg="modSp mod modNotesTx">
        <pc:chgData name="황승현" userId="efd3d89f-8af2-467d-a6c2-ebb2f3fbc794" providerId="ADAL" clId="{34B5F63C-4F1A-47CE-A0A6-5CDA92096F2F}" dt="2021-10-01T05:06:59.460" v="7596" actId="20577"/>
        <pc:sldMkLst>
          <pc:docMk/>
          <pc:sldMk cId="0" sldId="297"/>
        </pc:sldMkLst>
        <pc:spChg chg="mod">
          <ac:chgData name="황승현" userId="efd3d89f-8af2-467d-a6c2-ebb2f3fbc794" providerId="ADAL" clId="{34B5F63C-4F1A-47CE-A0A6-5CDA92096F2F}" dt="2021-09-30T09:25:29.305" v="470"/>
          <ac:spMkLst>
            <pc:docMk/>
            <pc:sldMk cId="0" sldId="297"/>
            <ac:spMk id="2" creationId="{00000000-0000-0000-0000-000000000000}"/>
          </ac:spMkLst>
        </pc:spChg>
      </pc:sldChg>
      <pc:sldChg chg="addSp delSp modSp mod modClrScheme chgLayout modNotesTx">
        <pc:chgData name="황승현" userId="efd3d89f-8af2-467d-a6c2-ebb2f3fbc794" providerId="ADAL" clId="{34B5F63C-4F1A-47CE-A0A6-5CDA92096F2F}" dt="2021-10-01T05:00:58.335" v="7517"/>
        <pc:sldMkLst>
          <pc:docMk/>
          <pc:sldMk cId="0" sldId="298"/>
        </pc:sldMkLst>
        <pc:spChg chg="mod ord">
          <ac:chgData name="황승현" userId="efd3d89f-8af2-467d-a6c2-ebb2f3fbc794" providerId="ADAL" clId="{34B5F63C-4F1A-47CE-A0A6-5CDA92096F2F}" dt="2021-09-30T15:15:33.030" v="5317" actId="700"/>
          <ac:spMkLst>
            <pc:docMk/>
            <pc:sldMk cId="0" sldId="298"/>
            <ac:spMk id="2" creationId="{00000000-0000-0000-0000-000000000000}"/>
          </ac:spMkLst>
        </pc:spChg>
        <pc:spChg chg="del mod ord">
          <ac:chgData name="황승현" userId="efd3d89f-8af2-467d-a6c2-ebb2f3fbc794" providerId="ADAL" clId="{34B5F63C-4F1A-47CE-A0A6-5CDA92096F2F}" dt="2021-09-30T09:33:06.729" v="649" actId="22"/>
          <ac:spMkLst>
            <pc:docMk/>
            <pc:sldMk cId="0" sldId="298"/>
            <ac:spMk id="3" creationId="{00000000-0000-0000-0000-000000000000}"/>
          </ac:spMkLst>
        </pc:spChg>
        <pc:spChg chg="add mod ord">
          <ac:chgData name="황승현" userId="efd3d89f-8af2-467d-a6c2-ebb2f3fbc794" providerId="ADAL" clId="{34B5F63C-4F1A-47CE-A0A6-5CDA92096F2F}" dt="2021-09-30T15:16:19.150" v="5325" actId="20577"/>
          <ac:spMkLst>
            <pc:docMk/>
            <pc:sldMk cId="0" sldId="298"/>
            <ac:spMk id="4" creationId="{5FC5950F-4A75-4D5D-8467-03E4138BB189}"/>
          </ac:spMkLst>
        </pc:spChg>
        <pc:spChg chg="add del mod ord">
          <ac:chgData name="황승현" userId="efd3d89f-8af2-467d-a6c2-ebb2f3fbc794" providerId="ADAL" clId="{34B5F63C-4F1A-47CE-A0A6-5CDA92096F2F}" dt="2021-09-30T12:20:54.520" v="1208" actId="700"/>
          <ac:spMkLst>
            <pc:docMk/>
            <pc:sldMk cId="0" sldId="298"/>
            <ac:spMk id="10" creationId="{26D862AF-05F5-4B2D-A1E2-290F6B14E74A}"/>
          </ac:spMkLst>
        </pc:spChg>
        <pc:spChg chg="add del">
          <ac:chgData name="황승현" userId="efd3d89f-8af2-467d-a6c2-ebb2f3fbc794" providerId="ADAL" clId="{34B5F63C-4F1A-47CE-A0A6-5CDA92096F2F}" dt="2021-09-30T15:11:45.298" v="4880" actId="22"/>
          <ac:spMkLst>
            <pc:docMk/>
            <pc:sldMk cId="0" sldId="298"/>
            <ac:spMk id="12" creationId="{4AEEAABD-89D4-4AE2-8AE3-A91F7E09C06A}"/>
          </ac:spMkLst>
        </pc:spChg>
        <pc:picChg chg="add del mod ord">
          <ac:chgData name="황승현" userId="efd3d89f-8af2-467d-a6c2-ebb2f3fbc794" providerId="ADAL" clId="{34B5F63C-4F1A-47CE-A0A6-5CDA92096F2F}" dt="2021-09-30T12:20:50.948" v="1207" actId="478"/>
          <ac:picMkLst>
            <pc:docMk/>
            <pc:sldMk cId="0" sldId="298"/>
            <ac:picMk id="6" creationId="{6DECFBC5-6352-4F2A-A33C-6A4AF5860365}"/>
          </ac:picMkLst>
        </pc:picChg>
        <pc:picChg chg="add del">
          <ac:chgData name="황승현" userId="efd3d89f-8af2-467d-a6c2-ebb2f3fbc794" providerId="ADAL" clId="{34B5F63C-4F1A-47CE-A0A6-5CDA92096F2F}" dt="2021-09-30T09:34:38.245" v="783" actId="22"/>
          <ac:picMkLst>
            <pc:docMk/>
            <pc:sldMk cId="0" sldId="298"/>
            <ac:picMk id="8" creationId="{A63C6E60-B000-4DDD-863B-0EB82DC69081}"/>
          </ac:picMkLst>
        </pc:picChg>
      </pc:sldChg>
      <pc:sldChg chg="del">
        <pc:chgData name="황승현" userId="efd3d89f-8af2-467d-a6c2-ebb2f3fbc794" providerId="ADAL" clId="{34B5F63C-4F1A-47CE-A0A6-5CDA92096F2F}" dt="2021-09-30T12:20:00.139" v="1203" actId="2696"/>
        <pc:sldMkLst>
          <pc:docMk/>
          <pc:sldMk cId="0" sldId="299"/>
        </pc:sldMkLst>
      </pc:sldChg>
      <pc:sldChg chg="addSp delSp modSp mod ord chgLayout modNotesTx">
        <pc:chgData name="황승현" userId="efd3d89f-8af2-467d-a6c2-ebb2f3fbc794" providerId="ADAL" clId="{34B5F63C-4F1A-47CE-A0A6-5CDA92096F2F}" dt="2021-10-01T04:57:51.558" v="7514"/>
        <pc:sldMkLst>
          <pc:docMk/>
          <pc:sldMk cId="0" sldId="300"/>
        </pc:sldMkLst>
        <pc:picChg chg="add del mod">
          <ac:chgData name="황승현" userId="efd3d89f-8af2-467d-a6c2-ebb2f3fbc794" providerId="ADAL" clId="{34B5F63C-4F1A-47CE-A0A6-5CDA92096F2F}" dt="2021-09-30T13:54:16.023" v="2159" actId="21"/>
          <ac:picMkLst>
            <pc:docMk/>
            <pc:sldMk cId="0" sldId="300"/>
            <ac:picMk id="3" creationId="{7085709C-E5B1-41FA-87FF-1B2487BF8E27}"/>
          </ac:picMkLst>
        </pc:picChg>
        <pc:picChg chg="add mod">
          <ac:chgData name="황승현" userId="efd3d89f-8af2-467d-a6c2-ebb2f3fbc794" providerId="ADAL" clId="{34B5F63C-4F1A-47CE-A0A6-5CDA92096F2F}" dt="2021-09-30T13:56:13.656" v="2199" actId="1076"/>
          <ac:picMkLst>
            <pc:docMk/>
            <pc:sldMk cId="0" sldId="300"/>
            <ac:picMk id="5" creationId="{1F2D860F-FEFC-4244-9642-37CB2375A690}"/>
          </ac:picMkLst>
        </pc:picChg>
        <pc:picChg chg="del">
          <ac:chgData name="황승현" userId="efd3d89f-8af2-467d-a6c2-ebb2f3fbc794" providerId="ADAL" clId="{34B5F63C-4F1A-47CE-A0A6-5CDA92096F2F}" dt="2021-09-30T13:49:26.116" v="2152" actId="478"/>
          <ac:picMkLst>
            <pc:docMk/>
            <pc:sldMk cId="0" sldId="300"/>
            <ac:picMk id="6" creationId="{00000000-0000-0000-0000-000000000000}"/>
          </ac:picMkLst>
        </pc:picChg>
      </pc:sldChg>
      <pc:sldChg chg="add del">
        <pc:chgData name="황승현" userId="efd3d89f-8af2-467d-a6c2-ebb2f3fbc794" providerId="ADAL" clId="{34B5F63C-4F1A-47CE-A0A6-5CDA92096F2F}" dt="2021-09-30T12:20:43.700" v="1206" actId="47"/>
        <pc:sldMkLst>
          <pc:docMk/>
          <pc:sldMk cId="0" sldId="301"/>
        </pc:sldMkLst>
      </pc:sldChg>
      <pc:sldChg chg="del">
        <pc:chgData name="황승현" userId="efd3d89f-8af2-467d-a6c2-ebb2f3fbc794" providerId="ADAL" clId="{34B5F63C-4F1A-47CE-A0A6-5CDA92096F2F}" dt="2021-09-30T12:21:21.642" v="1216" actId="47"/>
        <pc:sldMkLst>
          <pc:docMk/>
          <pc:sldMk cId="0" sldId="302"/>
        </pc:sldMkLst>
      </pc:sldChg>
      <pc:sldChg chg="addSp delSp modSp add del mod ord">
        <pc:chgData name="황승현" userId="efd3d89f-8af2-467d-a6c2-ebb2f3fbc794" providerId="ADAL" clId="{34B5F63C-4F1A-47CE-A0A6-5CDA92096F2F}" dt="2021-09-30T13:54:56.481" v="2196" actId="47"/>
        <pc:sldMkLst>
          <pc:docMk/>
          <pc:sldMk cId="0" sldId="303"/>
        </pc:sldMkLst>
        <pc:picChg chg="del mod">
          <ac:chgData name="황승현" userId="efd3d89f-8af2-467d-a6c2-ebb2f3fbc794" providerId="ADAL" clId="{34B5F63C-4F1A-47CE-A0A6-5CDA92096F2F}" dt="2021-09-30T13:49:22.123" v="2151" actId="478"/>
          <ac:picMkLst>
            <pc:docMk/>
            <pc:sldMk cId="0" sldId="303"/>
            <ac:picMk id="5" creationId="{00000000-0000-0000-0000-000000000000}"/>
          </ac:picMkLst>
        </pc:picChg>
        <pc:picChg chg="add del mod">
          <ac:chgData name="황승현" userId="efd3d89f-8af2-467d-a6c2-ebb2f3fbc794" providerId="ADAL" clId="{34B5F63C-4F1A-47CE-A0A6-5CDA92096F2F}" dt="2021-09-30T13:54:25.533" v="2162" actId="21"/>
          <ac:picMkLst>
            <pc:docMk/>
            <pc:sldMk cId="0" sldId="303"/>
            <ac:picMk id="27" creationId="{237ACCDC-FC0E-417F-84A2-C84FDCEADB8D}"/>
          </ac:picMkLst>
        </pc:picChg>
      </pc:sldChg>
      <pc:sldChg chg="del">
        <pc:chgData name="황승현" userId="efd3d89f-8af2-467d-a6c2-ebb2f3fbc794" providerId="ADAL" clId="{34B5F63C-4F1A-47CE-A0A6-5CDA92096F2F}" dt="2021-09-30T12:21:07.600" v="1214" actId="47"/>
        <pc:sldMkLst>
          <pc:docMk/>
          <pc:sldMk cId="0" sldId="304"/>
        </pc:sldMkLst>
      </pc:sldChg>
      <pc:sldChg chg="del">
        <pc:chgData name="황승현" userId="efd3d89f-8af2-467d-a6c2-ebb2f3fbc794" providerId="ADAL" clId="{34B5F63C-4F1A-47CE-A0A6-5CDA92096F2F}" dt="2021-09-30T12:21:08.527" v="1215" actId="47"/>
        <pc:sldMkLst>
          <pc:docMk/>
          <pc:sldMk cId="0" sldId="305"/>
        </pc:sldMkLst>
      </pc:sldChg>
      <pc:sldChg chg="modSp mod ord modNotesTx">
        <pc:chgData name="황승현" userId="efd3d89f-8af2-467d-a6c2-ebb2f3fbc794" providerId="ADAL" clId="{34B5F63C-4F1A-47CE-A0A6-5CDA92096F2F}" dt="2021-09-30T15:24:24.506" v="6225"/>
        <pc:sldMkLst>
          <pc:docMk/>
          <pc:sldMk cId="0" sldId="306"/>
        </pc:sldMkLst>
        <pc:spChg chg="mod">
          <ac:chgData name="황승현" userId="efd3d89f-8af2-467d-a6c2-ebb2f3fbc794" providerId="ADAL" clId="{34B5F63C-4F1A-47CE-A0A6-5CDA92096F2F}" dt="2021-09-30T12:56:06.699" v="1945"/>
          <ac:spMkLst>
            <pc:docMk/>
            <pc:sldMk cId="0" sldId="306"/>
            <ac:spMk id="3" creationId="{00000000-0000-0000-0000-000000000000}"/>
          </ac:spMkLst>
        </pc:spChg>
      </pc:sldChg>
      <pc:sldChg chg="new del">
        <pc:chgData name="황승현" userId="efd3d89f-8af2-467d-a6c2-ebb2f3fbc794" providerId="ADAL" clId="{34B5F63C-4F1A-47CE-A0A6-5CDA92096F2F}" dt="2021-09-30T12:32:10.703" v="1308" actId="47"/>
        <pc:sldMkLst>
          <pc:docMk/>
          <pc:sldMk cId="1356273136" sldId="307"/>
        </pc:sldMkLst>
      </pc:sldChg>
      <pc:sldChg chg="addSp delSp modSp add mod ord modNotesTx">
        <pc:chgData name="황승현" userId="efd3d89f-8af2-467d-a6c2-ebb2f3fbc794" providerId="ADAL" clId="{34B5F63C-4F1A-47CE-A0A6-5CDA92096F2F}" dt="2021-09-30T15:25:03.232" v="6370" actId="20577"/>
        <pc:sldMkLst>
          <pc:docMk/>
          <pc:sldMk cId="1887740919" sldId="307"/>
        </pc:sldMkLst>
        <pc:spChg chg="mod">
          <ac:chgData name="황승현" userId="efd3d89f-8af2-467d-a6c2-ebb2f3fbc794" providerId="ADAL" clId="{34B5F63C-4F1A-47CE-A0A6-5CDA92096F2F}" dt="2021-09-30T13:56:38.212" v="2221" actId="20577"/>
          <ac:spMkLst>
            <pc:docMk/>
            <pc:sldMk cId="1887740919" sldId="307"/>
            <ac:spMk id="63" creationId="{00000000-0000-0000-0000-000000000000}"/>
          </ac:spMkLst>
        </pc:spChg>
        <pc:picChg chg="add del mod">
          <ac:chgData name="황승현" userId="efd3d89f-8af2-467d-a6c2-ebb2f3fbc794" providerId="ADAL" clId="{34B5F63C-4F1A-47CE-A0A6-5CDA92096F2F}" dt="2021-09-30T12:38:04.417" v="1367" actId="478"/>
          <ac:picMkLst>
            <pc:docMk/>
            <pc:sldMk cId="1887740919" sldId="307"/>
            <ac:picMk id="4" creationId="{88AE9B12-C041-47FC-A17C-16B2756E23B4}"/>
          </ac:picMkLst>
        </pc:picChg>
        <pc:picChg chg="del">
          <ac:chgData name="황승현" userId="efd3d89f-8af2-467d-a6c2-ebb2f3fbc794" providerId="ADAL" clId="{34B5F63C-4F1A-47CE-A0A6-5CDA92096F2F}" dt="2021-09-30T12:32:47.524" v="1315" actId="478"/>
          <ac:picMkLst>
            <pc:docMk/>
            <pc:sldMk cId="1887740919" sldId="307"/>
            <ac:picMk id="5" creationId="{00000000-0000-0000-0000-000000000000}"/>
          </ac:picMkLst>
        </pc:picChg>
        <pc:picChg chg="add del mod">
          <ac:chgData name="황승현" userId="efd3d89f-8af2-467d-a6c2-ebb2f3fbc794" providerId="ADAL" clId="{34B5F63C-4F1A-47CE-A0A6-5CDA92096F2F}" dt="2021-09-30T14:48:41.958" v="2576" actId="478"/>
          <ac:picMkLst>
            <pc:docMk/>
            <pc:sldMk cId="1887740919" sldId="307"/>
            <ac:picMk id="7" creationId="{78EDCDA2-BC06-40D6-AE0D-F8BE7EAA1C56}"/>
          </ac:picMkLst>
        </pc:picChg>
        <pc:picChg chg="add mod">
          <ac:chgData name="황승현" userId="efd3d89f-8af2-467d-a6c2-ebb2f3fbc794" providerId="ADAL" clId="{34B5F63C-4F1A-47CE-A0A6-5CDA92096F2F}" dt="2021-09-30T14:49:15.627" v="2581" actId="1036"/>
          <ac:picMkLst>
            <pc:docMk/>
            <pc:sldMk cId="1887740919" sldId="307"/>
            <ac:picMk id="9" creationId="{349883AC-FE59-43B6-95AA-D9CC9574F052}"/>
          </ac:picMkLst>
        </pc:picChg>
      </pc:sldChg>
      <pc:sldChg chg="modSp new del mod">
        <pc:chgData name="황승현" userId="efd3d89f-8af2-467d-a6c2-ebb2f3fbc794" providerId="ADAL" clId="{34B5F63C-4F1A-47CE-A0A6-5CDA92096F2F}" dt="2021-09-30T12:22:59.903" v="1247" actId="47"/>
        <pc:sldMkLst>
          <pc:docMk/>
          <pc:sldMk cId="1903861509" sldId="307"/>
        </pc:sldMkLst>
        <pc:spChg chg="mod">
          <ac:chgData name="황승현" userId="efd3d89f-8af2-467d-a6c2-ebb2f3fbc794" providerId="ADAL" clId="{34B5F63C-4F1A-47CE-A0A6-5CDA92096F2F}" dt="2021-09-30T12:22:53.494" v="1246" actId="368"/>
          <ac:spMkLst>
            <pc:docMk/>
            <pc:sldMk cId="1903861509" sldId="307"/>
            <ac:spMk id="2" creationId="{924C03DD-1BE9-49F9-B5C8-86AE912103EB}"/>
          </ac:spMkLst>
        </pc:spChg>
      </pc:sldChg>
      <pc:sldChg chg="addSp delSp modSp del mod">
        <pc:chgData name="황승현" userId="efd3d89f-8af2-467d-a6c2-ebb2f3fbc794" providerId="ADAL" clId="{34B5F63C-4F1A-47CE-A0A6-5CDA92096F2F}" dt="2021-09-30T09:26:51.383" v="493" actId="47"/>
        <pc:sldMkLst>
          <pc:docMk/>
          <pc:sldMk cId="2591854868" sldId="307"/>
        </pc:sldMkLst>
        <pc:spChg chg="add mod">
          <ac:chgData name="황승현" userId="efd3d89f-8af2-467d-a6c2-ebb2f3fbc794" providerId="ADAL" clId="{34B5F63C-4F1A-47CE-A0A6-5CDA92096F2F}" dt="2021-09-30T09:26:47.275" v="492" actId="478"/>
          <ac:spMkLst>
            <pc:docMk/>
            <pc:sldMk cId="2591854868" sldId="307"/>
            <ac:spMk id="3" creationId="{5EA28362-34DF-4E49-A7D4-B71F66AFB642}"/>
          </ac:spMkLst>
        </pc:spChg>
        <pc:spChg chg="mod">
          <ac:chgData name="황승현" userId="efd3d89f-8af2-467d-a6c2-ebb2f3fbc794" providerId="ADAL" clId="{34B5F63C-4F1A-47CE-A0A6-5CDA92096F2F}" dt="2021-09-30T09:26:46.557" v="491"/>
          <ac:spMkLst>
            <pc:docMk/>
            <pc:sldMk cId="2591854868" sldId="307"/>
            <ac:spMk id="10" creationId="{3524C1C7-E045-4ED9-82F3-E12B6B411AB2}"/>
          </ac:spMkLst>
        </pc:spChg>
        <pc:picChg chg="del">
          <ac:chgData name="황승현" userId="efd3d89f-8af2-467d-a6c2-ebb2f3fbc794" providerId="ADAL" clId="{34B5F63C-4F1A-47CE-A0A6-5CDA92096F2F}" dt="2021-09-30T09:26:47.275" v="492" actId="478"/>
          <ac:picMkLst>
            <pc:docMk/>
            <pc:sldMk cId="2591854868" sldId="307"/>
            <ac:picMk id="7" creationId="{3D5DAAB6-41B4-454B-B2A9-C740322B3C0F}"/>
          </ac:picMkLst>
        </pc:picChg>
      </pc:sldChg>
      <pc:sldChg chg="add del setBg">
        <pc:chgData name="황승현" userId="efd3d89f-8af2-467d-a6c2-ebb2f3fbc794" providerId="ADAL" clId="{34B5F63C-4F1A-47CE-A0A6-5CDA92096F2F}" dt="2021-09-30T12:32:21.430" v="1310" actId="47"/>
        <pc:sldMkLst>
          <pc:docMk/>
          <pc:sldMk cId="620489750" sldId="308"/>
        </pc:sldMkLst>
      </pc:sldChg>
      <pc:sldChg chg="addSp delSp modSp new mod ord modClrScheme chgLayout modNotesTx">
        <pc:chgData name="황승현" userId="efd3d89f-8af2-467d-a6c2-ebb2f3fbc794" providerId="ADAL" clId="{34B5F63C-4F1A-47CE-A0A6-5CDA92096F2F}" dt="2021-10-01T04:54:49.440" v="7319" actId="20577"/>
        <pc:sldMkLst>
          <pc:docMk/>
          <pc:sldMk cId="3708717679" sldId="308"/>
        </pc:sldMkLst>
        <pc:spChg chg="mod ord">
          <ac:chgData name="황승현" userId="efd3d89f-8af2-467d-a6c2-ebb2f3fbc794" providerId="ADAL" clId="{34B5F63C-4F1A-47CE-A0A6-5CDA92096F2F}" dt="2021-09-30T15:22:03.284" v="6066" actId="20577"/>
          <ac:spMkLst>
            <pc:docMk/>
            <pc:sldMk cId="3708717679" sldId="308"/>
            <ac:spMk id="2" creationId="{7D8AE03C-197E-4748-9236-604841833ECF}"/>
          </ac:spMkLst>
        </pc:spChg>
        <pc:spChg chg="del mod ord">
          <ac:chgData name="황승현" userId="efd3d89f-8af2-467d-a6c2-ebb2f3fbc794" providerId="ADAL" clId="{34B5F63C-4F1A-47CE-A0A6-5CDA92096F2F}" dt="2021-09-30T12:49:37.426" v="1551" actId="700"/>
          <ac:spMkLst>
            <pc:docMk/>
            <pc:sldMk cId="3708717679" sldId="308"/>
            <ac:spMk id="3" creationId="{E0753492-C22F-4056-98F2-A5A467A87904}"/>
          </ac:spMkLst>
        </pc:spChg>
        <pc:spChg chg="add del mod ord">
          <ac:chgData name="황승현" userId="efd3d89f-8af2-467d-a6c2-ebb2f3fbc794" providerId="ADAL" clId="{34B5F63C-4F1A-47CE-A0A6-5CDA92096F2F}" dt="2021-09-30T12:49:40.204" v="1552" actId="22"/>
          <ac:spMkLst>
            <pc:docMk/>
            <pc:sldMk cId="3708717679" sldId="308"/>
            <ac:spMk id="4" creationId="{8ECF4811-9B60-447F-B627-FAC0209A2264}"/>
          </ac:spMkLst>
        </pc:spChg>
        <pc:spChg chg="add mod ord">
          <ac:chgData name="황승현" userId="efd3d89f-8af2-467d-a6c2-ebb2f3fbc794" providerId="ADAL" clId="{34B5F63C-4F1A-47CE-A0A6-5CDA92096F2F}" dt="2021-10-01T04:53:06.550" v="6894" actId="20577"/>
          <ac:spMkLst>
            <pc:docMk/>
            <pc:sldMk cId="3708717679" sldId="308"/>
            <ac:spMk id="5" creationId="{281AC843-D050-4679-916D-9C46E1879163}"/>
          </ac:spMkLst>
        </pc:spChg>
        <pc:picChg chg="add mod ord">
          <ac:chgData name="황승현" userId="efd3d89f-8af2-467d-a6c2-ebb2f3fbc794" providerId="ADAL" clId="{34B5F63C-4F1A-47CE-A0A6-5CDA92096F2F}" dt="2021-09-30T15:01:58.813" v="3226" actId="26606"/>
          <ac:picMkLst>
            <pc:docMk/>
            <pc:sldMk cId="3708717679" sldId="308"/>
            <ac:picMk id="7" creationId="{F749DC2E-D0BF-48DA-89A7-C17272ED2465}"/>
          </ac:picMkLst>
        </pc:picChg>
      </pc:sldChg>
      <pc:sldChg chg="add del setBg">
        <pc:chgData name="황승현" userId="efd3d89f-8af2-467d-a6c2-ebb2f3fbc794" providerId="ADAL" clId="{34B5F63C-4F1A-47CE-A0A6-5CDA92096F2F}" dt="2021-09-30T12:32:21.430" v="1310" actId="47"/>
        <pc:sldMkLst>
          <pc:docMk/>
          <pc:sldMk cId="1871915975" sldId="309"/>
        </pc:sldMkLst>
      </pc:sldChg>
      <pc:sldChg chg="addSp modSp add mod modNotesTx">
        <pc:chgData name="황승현" userId="efd3d89f-8af2-467d-a6c2-ebb2f3fbc794" providerId="ADAL" clId="{34B5F63C-4F1A-47CE-A0A6-5CDA92096F2F}" dt="2021-10-01T04:57:53.934" v="7515"/>
        <pc:sldMkLst>
          <pc:docMk/>
          <pc:sldMk cId="2800652669" sldId="309"/>
        </pc:sldMkLst>
        <pc:spChg chg="mod">
          <ac:chgData name="황승현" userId="efd3d89f-8af2-467d-a6c2-ebb2f3fbc794" providerId="ADAL" clId="{34B5F63C-4F1A-47CE-A0A6-5CDA92096F2F}" dt="2021-09-30T13:54:52.026" v="2195"/>
          <ac:spMkLst>
            <pc:docMk/>
            <pc:sldMk cId="2800652669" sldId="309"/>
            <ac:spMk id="126" creationId="{00000000-0000-0000-0000-000000000000}"/>
          </ac:spMkLst>
        </pc:spChg>
        <pc:picChg chg="add mod">
          <ac:chgData name="황승현" userId="efd3d89f-8af2-467d-a6c2-ebb2f3fbc794" providerId="ADAL" clId="{34B5F63C-4F1A-47CE-A0A6-5CDA92096F2F}" dt="2021-09-30T13:54:27.165" v="2163"/>
          <ac:picMkLst>
            <pc:docMk/>
            <pc:sldMk cId="2800652669" sldId="309"/>
            <ac:picMk id="49" creationId="{DD8DE08D-1C0C-47C1-AECD-866D56B4D667}"/>
          </ac:picMkLst>
        </pc:picChg>
      </pc:sldChg>
      <pc:sldChg chg="modSp new mod modNotesTx">
        <pc:chgData name="황승현" userId="efd3d89f-8af2-467d-a6c2-ebb2f3fbc794" providerId="ADAL" clId="{34B5F63C-4F1A-47CE-A0A6-5CDA92096F2F}" dt="2021-10-01T05:08:49.851" v="8062" actId="20577"/>
        <pc:sldMkLst>
          <pc:docMk/>
          <pc:sldMk cId="248838523" sldId="310"/>
        </pc:sldMkLst>
        <pc:spChg chg="mod">
          <ac:chgData name="황승현" userId="efd3d89f-8af2-467d-a6c2-ebb2f3fbc794" providerId="ADAL" clId="{34B5F63C-4F1A-47CE-A0A6-5CDA92096F2F}" dt="2021-09-30T14:55:39.790" v="2734"/>
          <ac:spMkLst>
            <pc:docMk/>
            <pc:sldMk cId="248838523" sldId="310"/>
            <ac:spMk id="2" creationId="{0A1C267E-3067-4907-9916-A10B1332F52D}"/>
          </ac:spMkLst>
        </pc:spChg>
        <pc:spChg chg="mod">
          <ac:chgData name="황승현" userId="efd3d89f-8af2-467d-a6c2-ebb2f3fbc794" providerId="ADAL" clId="{34B5F63C-4F1A-47CE-A0A6-5CDA92096F2F}" dt="2021-09-30T15:37:35.932" v="6732"/>
          <ac:spMkLst>
            <pc:docMk/>
            <pc:sldMk cId="248838523" sldId="310"/>
            <ac:spMk id="3" creationId="{43135CEA-5B34-4D4E-A25E-36EF694C3947}"/>
          </ac:spMkLst>
        </pc:spChg>
      </pc:sldChg>
      <pc:sldChg chg="add del ord">
        <pc:chgData name="황승현" userId="efd3d89f-8af2-467d-a6c2-ebb2f3fbc794" providerId="ADAL" clId="{34B5F63C-4F1A-47CE-A0A6-5CDA92096F2F}" dt="2021-09-30T14:47:44.823" v="2575" actId="47"/>
        <pc:sldMkLst>
          <pc:docMk/>
          <pc:sldMk cId="876158834" sldId="310"/>
        </pc:sldMkLst>
      </pc:sldChg>
      <pc:sldChg chg="addSp delSp modSp new mod ord modClrScheme chgLayout modNotesTx">
        <pc:chgData name="황승현" userId="efd3d89f-8af2-467d-a6c2-ebb2f3fbc794" providerId="ADAL" clId="{34B5F63C-4F1A-47CE-A0A6-5CDA92096F2F}" dt="2021-10-01T04:56:03.147" v="7513" actId="20577"/>
        <pc:sldMkLst>
          <pc:docMk/>
          <pc:sldMk cId="1463702276" sldId="311"/>
        </pc:sldMkLst>
        <pc:spChg chg="del mod ord">
          <ac:chgData name="황승현" userId="efd3d89f-8af2-467d-a6c2-ebb2f3fbc794" providerId="ADAL" clId="{34B5F63C-4F1A-47CE-A0A6-5CDA92096F2F}" dt="2021-09-30T14:56:11.947" v="2738" actId="700"/>
          <ac:spMkLst>
            <pc:docMk/>
            <pc:sldMk cId="1463702276" sldId="311"/>
            <ac:spMk id="2" creationId="{CA7CB6AB-60F1-4E44-A2CF-F9CF0F663BB4}"/>
          </ac:spMkLst>
        </pc:spChg>
        <pc:spChg chg="del mod ord">
          <ac:chgData name="황승현" userId="efd3d89f-8af2-467d-a6c2-ebb2f3fbc794" providerId="ADAL" clId="{34B5F63C-4F1A-47CE-A0A6-5CDA92096F2F}" dt="2021-09-30T14:56:11.947" v="2738" actId="700"/>
          <ac:spMkLst>
            <pc:docMk/>
            <pc:sldMk cId="1463702276" sldId="311"/>
            <ac:spMk id="3" creationId="{B212336C-0FB3-45C8-8CDA-A52744F1FCBE}"/>
          </ac:spMkLst>
        </pc:spChg>
        <pc:spChg chg="del">
          <ac:chgData name="황승현" userId="efd3d89f-8af2-467d-a6c2-ebb2f3fbc794" providerId="ADAL" clId="{34B5F63C-4F1A-47CE-A0A6-5CDA92096F2F}" dt="2021-09-30T14:56:11.947" v="2738" actId="700"/>
          <ac:spMkLst>
            <pc:docMk/>
            <pc:sldMk cId="1463702276" sldId="311"/>
            <ac:spMk id="4" creationId="{0E3CBDCE-46AB-404F-9580-37613AEB6838}"/>
          </ac:spMkLst>
        </pc:spChg>
        <pc:spChg chg="add mod ord">
          <ac:chgData name="황승현" userId="efd3d89f-8af2-467d-a6c2-ebb2f3fbc794" providerId="ADAL" clId="{34B5F63C-4F1A-47CE-A0A6-5CDA92096F2F}" dt="2021-09-30T15:11:30.901" v="4878" actId="26606"/>
          <ac:spMkLst>
            <pc:docMk/>
            <pc:sldMk cId="1463702276" sldId="311"/>
            <ac:spMk id="5" creationId="{04371166-2BC9-41B7-A075-DFF9BAC36B31}"/>
          </ac:spMkLst>
        </pc:spChg>
        <pc:spChg chg="add del mod ord">
          <ac:chgData name="황승현" userId="efd3d89f-8af2-467d-a6c2-ebb2f3fbc794" providerId="ADAL" clId="{34B5F63C-4F1A-47CE-A0A6-5CDA92096F2F}" dt="2021-09-30T14:56:48.478" v="2785" actId="700"/>
          <ac:spMkLst>
            <pc:docMk/>
            <pc:sldMk cId="1463702276" sldId="311"/>
            <ac:spMk id="6" creationId="{21F8FDF9-0F3F-45E8-953E-E47C7DA39A90}"/>
          </ac:spMkLst>
        </pc:spChg>
        <pc:spChg chg="add del mod ord">
          <ac:chgData name="황승현" userId="efd3d89f-8af2-467d-a6c2-ebb2f3fbc794" providerId="ADAL" clId="{34B5F63C-4F1A-47CE-A0A6-5CDA92096F2F}" dt="2021-09-30T14:58:55.541" v="2786" actId="931"/>
          <ac:spMkLst>
            <pc:docMk/>
            <pc:sldMk cId="1463702276" sldId="311"/>
            <ac:spMk id="7" creationId="{CF2C318D-D15A-4ADC-92E0-64D04006E744}"/>
          </ac:spMkLst>
        </pc:spChg>
        <pc:spChg chg="add mod ord">
          <ac:chgData name="황승현" userId="efd3d89f-8af2-467d-a6c2-ebb2f3fbc794" providerId="ADAL" clId="{34B5F63C-4F1A-47CE-A0A6-5CDA92096F2F}" dt="2021-09-30T15:11:30.901" v="4878" actId="26606"/>
          <ac:spMkLst>
            <pc:docMk/>
            <pc:sldMk cId="1463702276" sldId="311"/>
            <ac:spMk id="8" creationId="{870FDF37-A024-499F-A3C6-619BE19407E8}"/>
          </ac:spMkLst>
        </pc:spChg>
        <pc:picChg chg="add mod ord">
          <ac:chgData name="황승현" userId="efd3d89f-8af2-467d-a6c2-ebb2f3fbc794" providerId="ADAL" clId="{34B5F63C-4F1A-47CE-A0A6-5CDA92096F2F}" dt="2021-09-30T15:11:30.901" v="4878" actId="26606"/>
          <ac:picMkLst>
            <pc:docMk/>
            <pc:sldMk cId="1463702276" sldId="311"/>
            <ac:picMk id="10" creationId="{D341859F-2B57-461B-A049-7D235A4A8B12}"/>
          </ac:picMkLst>
        </pc:picChg>
      </pc:sldChg>
      <pc:sldChg chg="new del">
        <pc:chgData name="황승현" userId="efd3d89f-8af2-467d-a6c2-ebb2f3fbc794" providerId="ADAL" clId="{34B5F63C-4F1A-47CE-A0A6-5CDA92096F2F}" dt="2021-09-30T14:56:04.643" v="2736" actId="2696"/>
        <pc:sldMkLst>
          <pc:docMk/>
          <pc:sldMk cId="4107983620" sldId="311"/>
        </pc:sldMkLst>
      </pc:sldChg>
      <pc:sldChg chg="modSp new del mod">
        <pc:chgData name="황승현" userId="efd3d89f-8af2-467d-a6c2-ebb2f3fbc794" providerId="ADAL" clId="{34B5F63C-4F1A-47CE-A0A6-5CDA92096F2F}" dt="2021-09-30T15:08:00.998" v="4267" actId="2696"/>
        <pc:sldMkLst>
          <pc:docMk/>
          <pc:sldMk cId="861790017" sldId="312"/>
        </pc:sldMkLst>
        <pc:spChg chg="mod">
          <ac:chgData name="황승현" userId="efd3d89f-8af2-467d-a6c2-ebb2f3fbc794" providerId="ADAL" clId="{34B5F63C-4F1A-47CE-A0A6-5CDA92096F2F}" dt="2021-09-30T15:07:57.856" v="4266" actId="20577"/>
          <ac:spMkLst>
            <pc:docMk/>
            <pc:sldMk cId="861790017" sldId="312"/>
            <ac:spMk id="2" creationId="{780C84E0-ABB2-4EBF-B13C-E7472AA6B1A6}"/>
          </ac:spMkLst>
        </pc:spChg>
      </pc:sldChg>
      <pc:sldChg chg="modSp new mod modNotesTx">
        <pc:chgData name="황승현" userId="efd3d89f-8af2-467d-a6c2-ebb2f3fbc794" providerId="ADAL" clId="{34B5F63C-4F1A-47CE-A0A6-5CDA92096F2F}" dt="2021-10-01T05:02:53.011" v="7584" actId="313"/>
        <pc:sldMkLst>
          <pc:docMk/>
          <pc:sldMk cId="1669538682" sldId="312"/>
        </pc:sldMkLst>
        <pc:spChg chg="mod">
          <ac:chgData name="황승현" userId="efd3d89f-8af2-467d-a6c2-ebb2f3fbc794" providerId="ADAL" clId="{34B5F63C-4F1A-47CE-A0A6-5CDA92096F2F}" dt="2021-09-30T15:12:04.664" v="4916"/>
          <ac:spMkLst>
            <pc:docMk/>
            <pc:sldMk cId="1669538682" sldId="312"/>
            <ac:spMk id="2" creationId="{014529A6-25DF-4C94-8DB0-83F316975F86}"/>
          </ac:spMkLst>
        </pc:spChg>
        <pc:spChg chg="mod">
          <ac:chgData name="황승현" userId="efd3d89f-8af2-467d-a6c2-ebb2f3fbc794" providerId="ADAL" clId="{34B5F63C-4F1A-47CE-A0A6-5CDA92096F2F}" dt="2021-10-01T05:02:53.011" v="7584" actId="313"/>
          <ac:spMkLst>
            <pc:docMk/>
            <pc:sldMk cId="1669538682" sldId="312"/>
            <ac:spMk id="3" creationId="{B83CFBDF-C127-4695-BD22-6D20E7653C12}"/>
          </ac:spMkLst>
        </pc:spChg>
      </pc:sldChg>
      <pc:sldChg chg="new del">
        <pc:chgData name="황승현" userId="efd3d89f-8af2-467d-a6c2-ebb2f3fbc794" providerId="ADAL" clId="{34B5F63C-4F1A-47CE-A0A6-5CDA92096F2F}" dt="2021-09-30T15:36:28.051" v="6640" actId="47"/>
        <pc:sldMkLst>
          <pc:docMk/>
          <pc:sldMk cId="1537339591" sldId="313"/>
        </pc:sldMkLst>
      </pc:sldChg>
    </pc:docChg>
  </pc:docChgLst>
  <pc:docChgLst>
    <pc:chgData name="황승현" userId="efd3d89f-8af2-467d-a6c2-ebb2f3fbc794" providerId="ADAL" clId="{0327F571-EC85-48CB-B038-A739B18E2F2A}"/>
    <pc:docChg chg="undo redo custSel addSld delSld modSld sldOrd">
      <pc:chgData name="황승현" userId="efd3d89f-8af2-467d-a6c2-ebb2f3fbc794" providerId="ADAL" clId="{0327F571-EC85-48CB-B038-A739B18E2F2A}" dt="2021-11-05T03:44:03.307" v="5407"/>
      <pc:docMkLst>
        <pc:docMk/>
      </pc:docMkLst>
      <pc:sldChg chg="modSp mod">
        <pc:chgData name="황승현" userId="efd3d89f-8af2-467d-a6c2-ebb2f3fbc794" providerId="ADAL" clId="{0327F571-EC85-48CB-B038-A739B18E2F2A}" dt="2021-11-04T12:58:29.555" v="4372" actId="21"/>
        <pc:sldMkLst>
          <pc:docMk/>
          <pc:sldMk cId="0" sldId="256"/>
        </pc:sldMkLst>
        <pc:spChg chg="mod">
          <ac:chgData name="황승현" userId="efd3d89f-8af2-467d-a6c2-ebb2f3fbc794" providerId="ADAL" clId="{0327F571-EC85-48CB-B038-A739B18E2F2A}" dt="2021-11-04T12:58:29.555" v="4372" actId="21"/>
          <ac:spMkLst>
            <pc:docMk/>
            <pc:sldMk cId="0" sldId="256"/>
            <ac:spMk id="2" creationId="{00000000-0000-0000-0000-000000000000}"/>
          </ac:spMkLst>
        </pc:spChg>
        <pc:spChg chg="mod">
          <ac:chgData name="황승현" userId="efd3d89f-8af2-467d-a6c2-ebb2f3fbc794" providerId="ADAL" clId="{0327F571-EC85-48CB-B038-A739B18E2F2A}" dt="2021-11-03T11:34:27.802" v="44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황승현" userId="efd3d89f-8af2-467d-a6c2-ebb2f3fbc794" providerId="ADAL" clId="{0327F571-EC85-48CB-B038-A739B18E2F2A}" dt="2021-11-03T11:42:28.706" v="909" actId="47"/>
        <pc:sldMkLst>
          <pc:docMk/>
          <pc:sldMk cId="0" sldId="257"/>
        </pc:sldMkLst>
      </pc:sldChg>
      <pc:sldChg chg="del">
        <pc:chgData name="황승현" userId="efd3d89f-8af2-467d-a6c2-ebb2f3fbc794" providerId="ADAL" clId="{0327F571-EC85-48CB-B038-A739B18E2F2A}" dt="2021-11-03T11:42:28.706" v="909" actId="47"/>
        <pc:sldMkLst>
          <pc:docMk/>
          <pc:sldMk cId="0" sldId="261"/>
        </pc:sldMkLst>
      </pc:sldChg>
      <pc:sldChg chg="del">
        <pc:chgData name="황승현" userId="efd3d89f-8af2-467d-a6c2-ebb2f3fbc794" providerId="ADAL" clId="{0327F571-EC85-48CB-B038-A739B18E2F2A}" dt="2021-11-03T11:42:28.706" v="909" actId="47"/>
        <pc:sldMkLst>
          <pc:docMk/>
          <pc:sldMk cId="0" sldId="272"/>
        </pc:sldMkLst>
      </pc:sldChg>
      <pc:sldChg chg="modSp mod">
        <pc:chgData name="황승현" userId="efd3d89f-8af2-467d-a6c2-ebb2f3fbc794" providerId="ADAL" clId="{0327F571-EC85-48CB-B038-A739B18E2F2A}" dt="2021-11-05T03:34:17.475" v="5188" actId="20577"/>
        <pc:sldMkLst>
          <pc:docMk/>
          <pc:sldMk cId="0" sldId="286"/>
        </pc:sldMkLst>
        <pc:spChg chg="mod">
          <ac:chgData name="황승현" userId="efd3d89f-8af2-467d-a6c2-ebb2f3fbc794" providerId="ADAL" clId="{0327F571-EC85-48CB-B038-A739B18E2F2A}" dt="2021-11-05T03:34:17.475" v="5188" actId="20577"/>
          <ac:spMkLst>
            <pc:docMk/>
            <pc:sldMk cId="0" sldId="286"/>
            <ac:spMk id="3" creationId="{00000000-0000-0000-0000-000000000000}"/>
          </ac:spMkLst>
        </pc:spChg>
      </pc:sldChg>
      <pc:sldChg chg="addSp delSp modSp mod modClrScheme chgLayout">
        <pc:chgData name="황승현" userId="efd3d89f-8af2-467d-a6c2-ebb2f3fbc794" providerId="ADAL" clId="{0327F571-EC85-48CB-B038-A739B18E2F2A}" dt="2021-11-05T02:27:41.010" v="5133"/>
        <pc:sldMkLst>
          <pc:docMk/>
          <pc:sldMk cId="0" sldId="292"/>
        </pc:sldMkLst>
        <pc:spChg chg="mod ord">
          <ac:chgData name="황승현" userId="efd3d89f-8af2-467d-a6c2-ebb2f3fbc794" providerId="ADAL" clId="{0327F571-EC85-48CB-B038-A739B18E2F2A}" dt="2021-11-03T11:41:09.386" v="835" actId="700"/>
          <ac:spMkLst>
            <pc:docMk/>
            <pc:sldMk cId="0" sldId="292"/>
            <ac:spMk id="2" creationId="{00000000-0000-0000-0000-000000000000}"/>
          </ac:spMkLst>
        </pc:spChg>
        <pc:spChg chg="mod ord">
          <ac:chgData name="황승현" userId="efd3d89f-8af2-467d-a6c2-ebb2f3fbc794" providerId="ADAL" clId="{0327F571-EC85-48CB-B038-A739B18E2F2A}" dt="2021-11-05T02:27:41.010" v="5133"/>
          <ac:spMkLst>
            <pc:docMk/>
            <pc:sldMk cId="0" sldId="292"/>
            <ac:spMk id="3" creationId="{00000000-0000-0000-0000-000000000000}"/>
          </ac:spMkLst>
        </pc:spChg>
        <pc:spChg chg="add del mod ord">
          <ac:chgData name="황승현" userId="efd3d89f-8af2-467d-a6c2-ebb2f3fbc794" providerId="ADAL" clId="{0327F571-EC85-48CB-B038-A739B18E2F2A}" dt="2021-11-03T11:41:13.371" v="836" actId="478"/>
          <ac:spMkLst>
            <pc:docMk/>
            <pc:sldMk cId="0" sldId="292"/>
            <ac:spMk id="4" creationId="{3FD449A5-F09E-40FB-9EC5-D9A6EBD269B2}"/>
          </ac:spMkLst>
        </pc:spChg>
      </pc:sldChg>
      <pc:sldChg chg="modSp mod">
        <pc:chgData name="황승현" userId="efd3d89f-8af2-467d-a6c2-ebb2f3fbc794" providerId="ADAL" clId="{0327F571-EC85-48CB-B038-A739B18E2F2A}" dt="2021-11-03T11:42:18.134" v="908" actId="6549"/>
        <pc:sldMkLst>
          <pc:docMk/>
          <pc:sldMk cId="0" sldId="293"/>
        </pc:sldMkLst>
        <pc:spChg chg="mod">
          <ac:chgData name="황승현" userId="efd3d89f-8af2-467d-a6c2-ebb2f3fbc794" providerId="ADAL" clId="{0327F571-EC85-48CB-B038-A739B18E2F2A}" dt="2021-11-03T11:42:18.134" v="908" actId="6549"/>
          <ac:spMkLst>
            <pc:docMk/>
            <pc:sldMk cId="0" sldId="293"/>
            <ac:spMk id="2" creationId="{00000000-0000-0000-0000-000000000000}"/>
          </ac:spMkLst>
        </pc:spChg>
      </pc:sldChg>
      <pc:sldChg chg="del">
        <pc:chgData name="황승현" userId="efd3d89f-8af2-467d-a6c2-ebb2f3fbc794" providerId="ADAL" clId="{0327F571-EC85-48CB-B038-A739B18E2F2A}" dt="2021-11-03T11:42:28.706" v="909" actId="47"/>
        <pc:sldMkLst>
          <pc:docMk/>
          <pc:sldMk cId="0" sldId="296"/>
        </pc:sldMkLst>
      </pc:sldChg>
      <pc:sldChg chg="addSp delSp modSp mod">
        <pc:chgData name="황승현" userId="efd3d89f-8af2-467d-a6c2-ebb2f3fbc794" providerId="ADAL" clId="{0327F571-EC85-48CB-B038-A739B18E2F2A}" dt="2021-11-04T14:23:08.935" v="5014" actId="14826"/>
        <pc:sldMkLst>
          <pc:docMk/>
          <pc:sldMk cId="0" sldId="297"/>
        </pc:sldMkLst>
        <pc:spChg chg="mod">
          <ac:chgData name="황승현" userId="efd3d89f-8af2-467d-a6c2-ebb2f3fbc794" providerId="ADAL" clId="{0327F571-EC85-48CB-B038-A739B18E2F2A}" dt="2021-11-03T11:50:46.303" v="1727"/>
          <ac:spMkLst>
            <pc:docMk/>
            <pc:sldMk cId="0" sldId="297"/>
            <ac:spMk id="2" creationId="{00000000-0000-0000-0000-000000000000}"/>
          </ac:spMkLst>
        </pc:spChg>
        <pc:picChg chg="add del mod">
          <ac:chgData name="황승현" userId="efd3d89f-8af2-467d-a6c2-ebb2f3fbc794" providerId="ADAL" clId="{0327F571-EC85-48CB-B038-A739B18E2F2A}" dt="2021-11-04T11:44:44.070" v="4240" actId="931"/>
          <ac:picMkLst>
            <pc:docMk/>
            <pc:sldMk cId="0" sldId="297"/>
            <ac:picMk id="4" creationId="{E10DA592-894A-443A-94CD-DA9DCA9B74B1}"/>
          </ac:picMkLst>
        </pc:picChg>
        <pc:picChg chg="add del mod">
          <ac:chgData name="황승현" userId="efd3d89f-8af2-467d-a6c2-ebb2f3fbc794" providerId="ADAL" clId="{0327F571-EC85-48CB-B038-A739B18E2F2A}" dt="2021-11-04T14:23:08.935" v="5014" actId="14826"/>
          <ac:picMkLst>
            <pc:docMk/>
            <pc:sldMk cId="0" sldId="297"/>
            <ac:picMk id="5" creationId="{00000000-0000-0000-0000-000000000000}"/>
          </ac:picMkLst>
        </pc:picChg>
      </pc:sldChg>
      <pc:sldChg chg="del">
        <pc:chgData name="황승현" userId="efd3d89f-8af2-467d-a6c2-ebb2f3fbc794" providerId="ADAL" clId="{0327F571-EC85-48CB-B038-A739B18E2F2A}" dt="2021-11-03T11:45:13.007" v="1290" actId="47"/>
        <pc:sldMkLst>
          <pc:docMk/>
          <pc:sldMk cId="0" sldId="298"/>
        </pc:sldMkLst>
      </pc:sldChg>
      <pc:sldChg chg="del">
        <pc:chgData name="황승현" userId="efd3d89f-8af2-467d-a6c2-ebb2f3fbc794" providerId="ADAL" clId="{0327F571-EC85-48CB-B038-A739B18E2F2A}" dt="2021-11-03T11:45:11.161" v="1288" actId="47"/>
        <pc:sldMkLst>
          <pc:docMk/>
          <pc:sldMk cId="0" sldId="300"/>
        </pc:sldMkLst>
      </pc:sldChg>
      <pc:sldChg chg="modSp del mod">
        <pc:chgData name="황승현" userId="efd3d89f-8af2-467d-a6c2-ebb2f3fbc794" providerId="ADAL" clId="{0327F571-EC85-48CB-B038-A739B18E2F2A}" dt="2021-11-03T11:46:58.557" v="1453" actId="47"/>
        <pc:sldMkLst>
          <pc:docMk/>
          <pc:sldMk cId="0" sldId="306"/>
        </pc:sldMkLst>
        <pc:spChg chg="mod">
          <ac:chgData name="황승현" userId="efd3d89f-8af2-467d-a6c2-ebb2f3fbc794" providerId="ADAL" clId="{0327F571-EC85-48CB-B038-A739B18E2F2A}" dt="2021-11-03T11:45:22.236" v="1293"/>
          <ac:spMkLst>
            <pc:docMk/>
            <pc:sldMk cId="0" sldId="306"/>
            <ac:spMk id="2" creationId="{00000000-0000-0000-0000-000000000000}"/>
          </ac:spMkLst>
        </pc:spChg>
      </pc:sldChg>
      <pc:sldChg chg="del">
        <pc:chgData name="황승현" userId="efd3d89f-8af2-467d-a6c2-ebb2f3fbc794" providerId="ADAL" clId="{0327F571-EC85-48CB-B038-A739B18E2F2A}" dt="2021-11-03T11:49:26.883" v="1590" actId="47"/>
        <pc:sldMkLst>
          <pc:docMk/>
          <pc:sldMk cId="1887740919" sldId="307"/>
        </pc:sldMkLst>
      </pc:sldChg>
      <pc:sldChg chg="del">
        <pc:chgData name="황승현" userId="efd3d89f-8af2-467d-a6c2-ebb2f3fbc794" providerId="ADAL" clId="{0327F571-EC85-48CB-B038-A739B18E2F2A}" dt="2021-11-03T11:45:08.326" v="1286" actId="47"/>
        <pc:sldMkLst>
          <pc:docMk/>
          <pc:sldMk cId="3708717679" sldId="308"/>
        </pc:sldMkLst>
      </pc:sldChg>
      <pc:sldChg chg="del">
        <pc:chgData name="황승현" userId="efd3d89f-8af2-467d-a6c2-ebb2f3fbc794" providerId="ADAL" clId="{0327F571-EC85-48CB-B038-A739B18E2F2A}" dt="2021-11-03T11:45:11.960" v="1289" actId="47"/>
        <pc:sldMkLst>
          <pc:docMk/>
          <pc:sldMk cId="2800652669" sldId="309"/>
        </pc:sldMkLst>
      </pc:sldChg>
      <pc:sldChg chg="addSp modSp mod">
        <pc:chgData name="황승현" userId="efd3d89f-8af2-467d-a6c2-ebb2f3fbc794" providerId="ADAL" clId="{0327F571-EC85-48CB-B038-A739B18E2F2A}" dt="2021-11-04T14:25:47.829" v="5063" actId="1076"/>
        <pc:sldMkLst>
          <pc:docMk/>
          <pc:sldMk cId="248838523" sldId="310"/>
        </pc:sldMkLst>
        <pc:spChg chg="mod">
          <ac:chgData name="황승현" userId="efd3d89f-8af2-467d-a6c2-ebb2f3fbc794" providerId="ADAL" clId="{0327F571-EC85-48CB-B038-A739B18E2F2A}" dt="2021-11-04T09:43:40.677" v="3117" actId="20577"/>
          <ac:spMkLst>
            <pc:docMk/>
            <pc:sldMk cId="248838523" sldId="310"/>
            <ac:spMk id="2" creationId="{0A1C267E-3067-4907-9916-A10B1332F52D}"/>
          </ac:spMkLst>
        </pc:spChg>
        <pc:spChg chg="mod">
          <ac:chgData name="황승현" userId="efd3d89f-8af2-467d-a6c2-ebb2f3fbc794" providerId="ADAL" clId="{0327F571-EC85-48CB-B038-A739B18E2F2A}" dt="2021-11-04T09:44:40.479" v="3198"/>
          <ac:spMkLst>
            <pc:docMk/>
            <pc:sldMk cId="248838523" sldId="310"/>
            <ac:spMk id="3" creationId="{43135CEA-5B34-4D4E-A25E-36EF694C3947}"/>
          </ac:spMkLst>
        </pc:spChg>
        <pc:picChg chg="add mod">
          <ac:chgData name="황승현" userId="efd3d89f-8af2-467d-a6c2-ebb2f3fbc794" providerId="ADAL" clId="{0327F571-EC85-48CB-B038-A739B18E2F2A}" dt="2021-11-04T14:25:47.829" v="5063" actId="1076"/>
          <ac:picMkLst>
            <pc:docMk/>
            <pc:sldMk cId="248838523" sldId="310"/>
            <ac:picMk id="5" creationId="{27F0046C-3E83-4654-83E1-2975C0353F77}"/>
          </ac:picMkLst>
        </pc:picChg>
      </pc:sldChg>
      <pc:sldChg chg="del">
        <pc:chgData name="황승현" userId="efd3d89f-8af2-467d-a6c2-ebb2f3fbc794" providerId="ADAL" clId="{0327F571-EC85-48CB-B038-A739B18E2F2A}" dt="2021-11-03T11:45:09.964" v="1287" actId="47"/>
        <pc:sldMkLst>
          <pc:docMk/>
          <pc:sldMk cId="1463702276" sldId="311"/>
        </pc:sldMkLst>
      </pc:sldChg>
      <pc:sldChg chg="addSp delSp modSp new mod modClrScheme chgLayout">
        <pc:chgData name="황승현" userId="efd3d89f-8af2-467d-a6c2-ebb2f3fbc794" providerId="ADAL" clId="{0327F571-EC85-48CB-B038-A739B18E2F2A}" dt="2021-11-05T03:40:54.141" v="5297"/>
        <pc:sldMkLst>
          <pc:docMk/>
          <pc:sldMk cId="3568122964" sldId="311"/>
        </pc:sldMkLst>
        <pc:spChg chg="del mod ord">
          <ac:chgData name="황승현" userId="efd3d89f-8af2-467d-a6c2-ebb2f3fbc794" providerId="ADAL" clId="{0327F571-EC85-48CB-B038-A739B18E2F2A}" dt="2021-11-03T11:45:36.739" v="1295" actId="700"/>
          <ac:spMkLst>
            <pc:docMk/>
            <pc:sldMk cId="3568122964" sldId="311"/>
            <ac:spMk id="2" creationId="{79190A4C-A871-4A3A-987F-8F51BD98CD9E}"/>
          </ac:spMkLst>
        </pc:spChg>
        <pc:spChg chg="del mod ord">
          <ac:chgData name="황승현" userId="efd3d89f-8af2-467d-a6c2-ebb2f3fbc794" providerId="ADAL" clId="{0327F571-EC85-48CB-B038-A739B18E2F2A}" dt="2021-11-03T11:45:36.739" v="1295" actId="700"/>
          <ac:spMkLst>
            <pc:docMk/>
            <pc:sldMk cId="3568122964" sldId="311"/>
            <ac:spMk id="3" creationId="{FAEDD21D-3452-4215-8320-726DB5BB6C14}"/>
          </ac:spMkLst>
        </pc:spChg>
        <pc:spChg chg="add mod ord">
          <ac:chgData name="황승현" userId="efd3d89f-8af2-467d-a6c2-ebb2f3fbc794" providerId="ADAL" clId="{0327F571-EC85-48CB-B038-A739B18E2F2A}" dt="2021-11-03T11:45:48.124" v="1344"/>
          <ac:spMkLst>
            <pc:docMk/>
            <pc:sldMk cId="3568122964" sldId="311"/>
            <ac:spMk id="4" creationId="{959E7A50-18F0-4EBB-9011-1EE60AE6669F}"/>
          </ac:spMkLst>
        </pc:spChg>
        <pc:spChg chg="add mod ord">
          <ac:chgData name="황승현" userId="efd3d89f-8af2-467d-a6c2-ebb2f3fbc794" providerId="ADAL" clId="{0327F571-EC85-48CB-B038-A739B18E2F2A}" dt="2021-11-03T11:46:06.932" v="1399" actId="20577"/>
          <ac:spMkLst>
            <pc:docMk/>
            <pc:sldMk cId="3568122964" sldId="311"/>
            <ac:spMk id="5" creationId="{5EAD3F55-546C-4C70-9920-222BE724170E}"/>
          </ac:spMkLst>
        </pc:spChg>
        <pc:spChg chg="add mod ord">
          <ac:chgData name="황승현" userId="efd3d89f-8af2-467d-a6c2-ebb2f3fbc794" providerId="ADAL" clId="{0327F571-EC85-48CB-B038-A739B18E2F2A}" dt="2021-11-05T03:36:26.222" v="5233"/>
          <ac:spMkLst>
            <pc:docMk/>
            <pc:sldMk cId="3568122964" sldId="311"/>
            <ac:spMk id="6" creationId="{F9A3A484-606F-4BD6-BB1B-21C9B4E1F4B5}"/>
          </ac:spMkLst>
        </pc:spChg>
        <pc:spChg chg="add mod ord">
          <ac:chgData name="황승현" userId="efd3d89f-8af2-467d-a6c2-ebb2f3fbc794" providerId="ADAL" clId="{0327F571-EC85-48CB-B038-A739B18E2F2A}" dt="2021-11-03T11:47:03.595" v="1454" actId="20577"/>
          <ac:spMkLst>
            <pc:docMk/>
            <pc:sldMk cId="3568122964" sldId="311"/>
            <ac:spMk id="7" creationId="{CE1484DA-5212-4418-A585-10148BA1876D}"/>
          </ac:spMkLst>
        </pc:spChg>
        <pc:spChg chg="add del mod ord">
          <ac:chgData name="황승현" userId="efd3d89f-8af2-467d-a6c2-ebb2f3fbc794" providerId="ADAL" clId="{0327F571-EC85-48CB-B038-A739B18E2F2A}" dt="2021-11-05T03:40:54.141" v="5297"/>
          <ac:spMkLst>
            <pc:docMk/>
            <pc:sldMk cId="3568122964" sldId="311"/>
            <ac:spMk id="8" creationId="{1699E358-1C0B-440E-9C9C-43220992022E}"/>
          </ac:spMkLst>
        </pc:spChg>
        <pc:spChg chg="add del mod">
          <ac:chgData name="황승현" userId="efd3d89f-8af2-467d-a6c2-ebb2f3fbc794" providerId="ADAL" clId="{0327F571-EC85-48CB-B038-A739B18E2F2A}" dt="2021-11-03T11:46:31.229" v="1447"/>
          <ac:spMkLst>
            <pc:docMk/>
            <pc:sldMk cId="3568122964" sldId="311"/>
            <ac:spMk id="9" creationId="{91738887-A24F-4B1E-9189-984EFBCA4934}"/>
          </ac:spMkLst>
        </pc:spChg>
        <pc:spChg chg="add del">
          <ac:chgData name="황승현" userId="efd3d89f-8af2-467d-a6c2-ebb2f3fbc794" providerId="ADAL" clId="{0327F571-EC85-48CB-B038-A739B18E2F2A}" dt="2021-11-03T11:46:44.347" v="1450"/>
          <ac:spMkLst>
            <pc:docMk/>
            <pc:sldMk cId="3568122964" sldId="311"/>
            <ac:spMk id="10" creationId="{99E8205C-BB4B-4976-B3A2-679DA0C2B79A}"/>
          </ac:spMkLst>
        </pc:spChg>
      </pc:sldChg>
      <pc:sldChg chg="del">
        <pc:chgData name="황승현" userId="efd3d89f-8af2-467d-a6c2-ebb2f3fbc794" providerId="ADAL" clId="{0327F571-EC85-48CB-B038-A739B18E2F2A}" dt="2021-11-03T11:45:13.966" v="1291" actId="47"/>
        <pc:sldMkLst>
          <pc:docMk/>
          <pc:sldMk cId="1669538682" sldId="312"/>
        </pc:sldMkLst>
      </pc:sldChg>
      <pc:sldChg chg="addSp delSp modSp new mod modClrScheme chgLayout">
        <pc:chgData name="황승현" userId="efd3d89f-8af2-467d-a6c2-ebb2f3fbc794" providerId="ADAL" clId="{0327F571-EC85-48CB-B038-A739B18E2F2A}" dt="2021-11-03T11:49:18.911" v="1589"/>
        <pc:sldMkLst>
          <pc:docMk/>
          <pc:sldMk cId="3898481196" sldId="312"/>
        </pc:sldMkLst>
        <pc:spChg chg="del mod ord">
          <ac:chgData name="황승현" userId="efd3d89f-8af2-467d-a6c2-ebb2f3fbc794" providerId="ADAL" clId="{0327F571-EC85-48CB-B038-A739B18E2F2A}" dt="2021-11-03T11:47:30.154" v="1456" actId="700"/>
          <ac:spMkLst>
            <pc:docMk/>
            <pc:sldMk cId="3898481196" sldId="312"/>
            <ac:spMk id="2" creationId="{CFE080EB-CFFD-419B-A7AA-6249E2D92293}"/>
          </ac:spMkLst>
        </pc:spChg>
        <pc:spChg chg="del mod ord">
          <ac:chgData name="황승현" userId="efd3d89f-8af2-467d-a6c2-ebb2f3fbc794" providerId="ADAL" clId="{0327F571-EC85-48CB-B038-A739B18E2F2A}" dt="2021-11-03T11:47:30.154" v="1456" actId="700"/>
          <ac:spMkLst>
            <pc:docMk/>
            <pc:sldMk cId="3898481196" sldId="312"/>
            <ac:spMk id="3" creationId="{958E2B24-37A0-4578-8D74-896F2445528D}"/>
          </ac:spMkLst>
        </pc:spChg>
        <pc:spChg chg="del mod ord">
          <ac:chgData name="황승현" userId="efd3d89f-8af2-467d-a6c2-ebb2f3fbc794" providerId="ADAL" clId="{0327F571-EC85-48CB-B038-A739B18E2F2A}" dt="2021-11-03T11:47:30.154" v="1456" actId="700"/>
          <ac:spMkLst>
            <pc:docMk/>
            <pc:sldMk cId="3898481196" sldId="312"/>
            <ac:spMk id="4" creationId="{392CBEE4-45FB-4D5C-B6A1-1F51C616BA07}"/>
          </ac:spMkLst>
        </pc:spChg>
        <pc:spChg chg="del">
          <ac:chgData name="황승현" userId="efd3d89f-8af2-467d-a6c2-ebb2f3fbc794" providerId="ADAL" clId="{0327F571-EC85-48CB-B038-A739B18E2F2A}" dt="2021-11-03T11:47:30.154" v="1456" actId="700"/>
          <ac:spMkLst>
            <pc:docMk/>
            <pc:sldMk cId="3898481196" sldId="312"/>
            <ac:spMk id="5" creationId="{46AD4090-30BF-4A2A-A4E7-A5CC80E54B6B}"/>
          </ac:spMkLst>
        </pc:spChg>
        <pc:spChg chg="del">
          <ac:chgData name="황승현" userId="efd3d89f-8af2-467d-a6c2-ebb2f3fbc794" providerId="ADAL" clId="{0327F571-EC85-48CB-B038-A739B18E2F2A}" dt="2021-11-03T11:47:30.154" v="1456" actId="700"/>
          <ac:spMkLst>
            <pc:docMk/>
            <pc:sldMk cId="3898481196" sldId="312"/>
            <ac:spMk id="6" creationId="{7EB01B11-AE7E-443D-BF8E-5117C5415D46}"/>
          </ac:spMkLst>
        </pc:spChg>
        <pc:spChg chg="add mod ord">
          <ac:chgData name="황승현" userId="efd3d89f-8af2-467d-a6c2-ebb2f3fbc794" providerId="ADAL" clId="{0327F571-EC85-48CB-B038-A739B18E2F2A}" dt="2021-11-03T11:49:03.846" v="1560" actId="26606"/>
          <ac:spMkLst>
            <pc:docMk/>
            <pc:sldMk cId="3898481196" sldId="312"/>
            <ac:spMk id="7" creationId="{F7269226-1131-429B-9BCC-923BADCE8A9E}"/>
          </ac:spMkLst>
        </pc:spChg>
        <pc:spChg chg="add del mod ord">
          <ac:chgData name="황승현" userId="efd3d89f-8af2-467d-a6c2-ebb2f3fbc794" providerId="ADAL" clId="{0327F571-EC85-48CB-B038-A739B18E2F2A}" dt="2021-11-03T11:48:56.046" v="1559" actId="931"/>
          <ac:spMkLst>
            <pc:docMk/>
            <pc:sldMk cId="3898481196" sldId="312"/>
            <ac:spMk id="8" creationId="{5604C7A9-8B04-4EFD-B52A-CEC08871158C}"/>
          </ac:spMkLst>
        </pc:spChg>
        <pc:spChg chg="add mod ord">
          <ac:chgData name="황승현" userId="efd3d89f-8af2-467d-a6c2-ebb2f3fbc794" providerId="ADAL" clId="{0327F571-EC85-48CB-B038-A739B18E2F2A}" dt="2021-11-03T11:49:18.911" v="1589"/>
          <ac:spMkLst>
            <pc:docMk/>
            <pc:sldMk cId="3898481196" sldId="312"/>
            <ac:spMk id="9" creationId="{8D1ABE8C-924A-46C0-826E-6CD3B2E586C2}"/>
          </ac:spMkLst>
        </pc:spChg>
        <pc:picChg chg="add mod">
          <ac:chgData name="황승현" userId="efd3d89f-8af2-467d-a6c2-ebb2f3fbc794" providerId="ADAL" clId="{0327F571-EC85-48CB-B038-A739B18E2F2A}" dt="2021-11-03T11:49:03.846" v="1560" actId="26606"/>
          <ac:picMkLst>
            <pc:docMk/>
            <pc:sldMk cId="3898481196" sldId="312"/>
            <ac:picMk id="11" creationId="{284BAF78-5271-4DB7-A7D7-A8B7C8F0BFB8}"/>
          </ac:picMkLst>
        </pc:picChg>
      </pc:sldChg>
      <pc:sldChg chg="addSp delSp modSp new mod modClrScheme chgLayout">
        <pc:chgData name="황승현" userId="efd3d89f-8af2-467d-a6c2-ebb2f3fbc794" providerId="ADAL" clId="{0327F571-EC85-48CB-B038-A739B18E2F2A}" dt="2021-11-05T03:44:03.307" v="5407"/>
        <pc:sldMkLst>
          <pc:docMk/>
          <pc:sldMk cId="222919031" sldId="313"/>
        </pc:sldMkLst>
        <pc:spChg chg="del mod ord">
          <ac:chgData name="황승현" userId="efd3d89f-8af2-467d-a6c2-ebb2f3fbc794" providerId="ADAL" clId="{0327F571-EC85-48CB-B038-A739B18E2F2A}" dt="2021-11-03T11:49:44.402" v="1592" actId="700"/>
          <ac:spMkLst>
            <pc:docMk/>
            <pc:sldMk cId="222919031" sldId="313"/>
            <ac:spMk id="2" creationId="{B8D9F874-A735-4EF9-BE39-7A2739A54389}"/>
          </ac:spMkLst>
        </pc:spChg>
        <pc:spChg chg="del mod ord">
          <ac:chgData name="황승현" userId="efd3d89f-8af2-467d-a6c2-ebb2f3fbc794" providerId="ADAL" clId="{0327F571-EC85-48CB-B038-A739B18E2F2A}" dt="2021-11-03T11:49:44.402" v="1592" actId="700"/>
          <ac:spMkLst>
            <pc:docMk/>
            <pc:sldMk cId="222919031" sldId="313"/>
            <ac:spMk id="3" creationId="{38C36D86-982A-428E-AFED-13B98E0A2FB3}"/>
          </ac:spMkLst>
        </pc:spChg>
        <pc:spChg chg="del">
          <ac:chgData name="황승현" userId="efd3d89f-8af2-467d-a6c2-ebb2f3fbc794" providerId="ADAL" clId="{0327F571-EC85-48CB-B038-A739B18E2F2A}" dt="2021-11-03T11:49:44.402" v="1592" actId="700"/>
          <ac:spMkLst>
            <pc:docMk/>
            <pc:sldMk cId="222919031" sldId="313"/>
            <ac:spMk id="4" creationId="{857BD02A-40F4-44D9-B9A2-D3F38F0E4589}"/>
          </ac:spMkLst>
        </pc:spChg>
        <pc:spChg chg="add mod ord">
          <ac:chgData name="황승현" userId="efd3d89f-8af2-467d-a6c2-ebb2f3fbc794" providerId="ADAL" clId="{0327F571-EC85-48CB-B038-A739B18E2F2A}" dt="2021-11-03T11:49:50.397" v="1613" actId="20577"/>
          <ac:spMkLst>
            <pc:docMk/>
            <pc:sldMk cId="222919031" sldId="313"/>
            <ac:spMk id="5" creationId="{CDBB66DE-5B29-4D36-A4B8-0483F85EA946}"/>
          </ac:spMkLst>
        </pc:spChg>
        <pc:spChg chg="add mod ord">
          <ac:chgData name="황승현" userId="efd3d89f-8af2-467d-a6c2-ebb2f3fbc794" providerId="ADAL" clId="{0327F571-EC85-48CB-B038-A739B18E2F2A}" dt="2021-11-05T03:44:03.307" v="5407"/>
          <ac:spMkLst>
            <pc:docMk/>
            <pc:sldMk cId="222919031" sldId="313"/>
            <ac:spMk id="6" creationId="{0FAB3980-F04E-465B-93B9-0DEEFFC03270}"/>
          </ac:spMkLst>
        </pc:spChg>
      </pc:sldChg>
      <pc:sldChg chg="modSp add del mod">
        <pc:chgData name="황승현" userId="efd3d89f-8af2-467d-a6c2-ebb2f3fbc794" providerId="ADAL" clId="{0327F571-EC85-48CB-B038-A739B18E2F2A}" dt="2021-11-03T11:36:17.850" v="603" actId="47"/>
        <pc:sldMkLst>
          <pc:docMk/>
          <pc:sldMk cId="3652983011" sldId="313"/>
        </pc:sldMkLst>
        <pc:spChg chg="mod">
          <ac:chgData name="황승현" userId="efd3d89f-8af2-467d-a6c2-ebb2f3fbc794" providerId="ADAL" clId="{0327F571-EC85-48CB-B038-A739B18E2F2A}" dt="2021-11-03T11:35:39.837" v="572" actId="5793"/>
          <ac:spMkLst>
            <pc:docMk/>
            <pc:sldMk cId="3652983011" sldId="313"/>
            <ac:spMk id="3" creationId="{00000000-0000-0000-0000-000000000000}"/>
          </ac:spMkLst>
        </pc:spChg>
      </pc:sldChg>
      <pc:sldChg chg="modSp add del mod">
        <pc:chgData name="황승현" userId="efd3d89f-8af2-467d-a6c2-ebb2f3fbc794" providerId="ADAL" clId="{0327F571-EC85-48CB-B038-A739B18E2F2A}" dt="2021-11-03T11:41:02.271" v="834" actId="2696"/>
        <pc:sldMkLst>
          <pc:docMk/>
          <pc:sldMk cId="1606350034" sldId="314"/>
        </pc:sldMkLst>
        <pc:spChg chg="mod">
          <ac:chgData name="황승현" userId="efd3d89f-8af2-467d-a6c2-ebb2f3fbc794" providerId="ADAL" clId="{0327F571-EC85-48CB-B038-A739B18E2F2A}" dt="2021-11-03T11:40:55.235" v="829" actId="21"/>
          <ac:spMkLst>
            <pc:docMk/>
            <pc:sldMk cId="1606350034" sldId="314"/>
            <ac:spMk id="3" creationId="{00000000-0000-0000-0000-000000000000}"/>
          </ac:spMkLst>
        </pc:spChg>
        <pc:spChg chg="mod">
          <ac:chgData name="황승현" userId="efd3d89f-8af2-467d-a6c2-ebb2f3fbc794" providerId="ADAL" clId="{0327F571-EC85-48CB-B038-A739B18E2F2A}" dt="2021-11-03T11:36:33.747" v="662"/>
          <ac:spMkLst>
            <pc:docMk/>
            <pc:sldMk cId="1606350034" sldId="314"/>
            <ac:spMk id="4" creationId="{3FD449A5-F09E-40FB-9EC5-D9A6EBD269B2}"/>
          </ac:spMkLst>
        </pc:spChg>
      </pc:sldChg>
      <pc:sldChg chg="addSp modSp new mod">
        <pc:chgData name="황승현" userId="efd3d89f-8af2-467d-a6c2-ebb2f3fbc794" providerId="ADAL" clId="{0327F571-EC85-48CB-B038-A739B18E2F2A}" dt="2021-11-04T14:33:41.898" v="5097" actId="1076"/>
        <pc:sldMkLst>
          <pc:docMk/>
          <pc:sldMk cId="3706489000" sldId="314"/>
        </pc:sldMkLst>
        <pc:spChg chg="mod">
          <ac:chgData name="황승현" userId="efd3d89f-8af2-467d-a6c2-ebb2f3fbc794" providerId="ADAL" clId="{0327F571-EC85-48CB-B038-A739B18E2F2A}" dt="2021-11-04T09:39:19.949" v="2706"/>
          <ac:spMkLst>
            <pc:docMk/>
            <pc:sldMk cId="3706489000" sldId="314"/>
            <ac:spMk id="2" creationId="{D71CB708-400D-403A-A61A-50C534D7C731}"/>
          </ac:spMkLst>
        </pc:spChg>
        <pc:spChg chg="mod">
          <ac:chgData name="황승현" userId="efd3d89f-8af2-467d-a6c2-ebb2f3fbc794" providerId="ADAL" clId="{0327F571-EC85-48CB-B038-A739B18E2F2A}" dt="2021-11-04T12:57:45.504" v="4370" actId="14"/>
          <ac:spMkLst>
            <pc:docMk/>
            <pc:sldMk cId="3706489000" sldId="314"/>
            <ac:spMk id="3" creationId="{89AB2262-007B-4B99-AC09-DF3F54912735}"/>
          </ac:spMkLst>
        </pc:spChg>
        <pc:picChg chg="add mod">
          <ac:chgData name="황승현" userId="efd3d89f-8af2-467d-a6c2-ebb2f3fbc794" providerId="ADAL" clId="{0327F571-EC85-48CB-B038-A739B18E2F2A}" dt="2021-11-04T14:30:09.148" v="5079" actId="1076"/>
          <ac:picMkLst>
            <pc:docMk/>
            <pc:sldMk cId="3706489000" sldId="314"/>
            <ac:picMk id="5" creationId="{DFCF4959-AC79-41D5-ADAD-28B6A177EA0C}"/>
          </ac:picMkLst>
        </pc:picChg>
        <pc:picChg chg="add mod">
          <ac:chgData name="황승현" userId="efd3d89f-8af2-467d-a6c2-ebb2f3fbc794" providerId="ADAL" clId="{0327F571-EC85-48CB-B038-A739B18E2F2A}" dt="2021-11-04T14:30:06.200" v="5078" actId="1076"/>
          <ac:picMkLst>
            <pc:docMk/>
            <pc:sldMk cId="3706489000" sldId="314"/>
            <ac:picMk id="7" creationId="{024EFC34-F5E7-4728-B049-946A4D57B12F}"/>
          </ac:picMkLst>
        </pc:picChg>
        <pc:picChg chg="add mod">
          <ac:chgData name="황승현" userId="efd3d89f-8af2-467d-a6c2-ebb2f3fbc794" providerId="ADAL" clId="{0327F571-EC85-48CB-B038-A739B18E2F2A}" dt="2021-11-04T14:33:21.004" v="5095" actId="1076"/>
          <ac:picMkLst>
            <pc:docMk/>
            <pc:sldMk cId="3706489000" sldId="314"/>
            <ac:picMk id="9" creationId="{2248DABE-0D91-474C-A79F-5BC7454D991E}"/>
          </ac:picMkLst>
        </pc:picChg>
        <pc:picChg chg="add mod">
          <ac:chgData name="황승현" userId="efd3d89f-8af2-467d-a6c2-ebb2f3fbc794" providerId="ADAL" clId="{0327F571-EC85-48CB-B038-A739B18E2F2A}" dt="2021-11-04T14:33:41.898" v="5097" actId="1076"/>
          <ac:picMkLst>
            <pc:docMk/>
            <pc:sldMk cId="3706489000" sldId="314"/>
            <ac:picMk id="11" creationId="{75DEA639-7C16-4086-A64D-7F73CF8213B8}"/>
          </ac:picMkLst>
        </pc:picChg>
      </pc:sldChg>
      <pc:sldChg chg="addSp delSp modSp new mod modClrScheme chgLayout">
        <pc:chgData name="황승현" userId="efd3d89f-8af2-467d-a6c2-ebb2f3fbc794" providerId="ADAL" clId="{0327F571-EC85-48CB-B038-A739B18E2F2A}" dt="2021-11-04T14:12:12.226" v="4463" actId="20577"/>
        <pc:sldMkLst>
          <pc:docMk/>
          <pc:sldMk cId="1594703917" sldId="315"/>
        </pc:sldMkLst>
        <pc:spChg chg="mod ord">
          <ac:chgData name="황승현" userId="efd3d89f-8af2-467d-a6c2-ebb2f3fbc794" providerId="ADAL" clId="{0327F571-EC85-48CB-B038-A739B18E2F2A}" dt="2021-11-04T14:12:12.226" v="4463" actId="20577"/>
          <ac:spMkLst>
            <pc:docMk/>
            <pc:sldMk cId="1594703917" sldId="315"/>
            <ac:spMk id="2" creationId="{768D77ED-6BF0-4240-B888-D38989025572}"/>
          </ac:spMkLst>
        </pc:spChg>
        <pc:spChg chg="del mod ord">
          <ac:chgData name="황승현" userId="efd3d89f-8af2-467d-a6c2-ebb2f3fbc794" providerId="ADAL" clId="{0327F571-EC85-48CB-B038-A739B18E2F2A}" dt="2021-11-04T09:38:53.149" v="2667" actId="700"/>
          <ac:spMkLst>
            <pc:docMk/>
            <pc:sldMk cId="1594703917" sldId="315"/>
            <ac:spMk id="3" creationId="{EAC8AF30-894B-4821-92E8-BECEB594DE55}"/>
          </ac:spMkLst>
        </pc:spChg>
        <pc:spChg chg="add mod ord">
          <ac:chgData name="황승현" userId="efd3d89f-8af2-467d-a6c2-ebb2f3fbc794" providerId="ADAL" clId="{0327F571-EC85-48CB-B038-A739B18E2F2A}" dt="2021-11-04T11:29:39.992" v="4050" actId="20577"/>
          <ac:spMkLst>
            <pc:docMk/>
            <pc:sldMk cId="1594703917" sldId="315"/>
            <ac:spMk id="4" creationId="{BE230CAC-6453-4EE6-B4D3-C36A51679EAD}"/>
          </ac:spMkLst>
        </pc:spChg>
      </pc:sldChg>
      <pc:sldChg chg="addSp delSp modSp new mod modClrScheme chgLayout">
        <pc:chgData name="황승현" userId="efd3d89f-8af2-467d-a6c2-ebb2f3fbc794" providerId="ADAL" clId="{0327F571-EC85-48CB-B038-A739B18E2F2A}" dt="2021-11-04T12:56:51.661" v="4312"/>
        <pc:sldMkLst>
          <pc:docMk/>
          <pc:sldMk cId="726078808" sldId="316"/>
        </pc:sldMkLst>
        <pc:spChg chg="mod ord">
          <ac:chgData name="황승현" userId="efd3d89f-8af2-467d-a6c2-ebb2f3fbc794" providerId="ADAL" clId="{0327F571-EC85-48CB-B038-A739B18E2F2A}" dt="2021-11-04T11:29:52.063" v="4051" actId="700"/>
          <ac:spMkLst>
            <pc:docMk/>
            <pc:sldMk cId="726078808" sldId="316"/>
            <ac:spMk id="2" creationId="{89D5683F-504F-4D0A-B102-C5B1A8CF170C}"/>
          </ac:spMkLst>
        </pc:spChg>
        <pc:spChg chg="del mod ord">
          <ac:chgData name="황승현" userId="efd3d89f-8af2-467d-a6c2-ebb2f3fbc794" providerId="ADAL" clId="{0327F571-EC85-48CB-B038-A739B18E2F2A}" dt="2021-11-04T09:38:32.023" v="2666" actId="700"/>
          <ac:spMkLst>
            <pc:docMk/>
            <pc:sldMk cId="726078808" sldId="316"/>
            <ac:spMk id="3" creationId="{E0C3553C-6CA3-4789-8389-4415193D1278}"/>
          </ac:spMkLst>
        </pc:spChg>
        <pc:spChg chg="add del mod ord">
          <ac:chgData name="황승현" userId="efd3d89f-8af2-467d-a6c2-ebb2f3fbc794" providerId="ADAL" clId="{0327F571-EC85-48CB-B038-A739B18E2F2A}" dt="2021-11-04T11:29:52.063" v="4051" actId="700"/>
          <ac:spMkLst>
            <pc:docMk/>
            <pc:sldMk cId="726078808" sldId="316"/>
            <ac:spMk id="4" creationId="{9E098FC0-11C8-48BC-A4BC-8F3617CA7215}"/>
          </ac:spMkLst>
        </pc:spChg>
        <pc:spChg chg="add del mod ord">
          <ac:chgData name="황승현" userId="efd3d89f-8af2-467d-a6c2-ebb2f3fbc794" providerId="ADAL" clId="{0327F571-EC85-48CB-B038-A739B18E2F2A}" dt="2021-11-04T12:56:51.661" v="4312"/>
          <ac:spMkLst>
            <pc:docMk/>
            <pc:sldMk cId="726078808" sldId="316"/>
            <ac:spMk id="5" creationId="{09DD63B1-6D43-435F-BAB2-A3E43912B5B3}"/>
          </ac:spMkLst>
        </pc:spChg>
        <pc:spChg chg="add del mod">
          <ac:chgData name="황승현" userId="efd3d89f-8af2-467d-a6c2-ebb2f3fbc794" providerId="ADAL" clId="{0327F571-EC85-48CB-B038-A739B18E2F2A}" dt="2021-11-04T11:29:59.588" v="4053"/>
          <ac:spMkLst>
            <pc:docMk/>
            <pc:sldMk cId="726078808" sldId="316"/>
            <ac:spMk id="6" creationId="{7C504406-CBCE-45F1-8516-F866D96B25DC}"/>
          </ac:spMkLst>
        </pc:spChg>
        <pc:spChg chg="add del mod">
          <ac:chgData name="황승현" userId="efd3d89f-8af2-467d-a6c2-ebb2f3fbc794" providerId="ADAL" clId="{0327F571-EC85-48CB-B038-A739B18E2F2A}" dt="2021-11-04T11:30:01.042" v="4055"/>
          <ac:spMkLst>
            <pc:docMk/>
            <pc:sldMk cId="726078808" sldId="316"/>
            <ac:spMk id="7" creationId="{3D1A2578-AA62-4F82-9360-C02FBE793DAB}"/>
          </ac:spMkLst>
        </pc:spChg>
      </pc:sldChg>
      <pc:sldChg chg="addSp delSp modSp new del mod modClrScheme chgLayout">
        <pc:chgData name="황승현" userId="efd3d89f-8af2-467d-a6c2-ebb2f3fbc794" providerId="ADAL" clId="{0327F571-EC85-48CB-B038-A739B18E2F2A}" dt="2021-11-04T13:00:21.936" v="4459" actId="47"/>
        <pc:sldMkLst>
          <pc:docMk/>
          <pc:sldMk cId="1145842984" sldId="317"/>
        </pc:sldMkLst>
        <pc:spChg chg="del mod ord">
          <ac:chgData name="황승현" userId="efd3d89f-8af2-467d-a6c2-ebb2f3fbc794" providerId="ADAL" clId="{0327F571-EC85-48CB-B038-A739B18E2F2A}" dt="2021-11-03T11:56:25.891" v="1901" actId="700"/>
          <ac:spMkLst>
            <pc:docMk/>
            <pc:sldMk cId="1145842984" sldId="317"/>
            <ac:spMk id="2" creationId="{CD51FACF-1684-4B19-B1F8-D8781E34D817}"/>
          </ac:spMkLst>
        </pc:spChg>
        <pc:spChg chg="del mod ord">
          <ac:chgData name="황승현" userId="efd3d89f-8af2-467d-a6c2-ebb2f3fbc794" providerId="ADAL" clId="{0327F571-EC85-48CB-B038-A739B18E2F2A}" dt="2021-11-03T11:56:25.891" v="1901" actId="700"/>
          <ac:spMkLst>
            <pc:docMk/>
            <pc:sldMk cId="1145842984" sldId="317"/>
            <ac:spMk id="3" creationId="{3E7BB138-C14C-4CAC-9191-1824B97CC772}"/>
          </ac:spMkLst>
        </pc:spChg>
        <pc:spChg chg="add mod ord">
          <ac:chgData name="황승현" userId="efd3d89f-8af2-467d-a6c2-ebb2f3fbc794" providerId="ADAL" clId="{0327F571-EC85-48CB-B038-A739B18E2F2A}" dt="2021-11-03T11:56:32.498" v="1908" actId="20577"/>
          <ac:spMkLst>
            <pc:docMk/>
            <pc:sldMk cId="1145842984" sldId="317"/>
            <ac:spMk id="4" creationId="{7CE09271-711B-4CC9-B96E-510B193B680E}"/>
          </ac:spMkLst>
        </pc:spChg>
        <pc:spChg chg="add mod ord">
          <ac:chgData name="황승현" userId="efd3d89f-8af2-467d-a6c2-ebb2f3fbc794" providerId="ADAL" clId="{0327F571-EC85-48CB-B038-A739B18E2F2A}" dt="2021-11-03T11:56:25.891" v="1901" actId="700"/>
          <ac:spMkLst>
            <pc:docMk/>
            <pc:sldMk cId="1145842984" sldId="317"/>
            <ac:spMk id="5" creationId="{FFD42F3F-3DB6-4C80-9255-9E8BF9436DDC}"/>
          </ac:spMkLst>
        </pc:spChg>
      </pc:sldChg>
      <pc:sldChg chg="add del">
        <pc:chgData name="황승현" userId="efd3d89f-8af2-467d-a6c2-ebb2f3fbc794" providerId="ADAL" clId="{0327F571-EC85-48CB-B038-A739B18E2F2A}" dt="2021-11-03T11:56:59.533" v="1910" actId="47"/>
        <pc:sldMkLst>
          <pc:docMk/>
          <pc:sldMk cId="3154163661" sldId="318"/>
        </pc:sldMkLst>
      </pc:sldChg>
      <pc:sldChg chg="addSp delSp modSp new mod modClrScheme chgLayout">
        <pc:chgData name="황승현" userId="efd3d89f-8af2-467d-a6c2-ebb2f3fbc794" providerId="ADAL" clId="{0327F571-EC85-48CB-B038-A739B18E2F2A}" dt="2021-11-04T10:39:17.651" v="3815"/>
        <pc:sldMkLst>
          <pc:docMk/>
          <pc:sldMk cId="3247507733" sldId="318"/>
        </pc:sldMkLst>
        <pc:spChg chg="del mod ord">
          <ac:chgData name="황승현" userId="efd3d89f-8af2-467d-a6c2-ebb2f3fbc794" providerId="ADAL" clId="{0327F571-EC85-48CB-B038-A739B18E2F2A}" dt="2021-11-04T08:35:10.527" v="1912" actId="700"/>
          <ac:spMkLst>
            <pc:docMk/>
            <pc:sldMk cId="3247507733" sldId="318"/>
            <ac:spMk id="2" creationId="{5E3EE2B4-D2EB-47B3-BF08-810424770593}"/>
          </ac:spMkLst>
        </pc:spChg>
        <pc:spChg chg="del mod ord">
          <ac:chgData name="황승현" userId="efd3d89f-8af2-467d-a6c2-ebb2f3fbc794" providerId="ADAL" clId="{0327F571-EC85-48CB-B038-A739B18E2F2A}" dt="2021-11-04T08:35:10.527" v="1912" actId="700"/>
          <ac:spMkLst>
            <pc:docMk/>
            <pc:sldMk cId="3247507733" sldId="318"/>
            <ac:spMk id="3" creationId="{B03B09E3-8099-4828-A5C3-ED8E3A4BB907}"/>
          </ac:spMkLst>
        </pc:spChg>
        <pc:spChg chg="add mod ord">
          <ac:chgData name="황승현" userId="efd3d89f-8af2-467d-a6c2-ebb2f3fbc794" providerId="ADAL" clId="{0327F571-EC85-48CB-B038-A739B18E2F2A}" dt="2021-11-04T09:40:20.704" v="2812"/>
          <ac:spMkLst>
            <pc:docMk/>
            <pc:sldMk cId="3247507733" sldId="318"/>
            <ac:spMk id="4" creationId="{CDB0A78A-4A2E-4340-A39F-CAF44333FB67}"/>
          </ac:spMkLst>
        </pc:spChg>
        <pc:spChg chg="add mod ord">
          <ac:chgData name="황승현" userId="efd3d89f-8af2-467d-a6c2-ebb2f3fbc794" providerId="ADAL" clId="{0327F571-EC85-48CB-B038-A739B18E2F2A}" dt="2021-11-04T10:39:17.651" v="3815"/>
          <ac:spMkLst>
            <pc:docMk/>
            <pc:sldMk cId="3247507733" sldId="318"/>
            <ac:spMk id="5" creationId="{C55E4E12-EFEB-4486-91CF-5F86AD30705A}"/>
          </ac:spMkLst>
        </pc:spChg>
      </pc:sldChg>
      <pc:sldChg chg="modSp add mod">
        <pc:chgData name="황승현" userId="efd3d89f-8af2-467d-a6c2-ebb2f3fbc794" providerId="ADAL" clId="{0327F571-EC85-48CB-B038-A739B18E2F2A}" dt="2021-11-04T08:36:20.251" v="1961"/>
        <pc:sldMkLst>
          <pc:docMk/>
          <pc:sldMk cId="1069516358" sldId="319"/>
        </pc:sldMkLst>
        <pc:spChg chg="mod">
          <ac:chgData name="황승현" userId="efd3d89f-8af2-467d-a6c2-ebb2f3fbc794" providerId="ADAL" clId="{0327F571-EC85-48CB-B038-A739B18E2F2A}" dt="2021-11-04T08:36:20.251" v="1961"/>
          <ac:spMkLst>
            <pc:docMk/>
            <pc:sldMk cId="1069516358" sldId="319"/>
            <ac:spMk id="4" creationId="{CDB0A78A-4A2E-4340-A39F-CAF44333FB67}"/>
          </ac:spMkLst>
        </pc:spChg>
      </pc:sldChg>
      <pc:sldChg chg="addSp delSp modSp add del mod modClrScheme chgLayout">
        <pc:chgData name="황승현" userId="efd3d89f-8af2-467d-a6c2-ebb2f3fbc794" providerId="ADAL" clId="{0327F571-EC85-48CB-B038-A739B18E2F2A}" dt="2021-11-04T08:57:58.582" v="2464" actId="2696"/>
        <pc:sldMkLst>
          <pc:docMk/>
          <pc:sldMk cId="2066171420" sldId="320"/>
        </pc:sldMkLst>
        <pc:spChg chg="mod ord">
          <ac:chgData name="황승현" userId="efd3d89f-8af2-467d-a6c2-ebb2f3fbc794" providerId="ADAL" clId="{0327F571-EC85-48CB-B038-A739B18E2F2A}" dt="2021-11-04T08:46:42.674" v="2081" actId="700"/>
          <ac:spMkLst>
            <pc:docMk/>
            <pc:sldMk cId="2066171420" sldId="320"/>
            <ac:spMk id="2" creationId="{0A1C267E-3067-4907-9916-A10B1332F52D}"/>
          </ac:spMkLst>
        </pc:spChg>
        <pc:spChg chg="del mod ord">
          <ac:chgData name="황승현" userId="efd3d89f-8af2-467d-a6c2-ebb2f3fbc794" providerId="ADAL" clId="{0327F571-EC85-48CB-B038-A739B18E2F2A}" dt="2021-11-04T08:47:10.057" v="2104" actId="931"/>
          <ac:spMkLst>
            <pc:docMk/>
            <pc:sldMk cId="2066171420" sldId="320"/>
            <ac:spMk id="3" creationId="{43135CEA-5B34-4D4E-A25E-36EF694C3947}"/>
          </ac:spMkLst>
        </pc:spChg>
        <pc:spChg chg="add mod ord">
          <ac:chgData name="황승현" userId="efd3d89f-8af2-467d-a6c2-ebb2f3fbc794" providerId="ADAL" clId="{0327F571-EC85-48CB-B038-A739B18E2F2A}" dt="2021-11-04T08:46:58.291" v="2103"/>
          <ac:spMkLst>
            <pc:docMk/>
            <pc:sldMk cId="2066171420" sldId="320"/>
            <ac:spMk id="8" creationId="{2993A586-AD46-49EB-B74D-88A6C3BD561C}"/>
          </ac:spMkLst>
        </pc:spChg>
        <pc:spChg chg="add mod ord">
          <ac:chgData name="황승현" userId="efd3d89f-8af2-467d-a6c2-ebb2f3fbc794" providerId="ADAL" clId="{0327F571-EC85-48CB-B038-A739B18E2F2A}" dt="2021-11-04T08:47:18.041" v="2112" actId="20577"/>
          <ac:spMkLst>
            <pc:docMk/>
            <pc:sldMk cId="2066171420" sldId="320"/>
            <ac:spMk id="9" creationId="{F630CC35-7F2B-401A-A27A-FE0469004AB4}"/>
          </ac:spMkLst>
        </pc:spChg>
        <pc:spChg chg="add del mod ord">
          <ac:chgData name="황승현" userId="efd3d89f-8af2-467d-a6c2-ebb2f3fbc794" providerId="ADAL" clId="{0327F571-EC85-48CB-B038-A739B18E2F2A}" dt="2021-11-04T08:47:20.367" v="2113" actId="931"/>
          <ac:spMkLst>
            <pc:docMk/>
            <pc:sldMk cId="2066171420" sldId="320"/>
            <ac:spMk id="10" creationId="{6EE91440-D943-4A42-815B-BD02DDEBE8E1}"/>
          </ac:spMkLst>
        </pc:spChg>
        <pc:picChg chg="add del mod">
          <ac:chgData name="황승현" userId="efd3d89f-8af2-467d-a6c2-ebb2f3fbc794" providerId="ADAL" clId="{0327F571-EC85-48CB-B038-A739B18E2F2A}" dt="2021-11-04T08:46:46.393" v="2084" actId="478"/>
          <ac:picMkLst>
            <pc:docMk/>
            <pc:sldMk cId="2066171420" sldId="320"/>
            <ac:picMk id="5" creationId="{C532F70A-AF2A-439F-A1ED-C2EA58D9C6FD}"/>
          </ac:picMkLst>
        </pc:picChg>
        <pc:picChg chg="add del mod">
          <ac:chgData name="황승현" userId="efd3d89f-8af2-467d-a6c2-ebb2f3fbc794" providerId="ADAL" clId="{0327F571-EC85-48CB-B038-A739B18E2F2A}" dt="2021-11-04T08:46:46.041" v="2083" actId="478"/>
          <ac:picMkLst>
            <pc:docMk/>
            <pc:sldMk cId="2066171420" sldId="320"/>
            <ac:picMk id="7" creationId="{7A777CAE-6AB9-4BAA-BA29-44F080F651B3}"/>
          </ac:picMkLst>
        </pc:picChg>
        <pc:picChg chg="add mod">
          <ac:chgData name="황승현" userId="efd3d89f-8af2-467d-a6c2-ebb2f3fbc794" providerId="ADAL" clId="{0327F571-EC85-48CB-B038-A739B18E2F2A}" dt="2021-11-04T08:48:20.843" v="2115" actId="1076"/>
          <ac:picMkLst>
            <pc:docMk/>
            <pc:sldMk cId="2066171420" sldId="320"/>
            <ac:picMk id="12" creationId="{269A2AA6-15A2-44FC-999D-0153EF319989}"/>
          </ac:picMkLst>
        </pc:picChg>
        <pc:picChg chg="add mod">
          <ac:chgData name="황승현" userId="efd3d89f-8af2-467d-a6c2-ebb2f3fbc794" providerId="ADAL" clId="{0327F571-EC85-48CB-B038-A739B18E2F2A}" dt="2021-11-04T08:48:20.843" v="2115" actId="1076"/>
          <ac:picMkLst>
            <pc:docMk/>
            <pc:sldMk cId="2066171420" sldId="320"/>
            <ac:picMk id="14" creationId="{8B75C8F5-5EBB-48A8-B72E-703B35BAA63C}"/>
          </ac:picMkLst>
        </pc:picChg>
      </pc:sldChg>
      <pc:sldChg chg="addSp modSp new mod">
        <pc:chgData name="황승현" userId="efd3d89f-8af2-467d-a6c2-ebb2f3fbc794" providerId="ADAL" clId="{0327F571-EC85-48CB-B038-A739B18E2F2A}" dt="2021-11-04T08:55:52.174" v="2422" actId="1076"/>
        <pc:sldMkLst>
          <pc:docMk/>
          <pc:sldMk cId="228565823" sldId="321"/>
        </pc:sldMkLst>
        <pc:spChg chg="mod">
          <ac:chgData name="황승현" userId="efd3d89f-8af2-467d-a6c2-ebb2f3fbc794" providerId="ADAL" clId="{0327F571-EC85-48CB-B038-A739B18E2F2A}" dt="2021-11-04T08:49:43.780" v="2174"/>
          <ac:spMkLst>
            <pc:docMk/>
            <pc:sldMk cId="228565823" sldId="321"/>
            <ac:spMk id="2" creationId="{C165FB32-B594-4ABB-B463-F4EAF8437E32}"/>
          </ac:spMkLst>
        </pc:spChg>
        <pc:spChg chg="mod">
          <ac:chgData name="황승현" userId="efd3d89f-8af2-467d-a6c2-ebb2f3fbc794" providerId="ADAL" clId="{0327F571-EC85-48CB-B038-A739B18E2F2A}" dt="2021-11-04T08:49:51.263" v="2177"/>
          <ac:spMkLst>
            <pc:docMk/>
            <pc:sldMk cId="228565823" sldId="321"/>
            <ac:spMk id="3" creationId="{B16397CE-C808-4FE6-889D-D066189BB9AD}"/>
          </ac:spMkLst>
        </pc:spChg>
        <pc:spChg chg="mod">
          <ac:chgData name="황승현" userId="efd3d89f-8af2-467d-a6c2-ebb2f3fbc794" providerId="ADAL" clId="{0327F571-EC85-48CB-B038-A739B18E2F2A}" dt="2021-11-04T08:50:43.058" v="2308" actId="20577"/>
          <ac:spMkLst>
            <pc:docMk/>
            <pc:sldMk cId="228565823" sldId="321"/>
            <ac:spMk id="4" creationId="{612B2B41-3006-4168-983C-33F4CFE7EE9F}"/>
          </ac:spMkLst>
        </pc:spChg>
        <pc:spChg chg="mod">
          <ac:chgData name="황승현" userId="efd3d89f-8af2-467d-a6c2-ebb2f3fbc794" providerId="ADAL" clId="{0327F571-EC85-48CB-B038-A739B18E2F2A}" dt="2021-11-04T08:48:46.913" v="2142" actId="20577"/>
          <ac:spMkLst>
            <pc:docMk/>
            <pc:sldMk cId="228565823" sldId="321"/>
            <ac:spMk id="5" creationId="{FD23E1CF-0290-4754-BCD4-B6B7974AF749}"/>
          </ac:spMkLst>
        </pc:spChg>
        <pc:spChg chg="mod">
          <ac:chgData name="황승현" userId="efd3d89f-8af2-467d-a6c2-ebb2f3fbc794" providerId="ADAL" clId="{0327F571-EC85-48CB-B038-A739B18E2F2A}" dt="2021-11-04T08:51:24.964" v="2412" actId="20577"/>
          <ac:spMkLst>
            <pc:docMk/>
            <pc:sldMk cId="228565823" sldId="321"/>
            <ac:spMk id="6" creationId="{C1DD1E3C-1A5F-4D7A-885E-31484254410E}"/>
          </ac:spMkLst>
        </pc:spChg>
        <pc:picChg chg="add mod">
          <ac:chgData name="황승현" userId="efd3d89f-8af2-467d-a6c2-ebb2f3fbc794" providerId="ADAL" clId="{0327F571-EC85-48CB-B038-A739B18E2F2A}" dt="2021-11-04T08:55:23.993" v="2415" actId="1076"/>
          <ac:picMkLst>
            <pc:docMk/>
            <pc:sldMk cId="228565823" sldId="321"/>
            <ac:picMk id="8" creationId="{2C391F8C-9DB3-41C0-B2E4-AD16C7BFF869}"/>
          </ac:picMkLst>
        </pc:picChg>
        <pc:picChg chg="add mod">
          <ac:chgData name="황승현" userId="efd3d89f-8af2-467d-a6c2-ebb2f3fbc794" providerId="ADAL" clId="{0327F571-EC85-48CB-B038-A739B18E2F2A}" dt="2021-11-04T08:55:52.174" v="2422" actId="1076"/>
          <ac:picMkLst>
            <pc:docMk/>
            <pc:sldMk cId="228565823" sldId="321"/>
            <ac:picMk id="10" creationId="{A8095C2B-5383-4B9F-99A8-942DF7E52DA1}"/>
          </ac:picMkLst>
        </pc:picChg>
      </pc:sldChg>
      <pc:sldChg chg="modSp new mod">
        <pc:chgData name="황승현" userId="efd3d89f-8af2-467d-a6c2-ebb2f3fbc794" providerId="ADAL" clId="{0327F571-EC85-48CB-B038-A739B18E2F2A}" dt="2021-11-04T12:59:57.215" v="4458" actId="20577"/>
        <pc:sldMkLst>
          <pc:docMk/>
          <pc:sldMk cId="976777194" sldId="322"/>
        </pc:sldMkLst>
        <pc:spChg chg="mod">
          <ac:chgData name="황승현" userId="efd3d89f-8af2-467d-a6c2-ebb2f3fbc794" providerId="ADAL" clId="{0327F571-EC85-48CB-B038-A739B18E2F2A}" dt="2021-11-04T08:56:08.646" v="2429"/>
          <ac:spMkLst>
            <pc:docMk/>
            <pc:sldMk cId="976777194" sldId="322"/>
            <ac:spMk id="2" creationId="{F8B881DE-43A9-4CE8-B24A-9EFC296A4AEC}"/>
          </ac:spMkLst>
        </pc:spChg>
        <pc:spChg chg="mod">
          <ac:chgData name="황승현" userId="efd3d89f-8af2-467d-a6c2-ebb2f3fbc794" providerId="ADAL" clId="{0327F571-EC85-48CB-B038-A739B18E2F2A}" dt="2021-11-04T12:59:57.215" v="4458" actId="20577"/>
          <ac:spMkLst>
            <pc:docMk/>
            <pc:sldMk cId="976777194" sldId="322"/>
            <ac:spMk id="3" creationId="{52CC9930-392E-4CF6-A7C3-0F5346B73426}"/>
          </ac:spMkLst>
        </pc:spChg>
      </pc:sldChg>
      <pc:sldChg chg="modSp new mod">
        <pc:chgData name="황승현" userId="efd3d89f-8af2-467d-a6c2-ebb2f3fbc794" providerId="ADAL" clId="{0327F571-EC85-48CB-B038-A739B18E2F2A}" dt="2021-11-04T09:46:29.302" v="3594"/>
        <pc:sldMkLst>
          <pc:docMk/>
          <pc:sldMk cId="3441661763" sldId="323"/>
        </pc:sldMkLst>
        <pc:spChg chg="mod">
          <ac:chgData name="황승현" userId="efd3d89f-8af2-467d-a6c2-ebb2f3fbc794" providerId="ADAL" clId="{0327F571-EC85-48CB-B038-A739B18E2F2A}" dt="2021-11-04T09:41:54.356" v="2930"/>
          <ac:spMkLst>
            <pc:docMk/>
            <pc:sldMk cId="3441661763" sldId="323"/>
            <ac:spMk id="2" creationId="{998BB3EA-09C6-4969-8968-D7310039100B}"/>
          </ac:spMkLst>
        </pc:spChg>
        <pc:spChg chg="mod">
          <ac:chgData name="황승현" userId="efd3d89f-8af2-467d-a6c2-ebb2f3fbc794" providerId="ADAL" clId="{0327F571-EC85-48CB-B038-A739B18E2F2A}" dt="2021-11-04T09:46:29.302" v="3594"/>
          <ac:spMkLst>
            <pc:docMk/>
            <pc:sldMk cId="3441661763" sldId="323"/>
            <ac:spMk id="3" creationId="{76EB77C4-2F82-4B59-A937-27ACCDFBC533}"/>
          </ac:spMkLst>
        </pc:spChg>
      </pc:sldChg>
      <pc:sldChg chg="addSp delSp modSp new mod modClrScheme chgLayout">
        <pc:chgData name="황승현" userId="efd3d89f-8af2-467d-a6c2-ebb2f3fbc794" providerId="ADAL" clId="{0327F571-EC85-48CB-B038-A739B18E2F2A}" dt="2021-11-04T10:44:35.109" v="3947" actId="6549"/>
        <pc:sldMkLst>
          <pc:docMk/>
          <pc:sldMk cId="3364340699" sldId="324"/>
        </pc:sldMkLst>
        <pc:spChg chg="del mod ord">
          <ac:chgData name="황승현" userId="efd3d89f-8af2-467d-a6c2-ebb2f3fbc794" providerId="ADAL" clId="{0327F571-EC85-48CB-B038-A739B18E2F2A}" dt="2021-11-04T10:35:25.044" v="3639" actId="700"/>
          <ac:spMkLst>
            <pc:docMk/>
            <pc:sldMk cId="3364340699" sldId="324"/>
            <ac:spMk id="2" creationId="{744E2359-7CB1-4959-846F-9E8AB6F9CBDE}"/>
          </ac:spMkLst>
        </pc:spChg>
        <pc:spChg chg="del mod ord">
          <ac:chgData name="황승현" userId="efd3d89f-8af2-467d-a6c2-ebb2f3fbc794" providerId="ADAL" clId="{0327F571-EC85-48CB-B038-A739B18E2F2A}" dt="2021-11-04T10:35:25.044" v="3639" actId="700"/>
          <ac:spMkLst>
            <pc:docMk/>
            <pc:sldMk cId="3364340699" sldId="324"/>
            <ac:spMk id="3" creationId="{22D3D130-A5FC-4888-87AE-344065F4213E}"/>
          </ac:spMkLst>
        </pc:spChg>
        <pc:spChg chg="add mod ord">
          <ac:chgData name="황승현" userId="efd3d89f-8af2-467d-a6c2-ebb2f3fbc794" providerId="ADAL" clId="{0327F571-EC85-48CB-B038-A739B18E2F2A}" dt="2021-11-04T10:37:06.831" v="3671" actId="700"/>
          <ac:spMkLst>
            <pc:docMk/>
            <pc:sldMk cId="3364340699" sldId="324"/>
            <ac:spMk id="4" creationId="{FC9DAB08-68DC-4918-A453-C2E54BCB6932}"/>
          </ac:spMkLst>
        </pc:spChg>
        <pc:spChg chg="add del mod ord">
          <ac:chgData name="황승현" userId="efd3d89f-8af2-467d-a6c2-ebb2f3fbc794" providerId="ADAL" clId="{0327F571-EC85-48CB-B038-A739B18E2F2A}" dt="2021-11-04T10:35:35.492" v="3661" actId="931"/>
          <ac:spMkLst>
            <pc:docMk/>
            <pc:sldMk cId="3364340699" sldId="324"/>
            <ac:spMk id="5" creationId="{BAEE9DAF-6E90-43ED-8E48-351C134A713C}"/>
          </ac:spMkLst>
        </pc:spChg>
        <pc:spChg chg="add del mod ord">
          <ac:chgData name="황승현" userId="efd3d89f-8af2-467d-a6c2-ebb2f3fbc794" providerId="ADAL" clId="{0327F571-EC85-48CB-B038-A739B18E2F2A}" dt="2021-11-04T10:35:45.669" v="3664" actId="26606"/>
          <ac:spMkLst>
            <pc:docMk/>
            <pc:sldMk cId="3364340699" sldId="324"/>
            <ac:spMk id="6" creationId="{0EB1B9EF-416D-4E04-9637-C4AC49505A6E}"/>
          </ac:spMkLst>
        </pc:spChg>
        <pc:spChg chg="add mod ord">
          <ac:chgData name="황승현" userId="efd3d89f-8af2-467d-a6c2-ebb2f3fbc794" providerId="ADAL" clId="{0327F571-EC85-48CB-B038-A739B18E2F2A}" dt="2021-11-04T10:44:35.109" v="3947" actId="6549"/>
          <ac:spMkLst>
            <pc:docMk/>
            <pc:sldMk cId="3364340699" sldId="324"/>
            <ac:spMk id="9" creationId="{98580D8F-CBE6-42A9-81F1-89755CF5078E}"/>
          </ac:spMkLst>
        </pc:spChg>
        <pc:picChg chg="add mod ord modCrop">
          <ac:chgData name="황승현" userId="efd3d89f-8af2-467d-a6c2-ebb2f3fbc794" providerId="ADAL" clId="{0327F571-EC85-48CB-B038-A739B18E2F2A}" dt="2021-11-04T10:37:53.439" v="3679" actId="1076"/>
          <ac:picMkLst>
            <pc:docMk/>
            <pc:sldMk cId="3364340699" sldId="324"/>
            <ac:picMk id="8" creationId="{12F89FF1-8CB9-43FD-8DEC-A1DF1402D1F4}"/>
          </ac:picMkLst>
        </pc:picChg>
      </pc:sldChg>
      <pc:sldChg chg="new del">
        <pc:chgData name="황승현" userId="efd3d89f-8af2-467d-a6c2-ebb2f3fbc794" providerId="ADAL" clId="{0327F571-EC85-48CB-B038-A739B18E2F2A}" dt="2021-11-04T10:44:00.052" v="3868" actId="47"/>
        <pc:sldMkLst>
          <pc:docMk/>
          <pc:sldMk cId="1589406582" sldId="325"/>
        </pc:sldMkLst>
      </pc:sldChg>
      <pc:sldChg chg="addSp delSp modSp add mod modClrScheme chgLayout">
        <pc:chgData name="황승현" userId="efd3d89f-8af2-467d-a6c2-ebb2f3fbc794" providerId="ADAL" clId="{0327F571-EC85-48CB-B038-A739B18E2F2A}" dt="2021-11-04T10:46:20.029" v="3999" actId="20577"/>
        <pc:sldMkLst>
          <pc:docMk/>
          <pc:sldMk cId="1704293994" sldId="326"/>
        </pc:sldMkLst>
        <pc:spChg chg="add del mod">
          <ac:chgData name="황승현" userId="efd3d89f-8af2-467d-a6c2-ebb2f3fbc794" providerId="ADAL" clId="{0327F571-EC85-48CB-B038-A739B18E2F2A}" dt="2021-11-04T10:45:04.643" v="3949" actId="931"/>
          <ac:spMkLst>
            <pc:docMk/>
            <pc:sldMk cId="1704293994" sldId="326"/>
            <ac:spMk id="3" creationId="{EA9B5460-8C58-4E4B-8E47-FC32EB0A91C0}"/>
          </ac:spMkLst>
        </pc:spChg>
        <pc:spChg chg="mod ord">
          <ac:chgData name="황승현" userId="efd3d89f-8af2-467d-a6c2-ebb2f3fbc794" providerId="ADAL" clId="{0327F571-EC85-48CB-B038-A739B18E2F2A}" dt="2021-11-04T10:45:20.377" v="3953" actId="700"/>
          <ac:spMkLst>
            <pc:docMk/>
            <pc:sldMk cId="1704293994" sldId="326"/>
            <ac:spMk id="4" creationId="{FC9DAB08-68DC-4918-A453-C2E54BCB6932}"/>
          </ac:spMkLst>
        </pc:spChg>
        <pc:spChg chg="add mod">
          <ac:chgData name="황승현" userId="efd3d89f-8af2-467d-a6c2-ebb2f3fbc794" providerId="ADAL" clId="{0327F571-EC85-48CB-B038-A739B18E2F2A}" dt="2021-11-04T10:46:20.029" v="3999" actId="20577"/>
          <ac:spMkLst>
            <pc:docMk/>
            <pc:sldMk cId="1704293994" sldId="326"/>
            <ac:spMk id="7" creationId="{4F5AD7BD-2C54-4821-82CC-9EF50CB9AF7D}"/>
          </ac:spMkLst>
        </pc:spChg>
        <pc:spChg chg="mod ord">
          <ac:chgData name="황승현" userId="efd3d89f-8af2-467d-a6c2-ebb2f3fbc794" providerId="ADAL" clId="{0327F571-EC85-48CB-B038-A739B18E2F2A}" dt="2021-11-04T10:45:20.377" v="3953" actId="700"/>
          <ac:spMkLst>
            <pc:docMk/>
            <pc:sldMk cId="1704293994" sldId="326"/>
            <ac:spMk id="9" creationId="{98580D8F-CBE6-42A9-81F1-89755CF5078E}"/>
          </ac:spMkLst>
        </pc:spChg>
        <pc:picChg chg="add mod ord">
          <ac:chgData name="황승현" userId="efd3d89f-8af2-467d-a6c2-ebb2f3fbc794" providerId="ADAL" clId="{0327F571-EC85-48CB-B038-A739B18E2F2A}" dt="2021-11-04T10:45:20.377" v="3953" actId="700"/>
          <ac:picMkLst>
            <pc:docMk/>
            <pc:sldMk cId="1704293994" sldId="326"/>
            <ac:picMk id="6" creationId="{325A9D85-FDB8-4B2F-9FE3-F84CAC6D5CDE}"/>
          </ac:picMkLst>
        </pc:picChg>
        <pc:picChg chg="del">
          <ac:chgData name="황승현" userId="efd3d89f-8af2-467d-a6c2-ebb2f3fbc794" providerId="ADAL" clId="{0327F571-EC85-48CB-B038-A739B18E2F2A}" dt="2021-11-04T10:44:41.954" v="3948" actId="478"/>
          <ac:picMkLst>
            <pc:docMk/>
            <pc:sldMk cId="1704293994" sldId="326"/>
            <ac:picMk id="8" creationId="{12F89FF1-8CB9-43FD-8DEC-A1DF1402D1F4}"/>
          </ac:picMkLst>
        </pc:picChg>
      </pc:sldChg>
      <pc:sldChg chg="modSp new mod">
        <pc:chgData name="황승현" userId="efd3d89f-8af2-467d-a6c2-ebb2f3fbc794" providerId="ADAL" clId="{0327F571-EC85-48CB-B038-A739B18E2F2A}" dt="2021-11-04T14:24:38.731" v="5055" actId="20577"/>
        <pc:sldMkLst>
          <pc:docMk/>
          <pc:sldMk cId="446200475" sldId="327"/>
        </pc:sldMkLst>
        <pc:spChg chg="mod">
          <ac:chgData name="황승현" userId="efd3d89f-8af2-467d-a6c2-ebb2f3fbc794" providerId="ADAL" clId="{0327F571-EC85-48CB-B038-A739B18E2F2A}" dt="2021-11-04T14:13:01.387" v="4510" actId="20577"/>
          <ac:spMkLst>
            <pc:docMk/>
            <pc:sldMk cId="446200475" sldId="327"/>
            <ac:spMk id="2" creationId="{9E1D52AD-1C52-4886-9AB5-30A6A2130017}"/>
          </ac:spMkLst>
        </pc:spChg>
        <pc:spChg chg="mod">
          <ac:chgData name="황승현" userId="efd3d89f-8af2-467d-a6c2-ebb2f3fbc794" providerId="ADAL" clId="{0327F571-EC85-48CB-B038-A739B18E2F2A}" dt="2021-11-04T14:24:38.731" v="5055" actId="20577"/>
          <ac:spMkLst>
            <pc:docMk/>
            <pc:sldMk cId="446200475" sldId="327"/>
            <ac:spMk id="3" creationId="{69BFE12A-1B8E-455D-9740-64D2B29BD8C9}"/>
          </ac:spMkLst>
        </pc:spChg>
      </pc:sldChg>
      <pc:sldChg chg="addSp delSp modSp new del mod modClrScheme chgLayout">
        <pc:chgData name="황승현" userId="efd3d89f-8af2-467d-a6c2-ebb2f3fbc794" providerId="ADAL" clId="{0327F571-EC85-48CB-B038-A739B18E2F2A}" dt="2021-11-04T11:29:35.519" v="4045" actId="2696"/>
        <pc:sldMkLst>
          <pc:docMk/>
          <pc:sldMk cId="990424082" sldId="327"/>
        </pc:sldMkLst>
        <pc:spChg chg="del mod ord">
          <ac:chgData name="황승현" userId="efd3d89f-8af2-467d-a6c2-ebb2f3fbc794" providerId="ADAL" clId="{0327F571-EC85-48CB-B038-A739B18E2F2A}" dt="2021-11-04T10:49:49.591" v="4001" actId="700"/>
          <ac:spMkLst>
            <pc:docMk/>
            <pc:sldMk cId="990424082" sldId="327"/>
            <ac:spMk id="2" creationId="{F6AB8079-8841-417F-A6A0-EED385F757D0}"/>
          </ac:spMkLst>
        </pc:spChg>
        <pc:spChg chg="del mod ord">
          <ac:chgData name="황승현" userId="efd3d89f-8af2-467d-a6c2-ebb2f3fbc794" providerId="ADAL" clId="{0327F571-EC85-48CB-B038-A739B18E2F2A}" dt="2021-11-04T10:49:49.591" v="4001" actId="700"/>
          <ac:spMkLst>
            <pc:docMk/>
            <pc:sldMk cId="990424082" sldId="327"/>
            <ac:spMk id="3" creationId="{CE84AF16-D6EA-43A6-A28D-15D9092EAC52}"/>
          </ac:spMkLst>
        </pc:spChg>
        <pc:spChg chg="add mod ord">
          <ac:chgData name="황승현" userId="efd3d89f-8af2-467d-a6c2-ebb2f3fbc794" providerId="ADAL" clId="{0327F571-EC85-48CB-B038-A739B18E2F2A}" dt="2021-11-04T11:27:10.526" v="4044" actId="20577"/>
          <ac:spMkLst>
            <pc:docMk/>
            <pc:sldMk cId="990424082" sldId="327"/>
            <ac:spMk id="4" creationId="{731A7508-05AC-44EC-BC86-C6E0234A6036}"/>
          </ac:spMkLst>
        </pc:spChg>
        <pc:spChg chg="add mod ord">
          <ac:chgData name="황승현" userId="efd3d89f-8af2-467d-a6c2-ebb2f3fbc794" providerId="ADAL" clId="{0327F571-EC85-48CB-B038-A739B18E2F2A}" dt="2021-11-04T10:49:49.591" v="4001" actId="700"/>
          <ac:spMkLst>
            <pc:docMk/>
            <pc:sldMk cId="990424082" sldId="327"/>
            <ac:spMk id="5" creationId="{C984FF51-60F0-4501-82C0-1A3AEB616F71}"/>
          </ac:spMkLst>
        </pc:spChg>
      </pc:sldChg>
      <pc:sldChg chg="modSp new del mod">
        <pc:chgData name="황승현" userId="efd3d89f-8af2-467d-a6c2-ebb2f3fbc794" providerId="ADAL" clId="{0327F571-EC85-48CB-B038-A739B18E2F2A}" dt="2021-11-04T11:48:28.250" v="4300" actId="2696"/>
        <pc:sldMkLst>
          <pc:docMk/>
          <pc:sldMk cId="1535664753" sldId="327"/>
        </pc:sldMkLst>
        <pc:spChg chg="mod">
          <ac:chgData name="황승현" userId="efd3d89f-8af2-467d-a6c2-ebb2f3fbc794" providerId="ADAL" clId="{0327F571-EC85-48CB-B038-A739B18E2F2A}" dt="2021-11-04T11:48:15.297" v="4269" actId="20577"/>
          <ac:spMkLst>
            <pc:docMk/>
            <pc:sldMk cId="1535664753" sldId="327"/>
            <ac:spMk id="2" creationId="{996F7E5E-C5F3-450C-9AC2-FFFB1FE9BAA3}"/>
          </ac:spMkLst>
        </pc:spChg>
        <pc:spChg chg="mod">
          <ac:chgData name="황승현" userId="efd3d89f-8af2-467d-a6c2-ebb2f3fbc794" providerId="ADAL" clId="{0327F571-EC85-48CB-B038-A739B18E2F2A}" dt="2021-11-04T11:48:26.723" v="4299"/>
          <ac:spMkLst>
            <pc:docMk/>
            <pc:sldMk cId="1535664753" sldId="327"/>
            <ac:spMk id="3" creationId="{369CDE1B-A403-41A2-B9CE-B30233859EC6}"/>
          </ac:spMkLst>
        </pc:spChg>
      </pc:sldChg>
      <pc:sldChg chg="add del ord">
        <pc:chgData name="황승현" userId="efd3d89f-8af2-467d-a6c2-ebb2f3fbc794" providerId="ADAL" clId="{0327F571-EC85-48CB-B038-A739B18E2F2A}" dt="2021-11-04T12:58:43.577" v="4376" actId="47"/>
        <pc:sldMkLst>
          <pc:docMk/>
          <pc:sldMk cId="4026947979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D876727-5E2B-4CBC-9DFB-D95402D943E6}" type="datetime1">
              <a:rPr lang="ko-KR" altLang="en-US"/>
              <a:pPr lvl="0">
                <a:defRPr/>
              </a:pPr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B1AFBB-386F-4336-8B88-D86BA2660B3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안녕하십니까 컴퓨터과학과 </a:t>
            </a:r>
            <a:r>
              <a:rPr lang="en-US" altLang="ko-KR" dirty="0"/>
              <a:t>3</a:t>
            </a:r>
            <a:r>
              <a:rPr lang="ko-KR" altLang="en-US" dirty="0"/>
              <a:t>학년 황승현입니다</a:t>
            </a:r>
            <a:r>
              <a:rPr lang="en-US" altLang="ko-KR" dirty="0"/>
              <a:t>. </a:t>
            </a:r>
            <a:r>
              <a:rPr lang="ko-KR" altLang="en-US" dirty="0"/>
              <a:t>고혈압 분석 모델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발표의 목차입니다</a:t>
            </a:r>
            <a:r>
              <a:rPr lang="en-US" altLang="ko-KR" dirty="0"/>
              <a:t>. </a:t>
            </a:r>
            <a:r>
              <a:rPr lang="ko-KR" altLang="en-US" dirty="0"/>
              <a:t>고혈압 분석 모델을 소개하고</a:t>
            </a:r>
            <a:r>
              <a:rPr lang="en-US" altLang="ko-KR" dirty="0"/>
              <a:t>, </a:t>
            </a:r>
            <a:r>
              <a:rPr lang="ko-KR" altLang="en-US" dirty="0"/>
              <a:t>지금까지 한 것을 발표하겠습니다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고혈압 분석 모델을 소개하겠습니다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데이터셋을 수정했습니다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F1 ~ F17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식품군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FA1 ~ FA5,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이것은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식품군 데이터를 재가공한 식이 패턴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그리고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허리둘레입니다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이 중 허리둘레는 고혈압과 매우 관련이 있다는 것으로 나타났습니다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마지막으로</a:t>
            </a:r>
            <a:r>
              <a:rPr lang="en-US" altLang="ko-KR" dirty="0"/>
              <a:t>.</a:t>
            </a:r>
            <a:r>
              <a:rPr lang="ko-KR" altLang="en-US" dirty="0"/>
              <a:t> 앞으로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분에 세미나가 </a:t>
            </a:r>
            <a:r>
              <a:rPr lang="ko-KR" altLang="en-US" dirty="0" err="1"/>
              <a:t>예정되어있습니다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제가 발표한 해결방안 </a:t>
            </a:r>
            <a:r>
              <a:rPr lang="en-US" altLang="ko-KR" dirty="0"/>
              <a:t>2</a:t>
            </a:r>
            <a:r>
              <a:rPr lang="ko-KR" altLang="en-US" dirty="0"/>
              <a:t>가지가 무엇인지</a:t>
            </a:r>
            <a:r>
              <a:rPr lang="en-US" altLang="ko-KR" dirty="0"/>
              <a:t>, </a:t>
            </a:r>
            <a:r>
              <a:rPr lang="ko-KR" altLang="en-US" dirty="0"/>
              <a:t>각각의 장단점과 파급효과에 대해 발표하고</a:t>
            </a:r>
            <a:r>
              <a:rPr lang="en-US" altLang="ko-KR" dirty="0"/>
              <a:t>, </a:t>
            </a:r>
            <a:r>
              <a:rPr lang="ko-KR" altLang="en-US" dirty="0"/>
              <a:t>토의 결과에 따라 모델을 새로 만들어</a:t>
            </a:r>
            <a:r>
              <a:rPr lang="en-US" altLang="ko-KR" dirty="0"/>
              <a:t>, </a:t>
            </a:r>
            <a:r>
              <a:rPr lang="ko-KR" altLang="en-US" dirty="0"/>
              <a:t>유의미한 결과를 도출하는 것이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22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B1AFBB-386F-4336-8B88-D86BA2660B34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449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203.255.3.114:8001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home/" TargetMode="External"/><Relationship Id="rId7" Type="http://schemas.openxmlformats.org/officeDocument/2006/relationships/hyperlink" Target="https://youtu.be/hWPv9LMlme8" TargetMode="External"/><Relationship Id="rId2" Type="http://schemas.openxmlformats.org/officeDocument/2006/relationships/hyperlink" Target="https://docs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tPjpcsgxgWc" TargetMode="External"/><Relationship Id="rId5" Type="http://schemas.openxmlformats.org/officeDocument/2006/relationships/hyperlink" Target="https://youtu.be/S3FVcdZcZnA" TargetMode="External"/><Relationship Id="rId4" Type="http://schemas.openxmlformats.org/officeDocument/2006/relationships/hyperlink" Target="https://youtu.be/chnCcGCTyB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고혈압 분석 모델과</a:t>
            </a:r>
            <a:br>
              <a:rPr lang="en-US" altLang="ko-KR" dirty="0"/>
            </a:br>
            <a:r>
              <a:rPr lang="en-US" altLang="ko-KR" dirty="0"/>
              <a:t>Docker </a:t>
            </a:r>
            <a:r>
              <a:rPr lang="ko-KR" altLang="en-US" dirty="0"/>
              <a:t>설명회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2021-11-03</a:t>
            </a:r>
          </a:p>
          <a:p>
            <a:pPr lvl="0">
              <a:defRPr/>
            </a:pPr>
            <a:r>
              <a:rPr lang="ko-KR" altLang="en-US" dirty="0"/>
              <a:t>경상국립대학교 컴퓨터과학과</a:t>
            </a:r>
            <a:r>
              <a:rPr lang="en-US" altLang="ko-KR" dirty="0"/>
              <a:t> </a:t>
            </a:r>
            <a:r>
              <a:rPr lang="ko-KR" altLang="en-US" dirty="0"/>
              <a:t>증강지능 연구실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황승현</a:t>
            </a: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C267E-3067-4907-9916-A10B1332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뭔데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35CEA-5B34-4D4E-A25E-36EF694C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가상의 컴퓨터</a:t>
            </a:r>
            <a:endParaRPr lang="en-US" altLang="ko-KR" dirty="0"/>
          </a:p>
          <a:p>
            <a:r>
              <a:rPr lang="ko-KR" altLang="en-US" dirty="0"/>
              <a:t>가상 개발 환경</a:t>
            </a:r>
            <a:endParaRPr lang="en-US" altLang="ko-KR" dirty="0"/>
          </a:p>
          <a:p>
            <a:pPr lvl="1"/>
            <a:r>
              <a:rPr lang="en-US" altLang="ko-KR" dirty="0"/>
              <a:t>OS</a:t>
            </a:r>
          </a:p>
          <a:p>
            <a:pPr lvl="1"/>
            <a:r>
              <a:rPr lang="en-US" altLang="ko-KR" dirty="0"/>
              <a:t>version</a:t>
            </a:r>
          </a:p>
          <a:p>
            <a:r>
              <a:rPr lang="ko-KR" altLang="en-US" dirty="0"/>
              <a:t>컨테이너에 설치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각각 독립된 공간</a:t>
            </a:r>
            <a:endParaRPr lang="en-US" altLang="ko-KR" dirty="0"/>
          </a:p>
          <a:p>
            <a:r>
              <a:rPr lang="ko-KR" altLang="en-US" dirty="0"/>
              <a:t>이미지 생성</a:t>
            </a:r>
            <a:endParaRPr lang="en-US" altLang="ko-KR" dirty="0"/>
          </a:p>
          <a:p>
            <a:pPr lvl="1"/>
            <a:r>
              <a:rPr lang="ko-KR" altLang="en-US" dirty="0"/>
              <a:t>개발 환경을 구성 정보</a:t>
            </a:r>
            <a:endParaRPr lang="en-US" altLang="ko-KR" dirty="0"/>
          </a:p>
          <a:p>
            <a:pPr lvl="1"/>
            <a:r>
              <a:rPr lang="en-US" altLang="ko-KR" dirty="0"/>
              <a:t>Docker hub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0046C-3E83-4654-83E1-2975C035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32" y="2420937"/>
            <a:ext cx="2811349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5FB32-B594-4ABB-B463-F4EAF843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VM</a:t>
            </a:r>
            <a:r>
              <a:rPr lang="ko-KR" altLang="en-US" dirty="0"/>
              <a:t>과 다르다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397CE-C808-4FE6-889D-D066189BB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virtual machine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2B2B41-3006-4168-983C-33F4CFE7E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가상 머신</a:t>
            </a:r>
            <a:endParaRPr lang="en-US" altLang="ko-KR" dirty="0"/>
          </a:p>
          <a:p>
            <a:r>
              <a:rPr lang="ko-KR" altLang="en-US" dirty="0" err="1"/>
              <a:t>에뮬레이팅</a:t>
            </a:r>
            <a:endParaRPr lang="en-US" altLang="ko-KR" dirty="0"/>
          </a:p>
          <a:p>
            <a:r>
              <a:rPr lang="ko-KR" altLang="en-US" dirty="0"/>
              <a:t>물리적 자원을 나눠서 공유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23E1CF-0290-4754-BCD4-B6B7974AF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DD1E3C-1A5F-4D7A-885E-3148425441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가상 실행 환경</a:t>
            </a:r>
            <a:endParaRPr lang="en-US" altLang="ko-KR" dirty="0"/>
          </a:p>
          <a:p>
            <a:r>
              <a:rPr lang="ko-KR" altLang="en-US" dirty="0"/>
              <a:t>물리적 자원을 온전히 사용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391F8C-9DB3-41C0-B2E4-AD16C7BFF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162" y="918621"/>
            <a:ext cx="2110073" cy="21643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095C2B-5383-4B9F-99A8-942DF7E52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62" y="3836529"/>
            <a:ext cx="2113683" cy="19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0A78A-4A2E-4340-A39F-CAF44333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왜 쓰는데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E4E12-EFEB-4486-91CF-5F86AD307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예시로 보는 </a:t>
            </a:r>
            <a:r>
              <a:rPr lang="en-US" altLang="ko-KR" dirty="0"/>
              <a:t>Docker</a:t>
            </a:r>
            <a:r>
              <a:rPr lang="ko-KR" altLang="en-US" dirty="0"/>
              <a:t>의 장점</a:t>
            </a:r>
          </a:p>
        </p:txBody>
      </p:sp>
    </p:spTree>
    <p:extLst>
      <p:ext uri="{BB962C8B-B14F-4D97-AF65-F5344CB8AC3E}">
        <p14:creationId xmlns:p14="http://schemas.microsoft.com/office/powerpoint/2010/main" val="324750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CB708-400D-403A-A61A-50C534D7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컴퓨터</a:t>
            </a:r>
            <a:br>
              <a:rPr lang="en-US" altLang="ko-KR" dirty="0"/>
            </a:br>
            <a:r>
              <a:rPr lang="ko-KR" altLang="en-US" dirty="0"/>
              <a:t>다른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B2262-007B-4B99-AC09-DF3F5491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증강지능 연구실 서버 활용</a:t>
            </a:r>
            <a:endParaRPr lang="en-US" altLang="ko-KR" dirty="0"/>
          </a:p>
          <a:p>
            <a:r>
              <a:rPr lang="ko-KR" altLang="en-US" dirty="0"/>
              <a:t>성능 저하 없음</a:t>
            </a:r>
            <a:endParaRPr lang="en-US" altLang="ko-KR" dirty="0"/>
          </a:p>
          <a:p>
            <a:r>
              <a:rPr lang="ko-KR" altLang="en-US" dirty="0"/>
              <a:t>한 컴퓨터</a:t>
            </a:r>
            <a:r>
              <a:rPr lang="en-US" altLang="ko-KR" dirty="0"/>
              <a:t>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에서 각각 다른 환경</a:t>
            </a:r>
            <a:r>
              <a:rPr lang="en-US" altLang="ko-KR" dirty="0"/>
              <a:t>(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  <a:r>
              <a:rPr lang="ko-KR" altLang="en-US" dirty="0"/>
              <a:t> 구축</a:t>
            </a:r>
            <a:endParaRPr lang="en-US" altLang="ko-KR" dirty="0"/>
          </a:p>
          <a:p>
            <a:pPr lvl="1"/>
            <a:r>
              <a:rPr lang="en-US" altLang="ko-KR" dirty="0"/>
              <a:t>TensorFlow </a:t>
            </a:r>
            <a:r>
              <a:rPr lang="ko-KR" altLang="en-US" dirty="0"/>
              <a:t>딥러닝 서버</a:t>
            </a:r>
          </a:p>
          <a:p>
            <a:pPr lvl="1"/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딥러닝 서버</a:t>
            </a:r>
          </a:p>
          <a:p>
            <a:pPr lvl="1"/>
            <a:r>
              <a:rPr lang="en-US" altLang="ko-KR" dirty="0" err="1"/>
              <a:t>OpenPose</a:t>
            </a:r>
            <a:r>
              <a:rPr lang="en-US" altLang="ko-KR" dirty="0"/>
              <a:t> </a:t>
            </a:r>
            <a:r>
              <a:rPr lang="ko-KR" altLang="en-US" dirty="0"/>
              <a:t>딥러닝 서버</a:t>
            </a:r>
          </a:p>
          <a:p>
            <a:pPr lvl="1"/>
            <a:r>
              <a:rPr lang="en-US" altLang="ko-KR" dirty="0"/>
              <a:t>Open3D </a:t>
            </a:r>
            <a:r>
              <a:rPr lang="ko-KR" altLang="en-US" dirty="0"/>
              <a:t>개발 서버</a:t>
            </a:r>
          </a:p>
          <a:p>
            <a:pPr lvl="1"/>
            <a:r>
              <a:rPr lang="ko-KR" altLang="en-US" dirty="0"/>
              <a:t>비디오 </a:t>
            </a:r>
            <a:r>
              <a:rPr lang="ko-KR" altLang="en-US" dirty="0" err="1"/>
              <a:t>캡셔닝</a:t>
            </a:r>
            <a:r>
              <a:rPr lang="ko-KR" altLang="en-US" dirty="0"/>
              <a:t> 딥러닝 서버</a:t>
            </a:r>
          </a:p>
          <a:p>
            <a:pPr lvl="1"/>
            <a:r>
              <a:rPr lang="en-US" altLang="ko-KR" dirty="0"/>
              <a:t>SLAM </a:t>
            </a:r>
            <a:r>
              <a:rPr lang="ko-KR" altLang="en-US" dirty="0"/>
              <a:t>개발 서버</a:t>
            </a:r>
            <a:endParaRPr lang="en-US" altLang="ko-KR" dirty="0"/>
          </a:p>
          <a:p>
            <a:pPr lvl="1"/>
            <a:r>
              <a:rPr lang="en-US" altLang="ko-KR" dirty="0"/>
              <a:t>Nginx </a:t>
            </a:r>
            <a:r>
              <a:rPr lang="ko-KR" altLang="en-US" dirty="0"/>
              <a:t>웹 서버</a:t>
            </a:r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DFCF4959-AC79-41D5-ADAD-28B6A177E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8907" y="4134242"/>
            <a:ext cx="2054468" cy="509407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024EFC34-F5E7-4728-B049-946A4D57B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3697" y="2532126"/>
            <a:ext cx="1624889" cy="1354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48DABE-0D91-474C-A79F-5BC7454D9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2464" y="4891691"/>
            <a:ext cx="1929384" cy="192938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5DEA639-7C16-4086-A64D-7F73CF8213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447" y="5572880"/>
            <a:ext cx="3800215" cy="9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8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BB3EA-09C6-4969-8968-D7310039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 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B77C4-2F82-4B59-A937-27ACCDFB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endParaRPr lang="en-US" altLang="ko-KR" dirty="0"/>
          </a:p>
          <a:p>
            <a:pPr lvl="1"/>
            <a:r>
              <a:rPr lang="ko-KR" altLang="en-US" dirty="0"/>
              <a:t>개발환경 구성 정보</a:t>
            </a:r>
            <a:endParaRPr lang="en-US" altLang="ko-KR" dirty="0"/>
          </a:p>
          <a:p>
            <a:pPr lvl="1"/>
            <a:r>
              <a:rPr lang="ko-KR" altLang="en-US" dirty="0"/>
              <a:t>이미지만 있으면 컨테이너 생성 가능 </a:t>
            </a:r>
          </a:p>
          <a:p>
            <a:r>
              <a:rPr lang="ko-KR" altLang="en-US" dirty="0"/>
              <a:t>같은 개발 환경 여러 개 생성</a:t>
            </a:r>
          </a:p>
          <a:p>
            <a:r>
              <a:rPr lang="ko-KR" altLang="en-US" dirty="0"/>
              <a:t>서버를 새로 살 때</a:t>
            </a:r>
            <a:endParaRPr lang="en-US" altLang="ko-KR" dirty="0"/>
          </a:p>
          <a:p>
            <a:pPr lvl="1"/>
            <a:r>
              <a:rPr lang="ko-KR" altLang="en-US" dirty="0"/>
              <a:t>이미지로 개발환경 그대로 옮김</a:t>
            </a:r>
          </a:p>
          <a:p>
            <a:r>
              <a:rPr lang="ko-KR" altLang="en-US" dirty="0"/>
              <a:t>서버 고장</a:t>
            </a:r>
            <a:endParaRPr lang="en-US" altLang="ko-KR" dirty="0"/>
          </a:p>
          <a:p>
            <a:pPr lvl="1"/>
            <a:r>
              <a:rPr lang="ko-KR" altLang="en-US" dirty="0"/>
              <a:t>백업한 이미지로 복구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166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D77ED-6BF0-4240-B888-D3898902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어떻게 쓰는데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30CAC-6453-4EE6-B4D3-C36A51679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사용사례</a:t>
            </a:r>
          </a:p>
        </p:txBody>
      </p:sp>
    </p:spTree>
    <p:extLst>
      <p:ext uri="{BB962C8B-B14F-4D97-AF65-F5344CB8AC3E}">
        <p14:creationId xmlns:p14="http://schemas.microsoft.com/office/powerpoint/2010/main" val="1594703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9DAB08-68DC-4918-A453-C2E54BCB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/>
              <a:t>사용사례</a:t>
            </a: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12F89FF1-8CB9-43FD-8DEC-A1DF1402D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24" r="57102" b="23076"/>
          <a:stretch/>
        </p:blipFill>
        <p:spPr>
          <a:xfrm>
            <a:off x="5559552" y="1672791"/>
            <a:ext cx="5596128" cy="3250447"/>
          </a:xfrm>
          <a:noFill/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8580D8F-CBE6-42A9-81F1-89755CF5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34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9DAB08-68DC-4918-A453-C2E54BCB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/>
              <a:t>사용사례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325A9D85-FDB8-4B2F-9FE3-F84CAC6D5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163" y="2229953"/>
            <a:ext cx="6275387" cy="2396506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8580D8F-CBE6-42A9-81F1-89755CF5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를 이용한 웹페이지 배포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AD7BD-2C54-4821-82CC-9EF50CB9AF7D}"/>
              </a:ext>
            </a:extLst>
          </p:cNvPr>
          <p:cNvSpPr txBox="1"/>
          <p:nvPr/>
        </p:nvSpPr>
        <p:spPr>
          <a:xfrm>
            <a:off x="5321808" y="4801350"/>
            <a:ext cx="581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203.255.3.114:8001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29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5683F-504F-4D0A-B102-C5B1A8CF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9DD63B1-6D43-435F-BAB2-A3E43912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 Orchestration</a:t>
            </a:r>
          </a:p>
          <a:p>
            <a:r>
              <a:rPr lang="ko-KR" altLang="en-US" dirty="0"/>
              <a:t>하는 일</a:t>
            </a:r>
          </a:p>
          <a:p>
            <a:pPr lvl="1"/>
            <a:r>
              <a:rPr lang="en-US" altLang="ko-KR" dirty="0"/>
              <a:t>Container management.</a:t>
            </a:r>
          </a:p>
          <a:p>
            <a:pPr lvl="1"/>
            <a:r>
              <a:rPr lang="en-US" altLang="ko-KR" dirty="0"/>
              <a:t>Load balancing.</a:t>
            </a:r>
          </a:p>
          <a:p>
            <a:pPr lvl="1"/>
            <a:r>
              <a:rPr lang="en-US" altLang="ko-KR" dirty="0"/>
              <a:t>Rolling update.</a:t>
            </a:r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자동화</a:t>
            </a:r>
            <a:endParaRPr lang="en-US" altLang="ko-KR" dirty="0"/>
          </a:p>
          <a:p>
            <a:pPr lvl="1"/>
            <a:r>
              <a:rPr lang="ko-KR" altLang="en-US" dirty="0"/>
              <a:t>컨테이너가 많을 때</a:t>
            </a:r>
            <a:endParaRPr lang="en-US" altLang="ko-KR" dirty="0"/>
          </a:p>
          <a:p>
            <a:pPr lvl="1"/>
            <a:r>
              <a:rPr lang="ko-KR" altLang="en-US" dirty="0"/>
              <a:t>컨테이너가 유기적으로 맞물려 있을 때</a:t>
            </a:r>
          </a:p>
        </p:txBody>
      </p:sp>
    </p:spTree>
    <p:extLst>
      <p:ext uri="{BB962C8B-B14F-4D97-AF65-F5344CB8AC3E}">
        <p14:creationId xmlns:p14="http://schemas.microsoft.com/office/powerpoint/2010/main" val="72607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D52AD-1C52-4886-9AB5-30A6A213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FE12A-1B8E-455D-9740-64D2B29B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알아보기</a:t>
            </a:r>
            <a:endParaRPr lang="en-US" altLang="ko-KR" dirty="0"/>
          </a:p>
          <a:p>
            <a:r>
              <a:rPr lang="ko-KR" altLang="en-US" dirty="0"/>
              <a:t>강화학습 알아보기</a:t>
            </a:r>
            <a:endParaRPr lang="en-US" altLang="ko-KR" dirty="0"/>
          </a:p>
          <a:p>
            <a:r>
              <a:rPr lang="en-US" altLang="ko-KR" dirty="0"/>
              <a:t>Docker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/>
            <a:r>
              <a:rPr lang="ko-KR" altLang="en-US" dirty="0"/>
              <a:t>고혈압 분석 모델</a:t>
            </a:r>
            <a:endParaRPr lang="en-US" altLang="ko-KR" dirty="0"/>
          </a:p>
          <a:p>
            <a:pPr lvl="1"/>
            <a:r>
              <a:rPr lang="ko-KR" altLang="en-US" dirty="0"/>
              <a:t>지능형 모터 드라이브</a:t>
            </a:r>
            <a:endParaRPr lang="en-US" altLang="ko-KR" dirty="0"/>
          </a:p>
          <a:p>
            <a:r>
              <a:rPr lang="en-US" altLang="ko-KR" dirty="0"/>
              <a:t>Docker, Kubernetes </a:t>
            </a:r>
            <a:r>
              <a:rPr lang="ko-KR" altLang="en-US" dirty="0"/>
              <a:t>공부하기</a:t>
            </a:r>
            <a:endParaRPr lang="en-US" altLang="ko-KR" dirty="0"/>
          </a:p>
          <a:p>
            <a:pPr lvl="1"/>
            <a:r>
              <a:rPr lang="ko-KR" altLang="en-US" dirty="0"/>
              <a:t>스터디 같이 할 사람 구함</a:t>
            </a:r>
            <a:r>
              <a:rPr lang="en-US" altLang="ko-KR" dirty="0"/>
              <a:t>@@@@@@@@@@@@@@@</a:t>
            </a:r>
          </a:p>
        </p:txBody>
      </p:sp>
    </p:spTree>
    <p:extLst>
      <p:ext uri="{BB962C8B-B14F-4D97-AF65-F5344CB8AC3E}">
        <p14:creationId xmlns:p14="http://schemas.microsoft.com/office/powerpoint/2010/main" val="4462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dirty="0"/>
              <a:t>고혈압 분석 모델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1800" dirty="0"/>
              <a:t>데이터셋 수정</a:t>
            </a:r>
          </a:p>
          <a:p>
            <a:pPr lvl="2">
              <a:defRPr/>
            </a:pPr>
            <a:r>
              <a:rPr lang="ko-KR" altLang="en-US" sz="1600" dirty="0"/>
              <a:t>생각해보자</a:t>
            </a:r>
            <a:endParaRPr lang="en-US" altLang="ko-KR" sz="1600" dirty="0"/>
          </a:p>
          <a:p>
            <a:pPr lvl="1">
              <a:defRPr/>
            </a:pPr>
            <a:r>
              <a:rPr lang="ko-KR" altLang="en-US" sz="1800" dirty="0"/>
              <a:t>변수 중요도</a:t>
            </a:r>
            <a:endParaRPr lang="en-US" altLang="ko-KR" sz="1800" dirty="0"/>
          </a:p>
          <a:p>
            <a:pPr lvl="1">
              <a:defRPr/>
            </a:pPr>
            <a:r>
              <a:rPr lang="ko-KR" altLang="en-US" sz="1800" dirty="0"/>
              <a:t>근황</a:t>
            </a:r>
            <a:endParaRPr lang="en-US" altLang="ko-KR" sz="1800" dirty="0"/>
          </a:p>
          <a:p>
            <a:pPr lvl="0">
              <a:defRPr/>
            </a:pPr>
            <a:r>
              <a:rPr lang="en-US" altLang="ko-KR" sz="2000" dirty="0"/>
              <a:t>Docker</a:t>
            </a:r>
            <a:r>
              <a:rPr lang="ko-KR" altLang="en-US" sz="2000" dirty="0"/>
              <a:t> 설명회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1800" dirty="0"/>
              <a:t>Docker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뭔데</a:t>
            </a:r>
            <a:r>
              <a:rPr lang="en-US" altLang="ko-KR" sz="1800" dirty="0"/>
              <a:t>?</a:t>
            </a:r>
          </a:p>
          <a:p>
            <a:pPr lvl="1">
              <a:defRPr/>
            </a:pPr>
            <a:r>
              <a:rPr lang="en-US" altLang="ko-KR" sz="1800" dirty="0"/>
              <a:t>Docker </a:t>
            </a:r>
            <a:r>
              <a:rPr lang="ko-KR" altLang="en-US" sz="1800" dirty="0"/>
              <a:t>왜 쓰는데</a:t>
            </a:r>
            <a:r>
              <a:rPr lang="en-US" altLang="ko-KR" sz="1800" dirty="0"/>
              <a:t>?</a:t>
            </a:r>
          </a:p>
          <a:p>
            <a:pPr lvl="1">
              <a:defRPr/>
            </a:pPr>
            <a:r>
              <a:rPr lang="en-US" altLang="ko-KR" sz="1800" dirty="0"/>
              <a:t>Docker</a:t>
            </a:r>
            <a:r>
              <a:rPr lang="ko-KR" altLang="en-US" sz="1800" dirty="0"/>
              <a:t> 어떻게 쓰는데</a:t>
            </a:r>
            <a:r>
              <a:rPr lang="en-US" altLang="ko-KR" sz="1800" dirty="0"/>
              <a:t>?</a:t>
            </a:r>
          </a:p>
          <a:p>
            <a:pPr lvl="1">
              <a:defRPr/>
            </a:pPr>
            <a:r>
              <a:rPr lang="en-US" altLang="ko-KR" sz="1800" dirty="0"/>
              <a:t>Kubernetes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881DE-43A9-4CE8-B24A-9EFC296A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C9930-392E-4CF6-A7C3-0F5346B7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Thanks to. </a:t>
            </a:r>
            <a:r>
              <a:rPr lang="ko-KR" altLang="en-US" dirty="0" err="1"/>
              <a:t>이자룡</a:t>
            </a:r>
            <a:r>
              <a:rPr lang="ko-KR" altLang="en-US" dirty="0"/>
              <a:t> 조교</a:t>
            </a:r>
            <a:endParaRPr lang="en-US" altLang="ko-KR" dirty="0"/>
          </a:p>
          <a:p>
            <a:r>
              <a:rPr lang="en-US" altLang="ko-KR" dirty="0"/>
              <a:t>Docker docs</a:t>
            </a:r>
          </a:p>
          <a:p>
            <a:pPr lvl="1"/>
            <a:r>
              <a:rPr lang="en-US" altLang="ko-KR" dirty="0">
                <a:hlinkClick r:id="rId2"/>
              </a:rPr>
              <a:t>https://docs.docker.com/</a:t>
            </a:r>
            <a:endParaRPr lang="en-US" altLang="ko-KR" dirty="0"/>
          </a:p>
          <a:p>
            <a:r>
              <a:rPr lang="en-US" altLang="ko-KR" dirty="0"/>
              <a:t>Kubernetes Documentation</a:t>
            </a:r>
          </a:p>
          <a:p>
            <a:pPr lvl="1"/>
            <a:r>
              <a:rPr lang="en-US" altLang="ko-KR" dirty="0">
                <a:hlinkClick r:id="rId3"/>
              </a:rPr>
              <a:t>https://kubernetes.io/docs/home/</a:t>
            </a:r>
            <a:endParaRPr lang="en-US" altLang="ko-KR" dirty="0"/>
          </a:p>
          <a:p>
            <a:r>
              <a:rPr lang="ko-KR" altLang="en-US" dirty="0" err="1"/>
              <a:t>노마드</a:t>
            </a:r>
            <a:r>
              <a:rPr lang="ko-KR" altLang="en-US" dirty="0"/>
              <a:t> </a:t>
            </a:r>
            <a:r>
              <a:rPr lang="ko-KR" altLang="en-US" dirty="0" err="1"/>
              <a:t>코더</a:t>
            </a:r>
            <a:r>
              <a:rPr lang="ko-KR" altLang="en-US" dirty="0"/>
              <a:t> </a:t>
            </a:r>
            <a:r>
              <a:rPr lang="en-US" altLang="ko-KR" dirty="0"/>
              <a:t>Nomad Coders</a:t>
            </a:r>
          </a:p>
          <a:p>
            <a:pPr lvl="1"/>
            <a:r>
              <a:rPr lang="en-US" altLang="ko-KR" dirty="0">
                <a:hlinkClick r:id="rId4"/>
              </a:rPr>
              <a:t>https://youtu.be/chnCcGCTyBg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https://youtu.be/S3FVcdZcZnA</a:t>
            </a:r>
            <a:endParaRPr lang="ko-KR" altLang="en-US" dirty="0"/>
          </a:p>
          <a:p>
            <a:r>
              <a:rPr lang="ko-KR" altLang="en-US" dirty="0"/>
              <a:t>얄팍한 코딩사전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https://youtu.be/tPjpcsgxgWc</a:t>
            </a:r>
            <a:endParaRPr lang="en-US" altLang="ko-KR" dirty="0"/>
          </a:p>
          <a:p>
            <a:pPr lvl="1"/>
            <a:r>
              <a:rPr lang="en-US" altLang="ko-KR" dirty="0">
                <a:hlinkClick r:id="rId7"/>
              </a:rPr>
              <a:t>https://youtu.be/hWPv9LMlme8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777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228600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651000" y="1727583"/>
            <a:ext cx="3646714" cy="3468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</a:p>
          <a:p>
            <a:endParaRPr lang="en-US" altLang="ko-KR" sz="6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6000" dirty="0" err="1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Q&amp;a</a:t>
            </a:r>
            <a:endParaRPr lang="en-US" altLang="ko-KR" sz="6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1788161" y="1662113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29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" name="Group 36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anchor="ctr">
            <a:normAutofit/>
          </a:bodyPr>
          <a:lstStyle/>
          <a:p>
            <a:pPr latinLnBrk="0">
              <a:lnSpc>
                <a:spcPct val="80000"/>
              </a:lnSpc>
              <a:defRPr/>
            </a:pPr>
            <a:r>
              <a:rPr lang="ko-KR" altLang="en-US" dirty="0">
                <a:solidFill>
                  <a:schemeClr val="bg1"/>
                </a:solidFill>
              </a:rPr>
              <a:t>고혈압 분석 모델</a:t>
            </a:r>
          </a:p>
        </p:txBody>
      </p:sp>
      <p:pic>
        <p:nvPicPr>
          <p:cNvPr id="5" name="Picture 4" descr="청진기"/>
          <p:cNvPicPr>
            <a:picLocks noChangeAspect="1"/>
          </p:cNvPicPr>
          <p:nvPr/>
        </p:nvPicPr>
        <p:blipFill rotWithShape="1">
          <a:blip r:embed="rId3"/>
          <a:srcRect t="37840"/>
          <a:stretch>
            <a:fillRect/>
          </a:stretch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데이터셋 수정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직업 종류 제외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AS1_JobB</a:t>
            </a:r>
          </a:p>
          <a:p>
            <a:pPr lvl="1">
              <a:defRPr/>
            </a:pPr>
            <a:r>
              <a:rPr lang="ko-KR" altLang="en-US" dirty="0"/>
              <a:t>모델과 관련 없는 데이터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결측 값이 많아 학습에 방해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가입한 의료 보험의 종류 제외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AS1_Insur</a:t>
            </a:r>
          </a:p>
          <a:p>
            <a:pPr lvl="1">
              <a:defRPr/>
            </a:pPr>
            <a:r>
              <a:rPr lang="ko-KR" altLang="en-US" dirty="0"/>
              <a:t>모델과 관련 없는 데이터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키 제외</a:t>
            </a:r>
            <a:r>
              <a:rPr lang="en-US" altLang="ko-KR" dirty="0"/>
              <a:t>, BMI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키 </a:t>
            </a:r>
            <a:r>
              <a:rPr lang="en-US" altLang="ko-KR" dirty="0"/>
              <a:t>&amp; </a:t>
            </a:r>
            <a:r>
              <a:rPr lang="ko-KR" altLang="en-US" dirty="0"/>
              <a:t>체중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체중 </a:t>
            </a:r>
            <a:r>
              <a:rPr lang="en-US" altLang="ko-KR" dirty="0"/>
              <a:t>&amp; BMI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59E7A50-18F0-4EBB-9011-1EE60AE6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생각해보자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AD3F55-546C-4C70-9920-222BE7241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데이터셋을 수정하는 게 맞다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A3A484-606F-4BD6-BB1B-21C9B4E1F4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모델의 정확도를 위해 학습과 관련 없는 데이터를 정리하는 것이 맞을까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답정너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E1484DA-5212-4418-A585-10148BA1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데이터셋을 수정하면 안된다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699E358-1C0B-440E-9C9C-4322099202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원하는 데이터가 안 나온다고 그 데이터를 삭제하는 것이 과연 맞을까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모델 학습 방해</a:t>
            </a:r>
          </a:p>
        </p:txBody>
      </p:sp>
    </p:spTree>
    <p:extLst>
      <p:ext uri="{BB962C8B-B14F-4D97-AF65-F5344CB8AC3E}">
        <p14:creationId xmlns:p14="http://schemas.microsoft.com/office/powerpoint/2010/main" val="356812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7269226-1131-429B-9BCC-923BADCE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변수 중요도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284BAF78-5271-4DB7-A7D7-A8B7C8F0BF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20878" y="952193"/>
            <a:ext cx="6269591" cy="2084639"/>
          </a:xfrm>
          <a:noFill/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D1ABE8C-924A-46C0-826E-6CD3B2E58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>
            <a:normAutofit/>
          </a:bodyPr>
          <a:lstStyle/>
          <a:p>
            <a:r>
              <a:rPr lang="en-US" altLang="ko-KR" dirty="0"/>
              <a:t>Decision Tree</a:t>
            </a:r>
            <a:r>
              <a:rPr lang="ko-KR" altLang="en-US" dirty="0"/>
              <a:t>와 </a:t>
            </a:r>
            <a:r>
              <a:rPr lang="en-US" altLang="ko-KR" dirty="0"/>
              <a:t>Random Forest </a:t>
            </a:r>
            <a:r>
              <a:rPr lang="ko-KR" altLang="en-US" dirty="0"/>
              <a:t>새로 제작</a:t>
            </a:r>
            <a:endParaRPr lang="en-US" altLang="ko-KR" dirty="0"/>
          </a:p>
          <a:p>
            <a:r>
              <a:rPr lang="en-US" altLang="ko-KR" dirty="0"/>
              <a:t>Random Forest </a:t>
            </a:r>
            <a:r>
              <a:rPr lang="en-US" altLang="ko-KR" dirty="0" err="1"/>
              <a:t>max_depth</a:t>
            </a:r>
            <a:r>
              <a:rPr lang="en-US" altLang="ko-KR" dirty="0"/>
              <a:t> = 5 </a:t>
            </a:r>
            <a:r>
              <a:rPr lang="ko-KR" altLang="en-US" dirty="0"/>
              <a:t>채택</a:t>
            </a:r>
          </a:p>
        </p:txBody>
      </p:sp>
    </p:spTree>
    <p:extLst>
      <p:ext uri="{BB962C8B-B14F-4D97-AF65-F5344CB8AC3E}">
        <p14:creationId xmlns:p14="http://schemas.microsoft.com/office/powerpoint/2010/main" val="389848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DBB66DE-5B29-4D36-A4B8-0483F85E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근황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B3980-F04E-465B-93B9-0DEEFFC0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자료</a:t>
            </a:r>
            <a:r>
              <a:rPr lang="en-US" altLang="ko-KR" dirty="0"/>
              <a:t>,</a:t>
            </a:r>
            <a:r>
              <a:rPr lang="ko-KR" altLang="en-US" dirty="0"/>
              <a:t> 설명 전달 완료</a:t>
            </a:r>
            <a:endParaRPr lang="en-US" altLang="ko-KR" dirty="0"/>
          </a:p>
          <a:p>
            <a:r>
              <a:rPr lang="ko-KR" altLang="en-US"/>
              <a:t>개발 진행 없음</a:t>
            </a:r>
            <a:endParaRPr lang="en-US" altLang="ko-KR" dirty="0"/>
          </a:p>
          <a:p>
            <a:r>
              <a:rPr lang="ko-KR" altLang="en-US" dirty="0"/>
              <a:t>수정 논의 중</a:t>
            </a:r>
            <a:endParaRPr lang="en-US" altLang="ko-KR" dirty="0"/>
          </a:p>
          <a:p>
            <a:pPr lvl="1"/>
            <a:r>
              <a:rPr lang="ko-KR" altLang="en-US" dirty="0"/>
              <a:t>식품영양학과 김윤아 교수님</a:t>
            </a:r>
            <a:endParaRPr lang="en-US" altLang="ko-KR" dirty="0"/>
          </a:p>
          <a:p>
            <a:pPr lvl="1"/>
            <a:r>
              <a:rPr lang="ko-KR" altLang="en-US" dirty="0"/>
              <a:t>식품영양학과 김혜림 박사님</a:t>
            </a:r>
          </a:p>
        </p:txBody>
      </p:sp>
    </p:spTree>
    <p:extLst>
      <p:ext uri="{BB962C8B-B14F-4D97-AF65-F5344CB8AC3E}">
        <p14:creationId xmlns:p14="http://schemas.microsoft.com/office/powerpoint/2010/main" val="22291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Group 29"/>
          <p:cNvGrpSpPr>
            <a:grpSpLocks noGrp="1" noUngrp="1" noChangeAspect="1" noMove="1" noResize="1"/>
          </p:cNvGrpSpPr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" name="Group 36"/>
          <p:cNvGrpSpPr>
            <a:grpSpLocks noGrp="1" noUngrp="1" noChangeAspect="1" noMove="1" noResize="1"/>
          </p:cNvGrpSpPr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Freeform 6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Freeform 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Freeform 8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Freeform 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Freeform 10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Freeform 11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Freeform 12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Freeform 13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7" name="Freeform 14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Freeform 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9" name="Freeform 16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0" name="Freeform 1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1" name="Freeform 18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2" name="Freeform 1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Freeform 20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" name="Freeform 21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5" name="Freeform 22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Freeform 23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anchor="ctr">
            <a:normAutofit/>
          </a:bodyPr>
          <a:lstStyle/>
          <a:p>
            <a:pPr latinLnBrk="0">
              <a:lnSpc>
                <a:spcPct val="80000"/>
              </a:lnSpc>
              <a:defRPr/>
            </a:pPr>
            <a:r>
              <a:rPr lang="en-US" altLang="ko-KR" dirty="0">
                <a:solidFill>
                  <a:schemeClr val="bg1"/>
                </a:solidFill>
              </a:rPr>
              <a:t>Docker </a:t>
            </a:r>
            <a:r>
              <a:rPr lang="ko-KR" altLang="en-US" dirty="0">
                <a:solidFill>
                  <a:schemeClr val="bg1"/>
                </a:solidFill>
              </a:rPr>
              <a:t>설명회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t="13116" b="13116"/>
          <a:stretch/>
        </p:blipFill>
        <p:spPr>
          <a:xfrm>
            <a:off x="20" y="10"/>
            <a:ext cx="12191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0A78A-4A2E-4340-A39F-CAF44333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가 </a:t>
            </a:r>
            <a:r>
              <a:rPr lang="ko-KR" altLang="en-US" dirty="0" err="1"/>
              <a:t>뭔데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E4E12-EFEB-4486-91CF-5F86AD307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6358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535</Words>
  <Application>Microsoft Office PowerPoint</Application>
  <PresentationFormat>와이드스크린</PresentationFormat>
  <Paragraphs>139</Paragraphs>
  <Slides>21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함초롬바탕</vt:lpstr>
      <vt:lpstr>Calibri Light</vt:lpstr>
      <vt:lpstr>Rockwell</vt:lpstr>
      <vt:lpstr>Wingdings</vt:lpstr>
      <vt:lpstr>아틀라스</vt:lpstr>
      <vt:lpstr>고혈압 분석 모델과 Docker 설명회</vt:lpstr>
      <vt:lpstr>목차</vt:lpstr>
      <vt:lpstr>고혈압 분석 모델</vt:lpstr>
      <vt:lpstr>데이터셋 수정</vt:lpstr>
      <vt:lpstr>생각해보자</vt:lpstr>
      <vt:lpstr>변수 중요도</vt:lpstr>
      <vt:lpstr>근황</vt:lpstr>
      <vt:lpstr>Docker 설명회</vt:lpstr>
      <vt:lpstr>Docker가 뭔데?</vt:lpstr>
      <vt:lpstr>뭔데?</vt:lpstr>
      <vt:lpstr>VM과 다르다!</vt:lpstr>
      <vt:lpstr>Docker 왜 쓰는데?</vt:lpstr>
      <vt:lpstr>한 컴퓨터 다른 환경</vt:lpstr>
      <vt:lpstr>컨테이너 복제</vt:lpstr>
      <vt:lpstr>Docker 어떻게 쓰는데?</vt:lpstr>
      <vt:lpstr>사용사례</vt:lpstr>
      <vt:lpstr>사용사례</vt:lpstr>
      <vt:lpstr>Kubernetes</vt:lpstr>
      <vt:lpstr>추후 계획</vt:lpstr>
      <vt:lpstr>출처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식품영양학과 논문 데이터셋 준비</dc:title>
  <dc:creator>승현</dc:creator>
  <cp:lastModifiedBy>승현</cp:lastModifiedBy>
  <cp:revision>34</cp:revision>
  <dcterms:created xsi:type="dcterms:W3CDTF">2021-07-15T02:40:19Z</dcterms:created>
  <dcterms:modified xsi:type="dcterms:W3CDTF">2021-11-05T03:44:03Z</dcterms:modified>
  <cp:version/>
</cp:coreProperties>
</file>