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Relationship Id="rId8" Type="http://schemas.openxmlformats.org/officeDocument/2006/relationships/image" Target="../media/image103.png"/><Relationship Id="rId9" Type="http://schemas.openxmlformats.org/officeDocument/2006/relationships/image" Target="../media/image104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48478" y="4490181"/>
            <a:ext cx="13564824" cy="6850624"/>
            <a:chOff x="7848478" y="4490181"/>
            <a:chExt cx="13564824" cy="68506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700000">
              <a:off x="7848478" y="4490181"/>
              <a:ext cx="13564824" cy="68506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478" y="-293185"/>
            <a:ext cx="13564824" cy="6850624"/>
            <a:chOff x="7848478" y="-293185"/>
            <a:chExt cx="13564824" cy="68506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7848478" y="-293185"/>
              <a:ext cx="13564824" cy="685062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54418" y="2879972"/>
            <a:ext cx="13951604" cy="76188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36021" y="6037354"/>
            <a:ext cx="3456274" cy="76188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7450" y="3393604"/>
            <a:ext cx="5287490" cy="152377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05338" y="610905"/>
            <a:ext cx="3140106" cy="393696"/>
            <a:chOff x="705338" y="610905"/>
            <a:chExt cx="3140106" cy="39369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05338" y="610905"/>
              <a:ext cx="561087" cy="393696"/>
              <a:chOff x="705338" y="610905"/>
              <a:chExt cx="561087" cy="39369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05338" y="610905"/>
                <a:ext cx="561087" cy="393696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97391" y="607758"/>
              <a:ext cx="1615652" cy="4571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2858" y="985553"/>
            <a:ext cx="645166" cy="6109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14" y="912252"/>
            <a:ext cx="6589390" cy="304754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564990" y="3562113"/>
            <a:ext cx="7899878" cy="4774338"/>
            <a:chOff x="9564990" y="3562113"/>
            <a:chExt cx="7899878" cy="477433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26679" y="1486571"/>
              <a:ext cx="15799756" cy="9548676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64990" y="3562113"/>
              <a:ext cx="7899878" cy="47743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8571" y="2862737"/>
            <a:ext cx="7769160" cy="6173090"/>
            <a:chOff x="1028571" y="2862737"/>
            <a:chExt cx="7769160" cy="61730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453083" y="179118"/>
              <a:ext cx="15538321" cy="12346179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8571" y="2862737"/>
              <a:ext cx="7769160" cy="61730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2858" y="985544"/>
            <a:ext cx="645165" cy="6095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14" y="912252"/>
            <a:ext cx="4621294" cy="30475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541723" y="2806349"/>
            <a:ext cx="10851069" cy="6218779"/>
            <a:chOff x="3541723" y="2806349"/>
            <a:chExt cx="10851069" cy="621877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477903" y="102868"/>
              <a:ext cx="21702139" cy="12437558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41723" y="2806349"/>
              <a:ext cx="10851069" cy="62187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2858" y="985544"/>
            <a:ext cx="645165" cy="6095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14" y="912252"/>
            <a:ext cx="4621294" cy="30475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005223" y="2643038"/>
            <a:ext cx="8275269" cy="2721997"/>
            <a:chOff x="5005223" y="2643038"/>
            <a:chExt cx="8275269" cy="272199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5257" y="1459708"/>
              <a:ext cx="16550538" cy="5443994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05223" y="2643038"/>
              <a:ext cx="8275269" cy="27219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17672" y="5638095"/>
            <a:ext cx="8351957" cy="2954592"/>
            <a:chOff x="5017672" y="5638095"/>
            <a:chExt cx="8351957" cy="29545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4544" y="4353650"/>
              <a:ext cx="16703915" cy="590918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17672" y="5638095"/>
              <a:ext cx="8351957" cy="29545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2858" y="985544"/>
            <a:ext cx="645165" cy="6095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090" y="912252"/>
            <a:ext cx="5853720" cy="30475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349047" y="2783338"/>
            <a:ext cx="9587619" cy="6586680"/>
            <a:chOff x="4349047" y="2783338"/>
            <a:chExt cx="9587619" cy="658668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4840" y="-80080"/>
              <a:ext cx="19175239" cy="13173360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49047" y="2783338"/>
              <a:ext cx="9587619" cy="65866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2858" y="985544"/>
            <a:ext cx="645165" cy="6095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090" y="912252"/>
            <a:ext cx="5853720" cy="30475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752381" y="2652732"/>
            <a:ext cx="8776175" cy="1690125"/>
            <a:chOff x="4752381" y="2652732"/>
            <a:chExt cx="8776175" cy="169012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610" y="1917986"/>
              <a:ext cx="17552350" cy="3380251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52381" y="2652732"/>
              <a:ext cx="8776175" cy="16901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52381" y="4667110"/>
            <a:ext cx="8770683" cy="5052197"/>
            <a:chOff x="4752381" y="4667110"/>
            <a:chExt cx="8770683" cy="50521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6804" y="2470776"/>
              <a:ext cx="17541365" cy="1010439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52381" y="4667110"/>
              <a:ext cx="8770683" cy="50521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2858" y="985544"/>
            <a:ext cx="645165" cy="6095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090" y="912252"/>
            <a:ext cx="13287895" cy="30475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578029" y="2831227"/>
            <a:ext cx="11129657" cy="6192012"/>
            <a:chOff x="3578029" y="2831227"/>
            <a:chExt cx="11129657" cy="619201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582638" y="139383"/>
              <a:ext cx="22259313" cy="12384024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78029" y="2831227"/>
              <a:ext cx="11129657" cy="61920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2858" y="985544"/>
            <a:ext cx="645165" cy="6095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090" y="912252"/>
            <a:ext cx="13287895" cy="30475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64845" y="2568113"/>
            <a:ext cx="10356025" cy="7017636"/>
            <a:chOff x="3964845" y="2568113"/>
            <a:chExt cx="10356025" cy="701763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55117" y="-482654"/>
              <a:ext cx="20712050" cy="14035271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64845" y="2568113"/>
              <a:ext cx="10356025" cy="70176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35841" y="4209524"/>
            <a:ext cx="14214032" cy="1866667"/>
            <a:chOff x="2035841" y="4209524"/>
            <a:chExt cx="14214032" cy="18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5841" y="4209524"/>
              <a:ext cx="14214032" cy="186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57551" y="3699084"/>
            <a:ext cx="13233038" cy="45713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04933" y="5203657"/>
            <a:ext cx="18029717" cy="7484489"/>
            <a:chOff x="-804933" y="5203657"/>
            <a:chExt cx="18029717" cy="74844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700000">
              <a:off x="-804933" y="5203657"/>
              <a:ext cx="18029717" cy="74844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83812" y="-1033862"/>
            <a:ext cx="14471284" cy="7484489"/>
            <a:chOff x="-283812" y="-1033862"/>
            <a:chExt cx="14471284" cy="74844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283812" y="-1033862"/>
              <a:ext cx="14471284" cy="74844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58928" y="5087944"/>
            <a:ext cx="3982628" cy="203565"/>
            <a:chOff x="2458928" y="5087944"/>
            <a:chExt cx="3982628" cy="2035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8928" y="5087944"/>
              <a:ext cx="3982628" cy="20356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479049" y="7669172"/>
            <a:ext cx="4048193" cy="55872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97239" y="1162258"/>
            <a:ext cx="2984301" cy="35554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953429" y="798450"/>
            <a:ext cx="2550907" cy="45713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62070" y="4938003"/>
            <a:ext cx="5619981" cy="376839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61914" y="1621257"/>
            <a:ext cx="7747563" cy="75368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4625" y="4516952"/>
            <a:ext cx="7259247" cy="45713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67498" y="2802360"/>
            <a:ext cx="13350719" cy="1929040"/>
            <a:chOff x="2467498" y="2802360"/>
            <a:chExt cx="13350719" cy="192904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081951" y="1963751"/>
              <a:ext cx="26701438" cy="3858079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7498" y="2802360"/>
              <a:ext cx="13350719" cy="19290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37657" y="-289008"/>
            <a:ext cx="12244245" cy="6850624"/>
            <a:chOff x="7837657" y="-289008"/>
            <a:chExt cx="12244245" cy="68506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700000">
              <a:off x="7837657" y="-289008"/>
              <a:ext cx="12244245" cy="68506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69632" y="4458593"/>
            <a:ext cx="14784245" cy="6850624"/>
            <a:chOff x="5669632" y="4458593"/>
            <a:chExt cx="14784245" cy="68506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5669632" y="4458593"/>
              <a:ext cx="14784245" cy="68506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8723810"/>
            <a:ext cx="18285714" cy="1561905"/>
            <a:chOff x="0" y="8723810"/>
            <a:chExt cx="18285714" cy="15619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8723810"/>
              <a:ext cx="18285714" cy="15619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67805" y="5075341"/>
            <a:ext cx="789275" cy="501422"/>
            <a:chOff x="1967805" y="5075341"/>
            <a:chExt cx="789275" cy="50142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1600441" y="4851904"/>
              <a:ext cx="1578551" cy="1002844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967805" y="5075341"/>
              <a:ext cx="789275" cy="5014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967805" y="3866195"/>
            <a:ext cx="789275" cy="501422"/>
            <a:chOff x="1967805" y="3866195"/>
            <a:chExt cx="789275" cy="50142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700000">
              <a:off x="1600441" y="3642758"/>
              <a:ext cx="1578551" cy="1002844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1967805" y="3866195"/>
              <a:ext cx="789275" cy="50142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04764" y="4778295"/>
            <a:ext cx="1037141" cy="121901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14686" y="3569155"/>
            <a:ext cx="1123181" cy="121901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576001" y="9365924"/>
            <a:ext cx="2984301" cy="35554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821059" y="5000440"/>
            <a:ext cx="1647195" cy="76368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39449" y="3791287"/>
            <a:ext cx="1647195" cy="76368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20742" y="579557"/>
            <a:ext cx="7928487" cy="457131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28571" y="9256668"/>
            <a:ext cx="3140101" cy="393696"/>
            <a:chOff x="1028571" y="9256668"/>
            <a:chExt cx="3140101" cy="39369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028571" y="9256668"/>
              <a:ext cx="561087" cy="393696"/>
              <a:chOff x="1028571" y="9256668"/>
              <a:chExt cx="561087" cy="393696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28571" y="9256668"/>
                <a:ext cx="561087" cy="393696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20620" y="9253525"/>
              <a:ext cx="982721" cy="45713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967805" y="6355395"/>
            <a:ext cx="789275" cy="501422"/>
            <a:chOff x="1967805" y="6355395"/>
            <a:chExt cx="789275" cy="50142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2700000">
              <a:off x="1600441" y="6131958"/>
              <a:ext cx="1578551" cy="1002844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2700000">
              <a:off x="1967805" y="6355395"/>
              <a:ext cx="789275" cy="501422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814688" y="6058355"/>
            <a:ext cx="1123181" cy="121901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839449" y="6280497"/>
            <a:ext cx="1647195" cy="76368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10576" y="5382909"/>
            <a:ext cx="17225349" cy="7271585"/>
            <a:chOff x="-3410576" y="5382909"/>
            <a:chExt cx="17225349" cy="72715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700000">
              <a:off x="-3410576" y="5382909"/>
              <a:ext cx="17225349" cy="72715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996573" y="-693878"/>
            <a:ext cx="14398364" cy="7271585"/>
            <a:chOff x="-2996573" y="-693878"/>
            <a:chExt cx="14398364" cy="72715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2996573" y="-693878"/>
              <a:ext cx="14398364" cy="72715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067441" y="657638"/>
            <a:ext cx="561087" cy="393696"/>
            <a:chOff x="16067441" y="657638"/>
            <a:chExt cx="561087" cy="3936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67441" y="657638"/>
              <a:ext cx="561087" cy="39369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22376" y="688956"/>
            <a:ext cx="982721" cy="45713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21976" y="6078930"/>
            <a:ext cx="3775349" cy="45713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52349" y="2622920"/>
            <a:ext cx="14691098" cy="76188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04933" y="5203657"/>
            <a:ext cx="18029717" cy="7484489"/>
            <a:chOff x="-804933" y="5203657"/>
            <a:chExt cx="18029717" cy="74844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700000">
              <a:off x="-804933" y="5203657"/>
              <a:ext cx="18029717" cy="74844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83812" y="-1033862"/>
            <a:ext cx="14471284" cy="7484489"/>
            <a:chOff x="-283812" y="-1033862"/>
            <a:chExt cx="14471284" cy="74844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283812" y="-1033862"/>
              <a:ext cx="14471284" cy="74844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58928" y="5087944"/>
            <a:ext cx="3982628" cy="203565"/>
            <a:chOff x="2458928" y="5087944"/>
            <a:chExt cx="3982628" cy="2035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8928" y="5087944"/>
              <a:ext cx="3982628" cy="20356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479049" y="7669170"/>
            <a:ext cx="4048193" cy="55871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97239" y="1162258"/>
            <a:ext cx="2984301" cy="35554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953429" y="798450"/>
            <a:ext cx="2550907" cy="45713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62070" y="4938003"/>
            <a:ext cx="6126455" cy="376839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61917" y="1621266"/>
            <a:ext cx="7747532" cy="75367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2858" y="985553"/>
            <a:ext cx="1293989" cy="6109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14" y="912252"/>
            <a:ext cx="5610521" cy="304754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648258" y="2634824"/>
            <a:ext cx="12989198" cy="6540679"/>
            <a:chOff x="2648258" y="2634824"/>
            <a:chExt cx="12989198" cy="654067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19421" y="-208596"/>
              <a:ext cx="25978395" cy="13081358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8258" y="2634824"/>
              <a:ext cx="12989198" cy="654067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85751" y="1753573"/>
            <a:ext cx="1416193" cy="4571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2858" y="985553"/>
            <a:ext cx="1020319" cy="6109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14" y="912252"/>
            <a:ext cx="3869157" cy="304754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827731" y="2535528"/>
            <a:ext cx="10630252" cy="6779836"/>
            <a:chOff x="3827731" y="2535528"/>
            <a:chExt cx="10630252" cy="677983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4865" y="-411860"/>
              <a:ext cx="21260504" cy="13559672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7731" y="2535528"/>
              <a:ext cx="10630252" cy="67798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765" y="1171012"/>
            <a:ext cx="4621289" cy="304754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50755" y="2901163"/>
            <a:ext cx="9784204" cy="6455227"/>
            <a:chOff x="4250755" y="2901163"/>
            <a:chExt cx="9784204" cy="645522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20005" y="94891"/>
              <a:ext cx="19568408" cy="12910455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0755" y="2901163"/>
              <a:ext cx="9784204" cy="645522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8765" y="139421"/>
            <a:ext cx="5989025" cy="30475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99356" y="3680037"/>
            <a:ext cx="7814204" cy="45713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04933" y="5203657"/>
            <a:ext cx="18029717" cy="7484489"/>
            <a:chOff x="-804933" y="5203657"/>
            <a:chExt cx="18029717" cy="74844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700000">
              <a:off x="-804933" y="5203657"/>
              <a:ext cx="18029717" cy="74844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83812" y="-1033862"/>
            <a:ext cx="14471284" cy="7484489"/>
            <a:chOff x="-283812" y="-1033862"/>
            <a:chExt cx="14471284" cy="74844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283812" y="-1033862"/>
              <a:ext cx="14471284" cy="74844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58928" y="5087944"/>
            <a:ext cx="3982628" cy="203565"/>
            <a:chOff x="2458928" y="5087944"/>
            <a:chExt cx="3982628" cy="2035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8928" y="5087944"/>
              <a:ext cx="3982628" cy="20356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479049" y="7669172"/>
            <a:ext cx="4048193" cy="55872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97239" y="1162258"/>
            <a:ext cx="2984301" cy="35554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953429" y="798450"/>
            <a:ext cx="2550907" cy="45713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62070" y="4938003"/>
            <a:ext cx="6126455" cy="376839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61915" y="1621258"/>
            <a:ext cx="7747558" cy="75368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2858" y="985553"/>
            <a:ext cx="645166" cy="6109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14" y="912252"/>
            <a:ext cx="6589390" cy="304754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601220" y="2868977"/>
            <a:ext cx="11083275" cy="6107269"/>
            <a:chOff x="3601220" y="2868977"/>
            <a:chExt cx="11083275" cy="610726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541788" y="213972"/>
              <a:ext cx="22166550" cy="12214537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1220" y="2868977"/>
              <a:ext cx="11083275" cy="61072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2021-12-03T11:52:35Z</dcterms:created>
  <dcterms:modified xsi:type="dcterms:W3CDTF">2021-12-03T11:52:35Z</dcterms:modified>
</cp:coreProperties>
</file>