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Relationship Id="rId11" Type="http://schemas.openxmlformats.org/officeDocument/2006/relationships/image" Target="../media/image18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02599" y="907636"/>
            <a:ext cx="13528471" cy="84703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98953" y="8236702"/>
            <a:ext cx="2638169" cy="7713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93416" y="5127274"/>
            <a:ext cx="1840284" cy="48016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78211" y="6215249"/>
            <a:ext cx="1167298" cy="6829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106129" y="5527262"/>
            <a:ext cx="11127336" cy="72812"/>
            <a:chOff x="11106129" y="5527262"/>
            <a:chExt cx="11127336" cy="728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106129" y="5527262"/>
              <a:ext cx="11127336" cy="728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84854" y="1585419"/>
            <a:ext cx="19291723" cy="72812"/>
            <a:chOff x="-784854" y="1585419"/>
            <a:chExt cx="19291723" cy="728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84854" y="1585419"/>
              <a:ext cx="19291723" cy="72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7" y="1008401"/>
            <a:ext cx="9961582" cy="89491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43512"/>
            <a:ext cx="737886" cy="4342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9305"/>
            <a:ext cx="3657691" cy="3065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94601"/>
            <a:ext cx="1822697" cy="45770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61038"/>
            <a:ext cx="801741" cy="4571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90044" y="2119149"/>
            <a:ext cx="11879912" cy="62520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43515"/>
            <a:ext cx="737886" cy="4342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84544"/>
            <a:ext cx="3657691" cy="3113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94601"/>
            <a:ext cx="1822697" cy="45770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87429" y="958353"/>
            <a:ext cx="413330" cy="4598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3543437"/>
            <a:ext cx="5152037" cy="42685"/>
            <a:chOff x="1839128" y="3543437"/>
            <a:chExt cx="5152037" cy="426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9128" y="3543437"/>
              <a:ext cx="5152037" cy="4268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194510" y="2329913"/>
            <a:ext cx="20134551" cy="79592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99048" y="2493010"/>
            <a:ext cx="7608495" cy="8888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34378" y="1673864"/>
            <a:ext cx="4351126" cy="22281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-219048"/>
            <a:ext cx="9142857" cy="10723810"/>
            <a:chOff x="9142857" y="-219048"/>
            <a:chExt cx="9142857" cy="107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-219048"/>
              <a:ext cx="9142857" cy="107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43515"/>
            <a:ext cx="737886" cy="4342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4544"/>
            <a:ext cx="3657691" cy="3113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88030"/>
            <a:ext cx="1822697" cy="46370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61038"/>
            <a:ext cx="801741" cy="4571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4839" y="3809448"/>
            <a:ext cx="5766713" cy="261593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4378" y="2197674"/>
            <a:ext cx="4855785" cy="13966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9128" y="3503862"/>
            <a:ext cx="5152037" cy="42685"/>
            <a:chOff x="1839128" y="3503862"/>
            <a:chExt cx="5152037" cy="426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9128" y="3503862"/>
              <a:ext cx="5152037" cy="426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32496" y="3799925"/>
            <a:ext cx="6517170" cy="30476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55921" y="2188150"/>
            <a:ext cx="5764372" cy="13966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67209" y="3494338"/>
            <a:ext cx="5152037" cy="42685"/>
            <a:chOff x="10467209" y="3494338"/>
            <a:chExt cx="5152037" cy="426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67209" y="3494338"/>
              <a:ext cx="5152037" cy="42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43512"/>
            <a:ext cx="737886" cy="4342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84544"/>
            <a:ext cx="3657691" cy="3113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51230"/>
            <a:ext cx="1962694" cy="46696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87429" y="958353"/>
            <a:ext cx="413330" cy="4598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4839" y="3742782"/>
            <a:ext cx="5279106" cy="30476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4378" y="2131007"/>
            <a:ext cx="4896949" cy="20885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3437195"/>
            <a:ext cx="5152037" cy="42685"/>
            <a:chOff x="1839128" y="3437195"/>
            <a:chExt cx="5152037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9128" y="3437195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37063" y="2231093"/>
            <a:ext cx="9095238" cy="5855993"/>
            <a:chOff x="7637063" y="2231093"/>
            <a:chExt cx="9095238" cy="585599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637063" y="2242719"/>
              <a:ext cx="3695238" cy="3695238"/>
              <a:chOff x="7637063" y="2242719"/>
              <a:chExt cx="3695238" cy="369523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37063" y="2242719"/>
                <a:ext cx="3695238" cy="369523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470912" y="2242719"/>
              <a:ext cx="2209524" cy="3682577"/>
              <a:chOff x="11470912" y="2242719"/>
              <a:chExt cx="2209524" cy="368257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470912" y="2242719"/>
                <a:ext cx="2209524" cy="368257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637063" y="6056087"/>
              <a:ext cx="6038095" cy="2025003"/>
              <a:chOff x="7637063" y="6056087"/>
              <a:chExt cx="6038095" cy="202500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637063" y="6056087"/>
                <a:ext cx="6038095" cy="202500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804246" y="2231093"/>
              <a:ext cx="2928055" cy="5855993"/>
              <a:chOff x="13804246" y="2231093"/>
              <a:chExt cx="2928055" cy="585599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804246" y="2231093"/>
                <a:ext cx="2928055" cy="585599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6" y="1008402"/>
            <a:ext cx="9774060" cy="89491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43512"/>
            <a:ext cx="737886" cy="4342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4544"/>
            <a:ext cx="3657691" cy="3113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58372"/>
            <a:ext cx="1537816" cy="4598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58353"/>
            <a:ext cx="801741" cy="4598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63234" y="2119149"/>
            <a:ext cx="11015727" cy="62520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43515"/>
            <a:ext cx="737886" cy="4342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84544"/>
            <a:ext cx="3657691" cy="3113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58372"/>
            <a:ext cx="1537816" cy="4598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58353"/>
            <a:ext cx="801741" cy="4598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7429" y="2189254"/>
            <a:ext cx="2109449" cy="27147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6744" y="5742782"/>
            <a:ext cx="3926568" cy="88889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96283" y="4131007"/>
            <a:ext cx="4646507" cy="20885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1033" y="5437195"/>
            <a:ext cx="4209524" cy="42685"/>
            <a:chOff x="1801033" y="5437195"/>
            <a:chExt cx="4209524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1033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82627" y="2189254"/>
            <a:ext cx="2365882" cy="27147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51944" y="5742782"/>
            <a:ext cx="4329758" cy="8888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81483" y="4131007"/>
            <a:ext cx="3071136" cy="20885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86231" y="5437195"/>
            <a:ext cx="4209524" cy="42685"/>
            <a:chOff x="6986231" y="5437195"/>
            <a:chExt cx="4209524" cy="426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86231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67825" y="2189254"/>
            <a:ext cx="2362990" cy="27147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137144" y="5742782"/>
            <a:ext cx="4329758" cy="132065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66683" y="4131007"/>
            <a:ext cx="4851808" cy="20885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71429" y="5437195"/>
            <a:ext cx="4209524" cy="42685"/>
            <a:chOff x="12171429" y="5437195"/>
            <a:chExt cx="4209524" cy="426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71429" y="5437195"/>
              <a:ext cx="4209524" cy="42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6" y="1008402"/>
            <a:ext cx="9726391" cy="89491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43512"/>
            <a:ext cx="737886" cy="4342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4544"/>
            <a:ext cx="3657691" cy="3113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58372"/>
            <a:ext cx="1053409" cy="4598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87429" y="955668"/>
            <a:ext cx="413330" cy="4598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5387" y="2119149"/>
            <a:ext cx="12554850" cy="62520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-219048"/>
            <a:ext cx="9142857" cy="10723810"/>
            <a:chOff x="9142857" y="-219048"/>
            <a:chExt cx="9142857" cy="107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-219048"/>
              <a:ext cx="9142857" cy="107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43512"/>
            <a:ext cx="737886" cy="4342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4544"/>
            <a:ext cx="3657691" cy="3113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58372"/>
            <a:ext cx="1053409" cy="45981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87429" y="958353"/>
            <a:ext cx="413330" cy="45981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2458" y="4442744"/>
            <a:ext cx="6512675" cy="21841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1997" y="2192874"/>
            <a:ext cx="4474395" cy="22281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6747" y="4137162"/>
            <a:ext cx="5152037" cy="42685"/>
            <a:chOff x="1686747" y="4137162"/>
            <a:chExt cx="5152037" cy="426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6747" y="4137162"/>
              <a:ext cx="5152037" cy="426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82444" y="2297619"/>
            <a:ext cx="5236145" cy="6490234"/>
            <a:chOff x="11082444" y="2297619"/>
            <a:chExt cx="5236145" cy="64902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82444" y="2297619"/>
              <a:ext cx="5236145" cy="64902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6" y="1008402"/>
            <a:ext cx="9720035" cy="89491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43515"/>
            <a:ext cx="737886" cy="4342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4544"/>
            <a:ext cx="3657691" cy="3113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58372"/>
            <a:ext cx="1265848" cy="4598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58353"/>
            <a:ext cx="801741" cy="4598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95864" y="2119149"/>
            <a:ext cx="11597421" cy="62520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0407" y="2502168"/>
            <a:ext cx="9458771" cy="43311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5240" y="4585620"/>
            <a:ext cx="6514203" cy="40503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1629" y="9343515"/>
            <a:ext cx="737886" cy="43427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77620" y="9529163"/>
            <a:ext cx="3657691" cy="3113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0877" y="958372"/>
            <a:ext cx="1265848" cy="4598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499048" y="958353"/>
            <a:ext cx="801741" cy="4598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46049"/>
            <a:ext cx="737886" cy="4359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89305"/>
            <a:ext cx="3657691" cy="3065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4210" y="1939530"/>
            <a:ext cx="4997821" cy="1916503"/>
            <a:chOff x="1024210" y="1939530"/>
            <a:chExt cx="4997821" cy="19165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606" y="1752130"/>
              <a:ext cx="2224253" cy="271471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24211" y="1939530"/>
              <a:ext cx="4997820" cy="42685"/>
              <a:chOff x="1024211" y="1939530"/>
              <a:chExt cx="4997820" cy="4268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24211" y="1939530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2029" y="2213972"/>
              <a:ext cx="2822854" cy="4571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4211" y="4080794"/>
            <a:ext cx="4997820" cy="1900300"/>
            <a:chOff x="1024211" y="4080794"/>
            <a:chExt cx="4997820" cy="19003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608" y="3877190"/>
              <a:ext cx="2365882" cy="2714714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24211" y="4171043"/>
              <a:ext cx="4997820" cy="42685"/>
              <a:chOff x="1024211" y="4171043"/>
              <a:chExt cx="4997820" cy="4268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24211" y="4171043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02029" y="4445487"/>
              <a:ext cx="2830815" cy="4571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4211" y="6312307"/>
            <a:ext cx="4997820" cy="1900300"/>
            <a:chOff x="1024211" y="6312307"/>
            <a:chExt cx="4997820" cy="19003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0608" y="6108704"/>
              <a:ext cx="2362990" cy="2714714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024211" y="6402557"/>
              <a:ext cx="4997820" cy="42685"/>
              <a:chOff x="1024211" y="6402557"/>
              <a:chExt cx="4997820" cy="4268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24211" y="6402557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02029" y="6677001"/>
              <a:ext cx="2822854" cy="45713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43947" y="1849281"/>
            <a:ext cx="4997824" cy="1900300"/>
            <a:chOff x="6643947" y="1849281"/>
            <a:chExt cx="4997824" cy="19003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40344" y="1645677"/>
              <a:ext cx="2392875" cy="2714714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6643947" y="1939530"/>
              <a:ext cx="4997820" cy="42685"/>
              <a:chOff x="6643947" y="1939530"/>
              <a:chExt cx="4997820" cy="4268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643947" y="1939530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21772" y="2213972"/>
              <a:ext cx="2842244" cy="45713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43947" y="4080794"/>
            <a:ext cx="4997824" cy="1900300"/>
            <a:chOff x="6643947" y="4080794"/>
            <a:chExt cx="4997824" cy="190030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40344" y="3877190"/>
              <a:ext cx="2335997" cy="271471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643947" y="4171043"/>
              <a:ext cx="4997820" cy="42685"/>
              <a:chOff x="6643947" y="4171043"/>
              <a:chExt cx="4997820" cy="4268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643947" y="4171043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21772" y="4445487"/>
              <a:ext cx="2822854" cy="45713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43947" y="6312307"/>
            <a:ext cx="4997824" cy="1900300"/>
            <a:chOff x="6643947" y="6312307"/>
            <a:chExt cx="4997824" cy="190030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40344" y="6108704"/>
              <a:ext cx="2321536" cy="2714714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6643947" y="6402557"/>
              <a:ext cx="4997820" cy="42685"/>
              <a:chOff x="6643947" y="6402557"/>
              <a:chExt cx="4997820" cy="4268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643947" y="6402557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21772" y="6677001"/>
              <a:ext cx="2822854" cy="45713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282731" y="1849281"/>
            <a:ext cx="4997841" cy="1900300"/>
            <a:chOff x="12282731" y="1849281"/>
            <a:chExt cx="4997841" cy="190030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079127" y="1645677"/>
              <a:ext cx="2319608" cy="2714714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2282731" y="1939530"/>
              <a:ext cx="4997820" cy="42685"/>
              <a:chOff x="12282731" y="1939530"/>
              <a:chExt cx="4997820" cy="4268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2282731" y="1939530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560572" y="2213972"/>
              <a:ext cx="2822854" cy="457131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70877" y="958372"/>
            <a:ext cx="569002" cy="459817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499048" y="961038"/>
            <a:ext cx="801741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26263" y="1286051"/>
            <a:ext cx="20971924" cy="74612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40572" y="8599775"/>
            <a:ext cx="3650072" cy="2853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811" y="8320201"/>
            <a:ext cx="1167298" cy="6829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784854" y="1585419"/>
            <a:ext cx="19291723" cy="72812"/>
            <a:chOff x="-784854" y="1585419"/>
            <a:chExt cx="19291723" cy="728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84854" y="1585419"/>
              <a:ext cx="19291723" cy="72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7" y="1008399"/>
            <a:ext cx="9027252" cy="89491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43515"/>
            <a:ext cx="737886" cy="4342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4544"/>
            <a:ext cx="3657691" cy="3113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58372"/>
            <a:ext cx="569002" cy="4598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61038"/>
            <a:ext cx="801741" cy="4571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41091" y="2119149"/>
            <a:ext cx="9497477" cy="62520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46049"/>
            <a:ext cx="737886" cy="4359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84544"/>
            <a:ext cx="3657691" cy="3113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58372"/>
            <a:ext cx="569002" cy="4598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58353"/>
            <a:ext cx="801741" cy="4598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7429" y="2189254"/>
            <a:ext cx="2109449" cy="27147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6744" y="5742782"/>
            <a:ext cx="3382544" cy="17524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96283" y="4131007"/>
            <a:ext cx="4985229" cy="20885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1033" y="5437195"/>
            <a:ext cx="4209524" cy="42685"/>
            <a:chOff x="1801033" y="5437195"/>
            <a:chExt cx="4209524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1033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82627" y="2189254"/>
            <a:ext cx="2365882" cy="27147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51944" y="5742782"/>
            <a:ext cx="4235170" cy="26159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81483" y="4131007"/>
            <a:ext cx="4109869" cy="20885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86231" y="5437195"/>
            <a:ext cx="4209524" cy="42685"/>
            <a:chOff x="6986231" y="5437195"/>
            <a:chExt cx="4209524" cy="426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86231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67825" y="2189254"/>
            <a:ext cx="2362990" cy="27147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137144" y="5742782"/>
            <a:ext cx="4333682" cy="218417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66683" y="4131007"/>
            <a:ext cx="3113995" cy="13966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71429" y="5437195"/>
            <a:ext cx="4209524" cy="42685"/>
            <a:chOff x="12171429" y="5437195"/>
            <a:chExt cx="4209524" cy="426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71429" y="5437195"/>
              <a:ext cx="4209524" cy="42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7" y="1008399"/>
            <a:ext cx="9872596" cy="89491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43515"/>
            <a:ext cx="737886" cy="4342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4544"/>
            <a:ext cx="3657691" cy="3113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88029"/>
            <a:ext cx="1252756" cy="46370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58353"/>
            <a:ext cx="801741" cy="4598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41092" y="2119149"/>
            <a:ext cx="9839807" cy="62520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43515"/>
            <a:ext cx="737886" cy="4342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84544"/>
            <a:ext cx="3657691" cy="3113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94601"/>
            <a:ext cx="1252756" cy="45770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87429" y="958353"/>
            <a:ext cx="413330" cy="4598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4839" y="4114210"/>
            <a:ext cx="6485323" cy="43429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4378" y="2502436"/>
            <a:ext cx="3113995" cy="20885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3808624"/>
            <a:ext cx="5152037" cy="42685"/>
            <a:chOff x="1839128" y="3808624"/>
            <a:chExt cx="5152037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9128" y="3808624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79920" y="2600695"/>
            <a:ext cx="7485714" cy="5084324"/>
            <a:chOff x="9379920" y="2600695"/>
            <a:chExt cx="7485714" cy="50843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79920" y="2600695"/>
              <a:ext cx="7485714" cy="5084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46049"/>
            <a:ext cx="737886" cy="4317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391096"/>
            <a:ext cx="3657691" cy="3047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58372"/>
            <a:ext cx="1336119" cy="4598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87429" y="958353"/>
            <a:ext cx="413330" cy="4598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7429" y="2189254"/>
            <a:ext cx="2109449" cy="27147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6744" y="5742782"/>
            <a:ext cx="2602906" cy="21384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96283" y="4131007"/>
            <a:ext cx="3523653" cy="13966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1033" y="5437195"/>
            <a:ext cx="4209524" cy="42685"/>
            <a:chOff x="1801033" y="5437195"/>
            <a:chExt cx="4209524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1033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82627" y="2189254"/>
            <a:ext cx="2365882" cy="27147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51487" y="5742782"/>
            <a:ext cx="2603363" cy="17524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81483" y="4131007"/>
            <a:ext cx="3103580" cy="13966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86231" y="5437195"/>
            <a:ext cx="4209524" cy="42685"/>
            <a:chOff x="6986231" y="5437195"/>
            <a:chExt cx="4209524" cy="426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86231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67825" y="2189254"/>
            <a:ext cx="2362990" cy="27147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136687" y="5742782"/>
            <a:ext cx="2603363" cy="175241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66683" y="4131007"/>
            <a:ext cx="3711619" cy="13966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71429" y="5437195"/>
            <a:ext cx="4209524" cy="42685"/>
            <a:chOff x="12171429" y="5437195"/>
            <a:chExt cx="4209524" cy="426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71429" y="5437195"/>
              <a:ext cx="4209524" cy="42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6" y="1008401"/>
            <a:ext cx="9863056" cy="8949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46052"/>
            <a:ext cx="737886" cy="4317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4544"/>
            <a:ext cx="3657691" cy="3113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88029"/>
            <a:ext cx="991188" cy="46370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58353"/>
            <a:ext cx="801741" cy="4598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96759" y="2117928"/>
            <a:ext cx="12606990" cy="62780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90476" y="-219048"/>
            <a:ext cx="6495238" cy="10723810"/>
            <a:chOff x="11790476" y="-219048"/>
            <a:chExt cx="6495238" cy="107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0476" y="-219048"/>
              <a:ext cx="6495238" cy="107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43512"/>
            <a:ext cx="737886" cy="4342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4544"/>
            <a:ext cx="3657691" cy="3113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94601"/>
            <a:ext cx="991188" cy="45770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58353"/>
            <a:ext cx="801741" cy="45981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4839" y="4590401"/>
            <a:ext cx="3031315" cy="391121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4378" y="2327838"/>
            <a:ext cx="4474396" cy="22281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9128" y="4284814"/>
            <a:ext cx="5152037" cy="42685"/>
            <a:chOff x="1839128" y="4284814"/>
            <a:chExt cx="5152037" cy="426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9128" y="4284814"/>
              <a:ext cx="5152037" cy="426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80952" y="1896610"/>
            <a:ext cx="6171429" cy="6171429"/>
            <a:chOff x="8980952" y="1896610"/>
            <a:chExt cx="6171429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80952" y="189661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13884" y="4222738"/>
            <a:ext cx="3866667" cy="3866667"/>
            <a:chOff x="13413884" y="4222738"/>
            <a:chExt cx="3866667" cy="38666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13884" y="4222738"/>
              <a:ext cx="3866667" cy="386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2022-01-07T13:07:08Z</dcterms:created>
  <dcterms:modified xsi:type="dcterms:W3CDTF">2022-01-07T13:07:08Z</dcterms:modified>
</cp:coreProperties>
</file>