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2.png"/><Relationship Id="rId7" Type="http://schemas.openxmlformats.org/officeDocument/2006/relationships/image" Target="../media/image7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62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2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Relationship Id="rId1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58.png"/><Relationship Id="rId7" Type="http://schemas.openxmlformats.org/officeDocument/2006/relationships/image" Target="../media/image7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90.png"/><Relationship Id="rId5" Type="http://schemas.openxmlformats.org/officeDocument/2006/relationships/image" Target="../media/image62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5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58.png"/><Relationship Id="rId7" Type="http://schemas.openxmlformats.org/officeDocument/2006/relationships/image" Target="../media/image7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62.png"/><Relationship Id="rId10" Type="http://schemas.openxmlformats.org/officeDocument/2006/relationships/image" Target="../media/image101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.png"/><Relationship Id="rId7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0" Type="http://schemas.openxmlformats.org/officeDocument/2006/relationships/image" Target="../media/image111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6.png"/><Relationship Id="rId5" Type="http://schemas.openxmlformats.org/officeDocument/2006/relationships/image" Target="../media/image107.png"/><Relationship Id="rId10" Type="http://schemas.openxmlformats.org/officeDocument/2006/relationships/image" Target="../media/image115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5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12" Type="http://schemas.openxmlformats.org/officeDocument/2006/relationships/image" Target="../media/image1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3.png"/><Relationship Id="rId5" Type="http://schemas.openxmlformats.org/officeDocument/2006/relationships/image" Target="../media/image107.png"/><Relationship Id="rId10" Type="http://schemas.openxmlformats.org/officeDocument/2006/relationships/image" Target="../media/image12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1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0.png"/><Relationship Id="rId5" Type="http://schemas.openxmlformats.org/officeDocument/2006/relationships/image" Target="../media/image107.png"/><Relationship Id="rId10" Type="http://schemas.openxmlformats.org/officeDocument/2006/relationships/image" Target="../media/image129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1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07.png"/><Relationship Id="rId10" Type="http://schemas.openxmlformats.org/officeDocument/2006/relationships/image" Target="../media/image134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7.png"/><Relationship Id="rId7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42.png"/><Relationship Id="rId7" Type="http://schemas.openxmlformats.org/officeDocument/2006/relationships/image" Target="../media/image3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7.png"/><Relationship Id="rId7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52.png"/><Relationship Id="rId3" Type="http://schemas.openxmlformats.org/officeDocument/2006/relationships/image" Target="../media/image7.png"/><Relationship Id="rId7" Type="http://schemas.openxmlformats.org/officeDocument/2006/relationships/image" Target="../media/image149.png"/><Relationship Id="rId12" Type="http://schemas.openxmlformats.org/officeDocument/2006/relationships/image" Target="../media/image1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111.png"/><Relationship Id="rId5" Type="http://schemas.openxmlformats.org/officeDocument/2006/relationships/image" Target="../media/image9.png"/><Relationship Id="rId10" Type="http://schemas.openxmlformats.org/officeDocument/2006/relationships/image" Target="../media/image151.png"/><Relationship Id="rId4" Type="http://schemas.openxmlformats.org/officeDocument/2006/relationships/image" Target="../media/image31.png"/><Relationship Id="rId9" Type="http://schemas.openxmlformats.org/officeDocument/2006/relationships/image" Target="../media/image150.png"/><Relationship Id="rId14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37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4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2377615"/>
            <a:ext cx="13320803" cy="59096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98953" y="8238277"/>
            <a:ext cx="2635934" cy="7246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3416" y="5127274"/>
            <a:ext cx="2627335" cy="81240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8211" y="6215249"/>
            <a:ext cx="1128031" cy="609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8029"/>
            <a:ext cx="3970122" cy="4555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58353"/>
            <a:ext cx="786427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839" y="5647544"/>
            <a:ext cx="6457362" cy="12679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4378" y="2550055"/>
            <a:ext cx="4810653" cy="293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4163" y="3515423"/>
            <a:ext cx="7209170" cy="3573564"/>
            <a:chOff x="9324163" y="3515423"/>
            <a:chExt cx="7209170" cy="35735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24163" y="3515423"/>
              <a:ext cx="7209170" cy="35735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8029"/>
            <a:ext cx="3970122" cy="4555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58353"/>
            <a:ext cx="789398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839" y="5647544"/>
            <a:ext cx="6485438" cy="12707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252" y="3109485"/>
            <a:ext cx="4223939" cy="21046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80156" y="2028496"/>
            <a:ext cx="4391895" cy="3088051"/>
            <a:chOff x="11080156" y="2028496"/>
            <a:chExt cx="4391895" cy="30880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80156" y="2028496"/>
              <a:ext cx="4391895" cy="30880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80156" y="5217051"/>
            <a:ext cx="4409919" cy="3554453"/>
            <a:chOff x="11080156" y="5217051"/>
            <a:chExt cx="4409919" cy="355445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080156" y="5631126"/>
              <a:ext cx="4391895" cy="412437"/>
              <a:chOff x="11080156" y="5631126"/>
              <a:chExt cx="4391895" cy="41243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80156" y="5631126"/>
                <a:ext cx="4391895" cy="41243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080156" y="6026509"/>
              <a:ext cx="4391895" cy="1094326"/>
              <a:chOff x="11080156" y="6026509"/>
              <a:chExt cx="4391895" cy="109432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080156" y="6026509"/>
                <a:ext cx="4391895" cy="109432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083609" y="7071942"/>
              <a:ext cx="4391895" cy="961316"/>
              <a:chOff x="11083609" y="7071942"/>
              <a:chExt cx="4391895" cy="96131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083609" y="7071942"/>
                <a:ext cx="4391895" cy="96131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080156" y="7961980"/>
              <a:ext cx="4391895" cy="803981"/>
              <a:chOff x="11080156" y="7961980"/>
              <a:chExt cx="4391895" cy="80398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080156" y="7961980"/>
                <a:ext cx="4391895" cy="80398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080551" y="5217051"/>
              <a:ext cx="4403058" cy="417483"/>
              <a:chOff x="11080551" y="5217051"/>
              <a:chExt cx="4403058" cy="41748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080551" y="5217051"/>
                <a:ext cx="4403058" cy="41748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1521" y="2238178"/>
            <a:ext cx="4250721" cy="12730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6271" y="3380053"/>
            <a:ext cx="5152037" cy="42685"/>
            <a:chOff x="1896271" y="3380053"/>
            <a:chExt cx="5152037" cy="426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6271" y="3380053"/>
              <a:ext cx="5152037" cy="426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877" y="988029"/>
            <a:ext cx="3970122" cy="4555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87429" y="955668"/>
            <a:ext cx="367388" cy="3922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7810" y="3801353"/>
            <a:ext cx="14247282" cy="548954"/>
            <a:chOff x="1837810" y="3801353"/>
            <a:chExt cx="14247282" cy="5489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7810" y="3801353"/>
              <a:ext cx="14247282" cy="5489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37810" y="4466486"/>
            <a:ext cx="6091040" cy="3971429"/>
            <a:chOff x="1837810" y="4466486"/>
            <a:chExt cx="6091040" cy="39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207710" y="2480771"/>
              <a:ext cx="12182081" cy="794285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958143" y="5385455"/>
              <a:ext cx="2214779" cy="562484"/>
              <a:chOff x="1958143" y="5385455"/>
              <a:chExt cx="2214779" cy="56248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58143" y="5385455"/>
                <a:ext cx="2214779" cy="56248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737582" y="4619738"/>
              <a:ext cx="704758" cy="523119"/>
              <a:chOff x="2737582" y="4619738"/>
              <a:chExt cx="704758" cy="5231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37582" y="4619738"/>
                <a:ext cx="704758" cy="5231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851068" y="6214780"/>
              <a:ext cx="428930" cy="417338"/>
              <a:chOff x="2851068" y="6214780"/>
              <a:chExt cx="428930" cy="41733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851068" y="6214780"/>
                <a:ext cx="428930" cy="41733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76319" y="7020669"/>
              <a:ext cx="474749" cy="474749"/>
              <a:chOff x="2376319" y="7020669"/>
              <a:chExt cx="474749" cy="4747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376319" y="7020669"/>
                <a:ext cx="474749" cy="4747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948991" y="7020669"/>
              <a:ext cx="447962" cy="483327"/>
              <a:chOff x="2948991" y="7020669"/>
              <a:chExt cx="447962" cy="48332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948991" y="7020669"/>
                <a:ext cx="447962" cy="48332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600172" y="7020669"/>
              <a:ext cx="530980" cy="542779"/>
              <a:chOff x="3600172" y="7020669"/>
              <a:chExt cx="530980" cy="54277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600172" y="7020669"/>
                <a:ext cx="530980" cy="54277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020373" y="7855226"/>
              <a:ext cx="421967" cy="406897"/>
              <a:chOff x="3020373" y="7855226"/>
              <a:chExt cx="421967" cy="40689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020373" y="7855226"/>
                <a:ext cx="421967" cy="40689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072733" y="4466486"/>
            <a:ext cx="8011806" cy="3971429"/>
            <a:chOff x="8072733" y="4466486"/>
            <a:chExt cx="8011806" cy="39714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72733" y="4466486"/>
              <a:ext cx="8011806" cy="39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1521" y="2238178"/>
            <a:ext cx="7298357" cy="12730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6271" y="3380053"/>
            <a:ext cx="5152037" cy="42685"/>
            <a:chOff x="1896271" y="3380053"/>
            <a:chExt cx="5152037" cy="426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6271" y="3380053"/>
              <a:ext cx="5152037" cy="426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877" y="988029"/>
            <a:ext cx="3970122" cy="4555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87429" y="955668"/>
            <a:ext cx="399159" cy="3922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84640" y="3949129"/>
            <a:ext cx="7648693" cy="3790884"/>
            <a:chOff x="8884640" y="3949129"/>
            <a:chExt cx="7648693" cy="37908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4640" y="3949129"/>
              <a:ext cx="7648693" cy="37908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04839" y="5647544"/>
            <a:ext cx="6474543" cy="21749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1"/>
            <a:ext cx="9961574" cy="81480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30"/>
            <a:ext cx="1765352" cy="399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8353"/>
            <a:ext cx="398930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53261" y="2119149"/>
            <a:ext cx="10573186" cy="59040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94067"/>
            <a:ext cx="3650072" cy="25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1230"/>
            <a:ext cx="2029790" cy="4023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02816" cy="392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046786" cy="247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382" y="5647544"/>
            <a:ext cx="5316362" cy="26066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78" y="4035769"/>
            <a:ext cx="5139470" cy="1273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73002" y="2647089"/>
            <a:ext cx="8092632" cy="6069474"/>
            <a:chOff x="8773002" y="2647089"/>
            <a:chExt cx="8092632" cy="60694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3002" y="2647089"/>
              <a:ext cx="8092632" cy="6069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94067"/>
            <a:ext cx="3650072" cy="25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1230"/>
            <a:ext cx="2029790" cy="4023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398702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303219" cy="247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2279791" cy="8759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8857" y="1797267"/>
            <a:ext cx="6171429" cy="3471429"/>
            <a:chOff x="5378857" y="1797267"/>
            <a:chExt cx="6171429" cy="34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857" y="1797267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83619" y="1797267"/>
            <a:ext cx="6171429" cy="3471429"/>
            <a:chOff x="11283619" y="1797267"/>
            <a:chExt cx="6171429" cy="34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83619" y="1797267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8857" y="5268696"/>
            <a:ext cx="6171429" cy="3471429"/>
            <a:chOff x="5378857" y="5268696"/>
            <a:chExt cx="6171429" cy="34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857" y="5268696"/>
              <a:ext cx="6171429" cy="34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4378" y="4035769"/>
            <a:ext cx="3291050" cy="12725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283619" y="5268696"/>
            <a:ext cx="6171429" cy="3471429"/>
            <a:chOff x="11283619" y="5268696"/>
            <a:chExt cx="6171429" cy="34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83619" y="5268696"/>
              <a:ext cx="6171429" cy="34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94067"/>
            <a:ext cx="3650072" cy="25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1230"/>
            <a:ext cx="2029790" cy="4023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00073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300327" cy="247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2384055" cy="8759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78" y="4035769"/>
            <a:ext cx="2638375" cy="1273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70625" y="1769723"/>
            <a:ext cx="11451089" cy="6816267"/>
            <a:chOff x="5470625" y="1769723"/>
            <a:chExt cx="11451089" cy="68162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485001" y="1769723"/>
              <a:ext cx="6171429" cy="3471429"/>
              <a:chOff x="5485001" y="1769723"/>
              <a:chExt cx="6171429" cy="347142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85001" y="1769723"/>
                <a:ext cx="6171429" cy="34714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750286" y="1769723"/>
              <a:ext cx="6171429" cy="3471429"/>
              <a:chOff x="10750286" y="1769723"/>
              <a:chExt cx="6171429" cy="347142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50286" y="1769723"/>
                <a:ext cx="6171429" cy="3471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70625" y="5109799"/>
              <a:ext cx="6171429" cy="3471429"/>
              <a:chOff x="5470625" y="5109799"/>
              <a:chExt cx="6171429" cy="34714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470625" y="5109799"/>
                <a:ext cx="6171429" cy="347142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750286" y="5099713"/>
              <a:ext cx="6171429" cy="3471429"/>
              <a:chOff x="10750286" y="5099713"/>
              <a:chExt cx="6171429" cy="347142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750286" y="5099713"/>
                <a:ext cx="6171429" cy="347142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94067"/>
            <a:ext cx="3650072" cy="25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1230"/>
            <a:ext cx="2029790" cy="4023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396645" cy="392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330212" cy="247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6448524" cy="12707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78" y="4035769"/>
            <a:ext cx="6905562" cy="1272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89127" y="1325163"/>
            <a:ext cx="6171429" cy="3648857"/>
            <a:chOff x="10089127" y="1325163"/>
            <a:chExt cx="6171429" cy="3648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9127" y="1325163"/>
              <a:ext cx="6171429" cy="3648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9127" y="4952678"/>
            <a:ext cx="6171429" cy="3209143"/>
            <a:chOff x="10089127" y="4952678"/>
            <a:chExt cx="6171429" cy="3209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9127" y="4952678"/>
              <a:ext cx="6171429" cy="320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94067"/>
            <a:ext cx="3650072" cy="25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1230"/>
            <a:ext cx="2029790" cy="4023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02130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273334" cy="24726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3338697" cy="838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78" y="4035769"/>
            <a:ext cx="3931327" cy="12651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12848" y="1828188"/>
            <a:ext cx="7778857" cy="2991868"/>
            <a:chOff x="8912848" y="1828188"/>
            <a:chExt cx="7778857" cy="29918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2848" y="1828188"/>
              <a:ext cx="7778857" cy="29918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2848" y="4857490"/>
            <a:ext cx="7778857" cy="3544242"/>
            <a:chOff x="8912848" y="4857490"/>
            <a:chExt cx="7778857" cy="35442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2848" y="4857490"/>
              <a:ext cx="7778857" cy="3544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42340" y="2051443"/>
            <a:ext cx="4997821" cy="1916502"/>
            <a:chOff x="3442340" y="2051443"/>
            <a:chExt cx="4997821" cy="19165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737" y="1864043"/>
              <a:ext cx="2134443" cy="247168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442342" y="2051443"/>
              <a:ext cx="4997820" cy="42685"/>
              <a:chOff x="3442342" y="2051443"/>
              <a:chExt cx="4997820" cy="4268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42342" y="20514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0160" y="2325886"/>
              <a:ext cx="2807083" cy="3918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2342" y="4192707"/>
            <a:ext cx="4997820" cy="1900300"/>
            <a:chOff x="3442342" y="4192707"/>
            <a:chExt cx="4997820" cy="19003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738" y="3989104"/>
              <a:ext cx="2303220" cy="24716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442342" y="4282957"/>
              <a:ext cx="4997820" cy="42685"/>
              <a:chOff x="3442342" y="4282957"/>
              <a:chExt cx="4997820" cy="426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42342" y="42829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0163" y="4557401"/>
              <a:ext cx="2821482" cy="12524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42342" y="6424221"/>
            <a:ext cx="4997820" cy="1900300"/>
            <a:chOff x="3442342" y="6424221"/>
            <a:chExt cx="4997820" cy="1900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738" y="6220617"/>
              <a:ext cx="2300327" cy="247168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442342" y="6514470"/>
              <a:ext cx="4997820" cy="42685"/>
              <a:chOff x="3442342" y="6514470"/>
              <a:chExt cx="4997820" cy="426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42342" y="651447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0160" y="6788914"/>
              <a:ext cx="2821482" cy="8236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04935" y="1961194"/>
            <a:ext cx="4997824" cy="1900300"/>
            <a:chOff x="9804935" y="1961194"/>
            <a:chExt cx="4997824" cy="19003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01331" y="1757591"/>
              <a:ext cx="2330212" cy="247168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804935" y="2051443"/>
              <a:ext cx="4997820" cy="42685"/>
              <a:chOff x="9804935" y="2051443"/>
              <a:chExt cx="4997820" cy="4268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04935" y="20514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82760" y="2325886"/>
              <a:ext cx="2812568" cy="3918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04935" y="4192707"/>
            <a:ext cx="4997824" cy="1900300"/>
            <a:chOff x="9804935" y="4192707"/>
            <a:chExt cx="4997824" cy="19003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01331" y="3989104"/>
              <a:ext cx="2273335" cy="247264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9804935" y="4282957"/>
              <a:ext cx="4997820" cy="42685"/>
              <a:chOff x="9804935" y="4282957"/>
              <a:chExt cx="4997820" cy="4268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04935" y="42829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82760" y="4557400"/>
              <a:ext cx="2812568" cy="3918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04935" y="6424221"/>
            <a:ext cx="4997827" cy="1900300"/>
            <a:chOff x="9804935" y="6424221"/>
            <a:chExt cx="4997827" cy="19003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01331" y="6220617"/>
              <a:ext cx="2258874" cy="2471681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9804935" y="6514470"/>
              <a:ext cx="4997820" cy="42685"/>
              <a:chOff x="9804935" y="6514470"/>
              <a:chExt cx="4997820" cy="4268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04935" y="651447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82763" y="6788915"/>
              <a:ext cx="2812568" cy="39187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0877" y="958372"/>
            <a:ext cx="567173" cy="40941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499048" y="961038"/>
            <a:ext cx="755799" cy="3925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1"/>
            <a:ext cx="9774073" cy="81511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29"/>
            <a:ext cx="1210915" cy="399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8353"/>
            <a:ext cx="398016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4419" y="3068877"/>
            <a:ext cx="10928010" cy="33146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501" y="2502168"/>
            <a:ext cx="6905619" cy="4090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6668" y="4291306"/>
            <a:ext cx="7006911" cy="2121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877" y="995172"/>
            <a:ext cx="1196833" cy="3919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99048" y="958353"/>
            <a:ext cx="789398" cy="3952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26397" cy="81480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29"/>
            <a:ext cx="1210915" cy="399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8353"/>
            <a:ext cx="367388" cy="3922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82633" y="3047303"/>
            <a:ext cx="10277817" cy="3576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95172"/>
            <a:ext cx="1210915" cy="3919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8353"/>
            <a:ext cx="399159" cy="3922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5520" y="2094016"/>
            <a:ext cx="2046786" cy="24716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4839" y="5647544"/>
            <a:ext cx="5280554" cy="127025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78" y="4035769"/>
            <a:ext cx="4527958" cy="1273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63635" y="2094016"/>
            <a:ext cx="2303219" cy="2471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32953" y="5647544"/>
            <a:ext cx="5680048" cy="8389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62493" y="4035769"/>
            <a:ext cx="2234668" cy="12725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7209" y="5341957"/>
            <a:ext cx="5152037" cy="42685"/>
            <a:chOff x="10467209" y="5341957"/>
            <a:chExt cx="5152037" cy="426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7209" y="5341957"/>
              <a:ext cx="5152037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6263" y="1286051"/>
            <a:ext cx="20799700" cy="67986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0572" y="8604140"/>
            <a:ext cx="3643089" cy="2415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1016" y="7232226"/>
            <a:ext cx="2627342" cy="81241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811" y="8320201"/>
            <a:ext cx="2395595" cy="12205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027252" cy="8148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88887"/>
            <a:ext cx="2173177" cy="3879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367940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787570" cy="3925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89" y="2119147"/>
            <a:ext cx="7670273" cy="590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499" y="2502167"/>
            <a:ext cx="6090674" cy="40909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1417" y="4306463"/>
            <a:ext cx="7354731" cy="4616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877" y="995172"/>
            <a:ext cx="1196833" cy="3919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99048" y="961038"/>
            <a:ext cx="787341" cy="392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8372"/>
            <a:ext cx="1367940" cy="3952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791227" cy="392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7429" y="2189254"/>
            <a:ext cx="2046787" cy="24716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6744" y="5733258"/>
            <a:ext cx="4362595" cy="12796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6283" y="4131007"/>
            <a:ext cx="2823862" cy="1273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2627" y="2189254"/>
            <a:ext cx="2303220" cy="24716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1944" y="5742782"/>
            <a:ext cx="4307473" cy="16871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81483" y="4131007"/>
            <a:ext cx="3170038" cy="1272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67825" y="2189254"/>
            <a:ext cx="2300327" cy="24716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37144" y="5742782"/>
            <a:ext cx="4281836" cy="13113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66683" y="4131007"/>
            <a:ext cx="2509923" cy="12725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872596" cy="8148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29"/>
            <a:ext cx="2275460" cy="4555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787112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7682" y="2184491"/>
            <a:ext cx="9027696" cy="459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8030"/>
            <a:ext cx="2275460" cy="4555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00073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046786" cy="247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6444258" cy="30347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78" y="4035769"/>
            <a:ext cx="5393398" cy="1272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5077" y="1975915"/>
            <a:ext cx="7485714" cy="6333885"/>
            <a:chOff x="9655077" y="1975915"/>
            <a:chExt cx="7485714" cy="63338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40668" y="1975915"/>
              <a:ext cx="3800124" cy="6333603"/>
              <a:chOff x="13340668" y="1975915"/>
              <a:chExt cx="3800124" cy="633360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40668" y="1975915"/>
                <a:ext cx="3800124" cy="633360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655077" y="1985708"/>
              <a:ext cx="3514162" cy="3514162"/>
              <a:chOff x="9655077" y="1985708"/>
              <a:chExt cx="3514162" cy="35141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55077" y="1985708"/>
                <a:ext cx="3514162" cy="35141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674125" y="5688464"/>
              <a:ext cx="3495114" cy="2621336"/>
              <a:chOff x="9674125" y="5688464"/>
              <a:chExt cx="3495114" cy="262133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74125" y="5688464"/>
                <a:ext cx="3495114" cy="262133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8030"/>
            <a:ext cx="2275460" cy="4555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785055" cy="392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303219" cy="247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6487038" cy="25607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78" y="4035769"/>
            <a:ext cx="1263095" cy="12651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61905" y="4246529"/>
            <a:ext cx="6171429" cy="2190857"/>
            <a:chOff x="10361905" y="4246529"/>
            <a:chExt cx="6171429" cy="2190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61905" y="4246529"/>
              <a:ext cx="6171429" cy="2190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1"/>
            <a:ext cx="9863056" cy="81480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1423153"/>
            <a:ext cx="3970122" cy="4484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790541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52147" y="2230205"/>
            <a:ext cx="9640281" cy="51256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황승현</cp:lastModifiedBy>
  <cp:revision>2</cp:revision>
  <dcterms:created xsi:type="dcterms:W3CDTF">2022-02-17T19:27:51Z</dcterms:created>
  <dcterms:modified xsi:type="dcterms:W3CDTF">2022-02-17T10:28:30Z</dcterms:modified>
</cp:coreProperties>
</file>