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656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26" Type="http://schemas.openxmlformats.org/officeDocument/2006/relationships/image" Target="../media/image43.png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17" Type="http://schemas.openxmlformats.org/officeDocument/2006/relationships/image" Target="../media/image23.emf"/><Relationship Id="rId25" Type="http://schemas.openxmlformats.org/officeDocument/2006/relationships/image" Target="../media/image42.png"/><Relationship Id="rId2" Type="http://schemas.openxmlformats.org/officeDocument/2006/relationships/image" Target="../media/image39.png"/><Relationship Id="rId16" Type="http://schemas.openxmlformats.org/officeDocument/2006/relationships/image" Target="../media/image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.png"/><Relationship Id="rId24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8.emf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7.emf"/><Relationship Id="rId22" Type="http://schemas.openxmlformats.org/officeDocument/2006/relationships/image" Target="../media/image1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38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41438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127</Words>
  <Application>Microsoft Office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93</cp:revision>
  <dcterms:created xsi:type="dcterms:W3CDTF">2020-02-24T08:43:05Z</dcterms:created>
  <dcterms:modified xsi:type="dcterms:W3CDTF">2020-07-22T13:43:13Z</dcterms:modified>
</cp:coreProperties>
</file>