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73" r:id="rId4"/>
    <p:sldId id="274" r:id="rId5"/>
    <p:sldId id="275" r:id="rId6"/>
    <p:sldId id="276" r:id="rId7"/>
    <p:sldId id="268" r:id="rId8"/>
    <p:sldId id="269" r:id="rId9"/>
    <p:sldId id="271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74" d="100"/>
          <a:sy n="74" d="100"/>
        </p:scale>
        <p:origin x="582" y="7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F6E-45AA-9B26-D55C64283F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F6E-45AA-9B26-D55C64283F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F6E-45AA-9B26-D55C64283F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178304208"/>
        <c:axId val="1178304752"/>
      </c:barChart>
      <c:catAx>
        <c:axId val="11783042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8304752"/>
        <c:crosses val="autoZero"/>
        <c:auto val="1"/>
        <c:lblAlgn val="ctr"/>
        <c:lblOffset val="100"/>
        <c:noMultiLvlLbl val="0"/>
      </c:catAx>
      <c:valAx>
        <c:axId val="117830475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8304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758CBA3A-9936-4C67-965C-A8DD3074879B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39812E31-9C15-4A6C-B8B9-78CE6FB555B1}" type="parTrans" cxnId="{F717B596-7122-4C3F-9238-14763508386B}">
      <dgm:prSet/>
      <dgm:spPr/>
      <dgm:t>
        <a:bodyPr/>
        <a:lstStyle/>
        <a:p>
          <a:endParaRPr lang="en-US"/>
        </a:p>
      </dgm:t>
    </dgm:pt>
    <dgm:pt modelId="{290E9CBE-1634-47AD-B973-508944073D35}" type="sibTrans" cxnId="{F717B596-7122-4C3F-9238-14763508386B}">
      <dgm:prSet/>
      <dgm:spPr/>
      <dgm:t>
        <a:bodyPr/>
        <a:lstStyle/>
        <a:p>
          <a:endParaRPr lang="en-US"/>
        </a:p>
      </dgm:t>
    </dgm:pt>
    <dgm:pt modelId="{E90264E4-81CE-47E1-80E3-2624D8E5DFEE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9881485-DDC4-4A70-AA7E-393B9FD5747B}" type="parTrans" cxnId="{F3B89C52-602F-49F7-B10E-F3B64BCDF706}">
      <dgm:prSet/>
      <dgm:spPr/>
      <dgm:t>
        <a:bodyPr/>
        <a:lstStyle/>
        <a:p>
          <a:endParaRPr lang="en-US"/>
        </a:p>
      </dgm:t>
    </dgm:pt>
    <dgm:pt modelId="{F41EE2E3-AB57-4E33-8FAD-2DCFFB467FDC}" type="sibTrans" cxnId="{F3B89C52-602F-49F7-B10E-F3B64BCDF706}">
      <dgm:prSet/>
      <dgm:spPr/>
      <dgm:t>
        <a:bodyPr/>
        <a:lstStyle/>
        <a:p>
          <a:endParaRPr lang="en-US"/>
        </a:p>
      </dgm:t>
    </dgm:pt>
    <dgm:pt modelId="{B8D53E29-122A-46E1-B481-B57598D97444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EF8E1F9D-EFFE-4283-A7B6-A44D3292ACA4}" type="parTrans" cxnId="{C5FFCAE6-64D2-4A77-B85B-A376B2EE8E4F}">
      <dgm:prSet/>
      <dgm:spPr/>
      <dgm:t>
        <a:bodyPr/>
        <a:lstStyle/>
        <a:p>
          <a:endParaRPr lang="en-US"/>
        </a:p>
      </dgm:t>
    </dgm:pt>
    <dgm:pt modelId="{99B04B81-08CA-46AC-951C-217069AEF451}" type="sibTrans" cxnId="{C5FFCAE6-64D2-4A77-B85B-A376B2EE8E4F}">
      <dgm:prSet/>
      <dgm:spPr/>
      <dgm:t>
        <a:bodyPr/>
        <a:lstStyle/>
        <a:p>
          <a:endParaRPr lang="en-US"/>
        </a:p>
      </dgm:t>
    </dgm:pt>
    <dgm:pt modelId="{15031D9C-993C-4715-A26F-56D8831933EB}">
      <dgm:prSet phldrT="[Text]"/>
      <dgm:spPr/>
      <dgm:t>
        <a:bodyPr/>
        <a:lstStyle/>
        <a:p>
          <a:r>
            <a:rPr lang="en-US" dirty="0"/>
            <a:t>B</a:t>
          </a:r>
        </a:p>
      </dgm:t>
    </dgm:pt>
    <dgm:pt modelId="{77530735-8AD3-469C-AEC2-B5B17A08AF65}" type="parTrans" cxnId="{C8C2ADA0-316E-46E3-A4D5-49BD4A9A4B0B}">
      <dgm:prSet/>
      <dgm:spPr/>
      <dgm:t>
        <a:bodyPr/>
        <a:lstStyle/>
        <a:p>
          <a:endParaRPr lang="en-US"/>
        </a:p>
      </dgm:t>
    </dgm:pt>
    <dgm:pt modelId="{FB1D36D5-798A-40AA-91C3-3F3E5AF1A86F}" type="sibTrans" cxnId="{C8C2ADA0-316E-46E3-A4D5-49BD4A9A4B0B}">
      <dgm:prSet/>
      <dgm:spPr/>
      <dgm:t>
        <a:bodyPr/>
        <a:lstStyle/>
        <a:p>
          <a:endParaRPr lang="en-US"/>
        </a:p>
      </dgm:t>
    </dgm:pt>
    <dgm:pt modelId="{07B93839-AE15-473C-B47B-27FA5DBEE4E9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2BEFC288-C4D1-45AF-B679-7A41333941DE}" type="parTrans" cxnId="{4D38D698-DC6D-4926-9520-43A255B536D4}">
      <dgm:prSet/>
      <dgm:spPr/>
      <dgm:t>
        <a:bodyPr/>
        <a:lstStyle/>
        <a:p>
          <a:endParaRPr lang="en-US"/>
        </a:p>
      </dgm:t>
    </dgm:pt>
    <dgm:pt modelId="{0468DBFC-CB2D-4B3A-AAE7-09352D12344E}" type="sibTrans" cxnId="{4D38D698-DC6D-4926-9520-43A255B536D4}">
      <dgm:prSet/>
      <dgm:spPr/>
      <dgm:t>
        <a:bodyPr/>
        <a:lstStyle/>
        <a:p>
          <a:endParaRPr lang="en-US"/>
        </a:p>
      </dgm:t>
    </dgm:pt>
    <dgm:pt modelId="{23C50191-A44D-4110-97C1-1DC6F9FD79CA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E183CF6D-105A-4EAB-A780-A97B120C1182}" type="parTrans" cxnId="{A71F00B0-D098-4236-AD79-95FC48F754F5}">
      <dgm:prSet/>
      <dgm:spPr/>
      <dgm:t>
        <a:bodyPr/>
        <a:lstStyle/>
        <a:p>
          <a:endParaRPr lang="en-US"/>
        </a:p>
      </dgm:t>
    </dgm:pt>
    <dgm:pt modelId="{8625F877-DCE4-4E39-929E-7FA0A761B660}" type="sibTrans" cxnId="{A71F00B0-D098-4236-AD79-95FC48F754F5}">
      <dgm:prSet/>
      <dgm:spPr/>
      <dgm:t>
        <a:bodyPr/>
        <a:lstStyle/>
        <a:p>
          <a:endParaRPr lang="en-US"/>
        </a:p>
      </dgm:t>
    </dgm:pt>
    <dgm:pt modelId="{2936D842-720E-4365-AD39-F6EAEC441633}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13139645-28B0-41D9-8ED9-DA67D736E51B}" type="parTrans" cxnId="{3A8ECB28-E23B-45B6-8C84-8AF5114507DE}">
      <dgm:prSet/>
      <dgm:spPr/>
      <dgm:t>
        <a:bodyPr/>
        <a:lstStyle/>
        <a:p>
          <a:endParaRPr lang="en-US"/>
        </a:p>
      </dgm:t>
    </dgm:pt>
    <dgm:pt modelId="{96C19FF6-672B-4588-9D93-2A932D4ACF8D}" type="sibTrans" cxnId="{3A8ECB28-E23B-45B6-8C84-8AF5114507DE}">
      <dgm:prSet/>
      <dgm:spPr/>
      <dgm:t>
        <a:bodyPr/>
        <a:lstStyle/>
        <a:p>
          <a:endParaRPr lang="en-US"/>
        </a:p>
      </dgm:t>
    </dgm:pt>
    <dgm:pt modelId="{A05E8D05-15E6-4BEC-B725-D745A48258D3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29C49A6E-36B2-41D1-83D5-6B58713D5DAF}" type="parTrans" cxnId="{EFE22C42-C667-4B7A-8208-6758BAEC1445}">
      <dgm:prSet/>
      <dgm:spPr/>
      <dgm:t>
        <a:bodyPr/>
        <a:lstStyle/>
        <a:p>
          <a:endParaRPr lang="en-US"/>
        </a:p>
      </dgm:t>
    </dgm:pt>
    <dgm:pt modelId="{EA09E308-F440-47C6-8C86-B63BABC170D9}" type="sibTrans" cxnId="{EFE22C42-C667-4B7A-8208-6758BAEC1445}">
      <dgm:prSet/>
      <dgm:spPr/>
      <dgm:t>
        <a:bodyPr/>
        <a:lstStyle/>
        <a:p>
          <a:endParaRPr lang="en-US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09DE89-66C0-478D-8170-8F0BC920F1EB}" type="pres">
      <dgm:prSet presAssocID="{758CBA3A-9936-4C67-965C-A8DD3074879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6267EA-EF01-411B-8D37-95F44BBB68D3}" type="pres">
      <dgm:prSet presAssocID="{15031D9C-993C-4715-A26F-56D8831933E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46D65943-0A7C-46F6-A9D3-BDC8883577AD}" type="presOf" srcId="{23C50191-A44D-4110-97C1-1DC6F9FD79CA}" destId="{C96267EA-EF01-411B-8D37-95F44BBB68D3}" srcOrd="0" destOrd="1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A71F00B0-D098-4236-AD79-95FC48F754F5}" srcId="{15031D9C-993C-4715-A26F-56D8831933EB}" destId="{23C50191-A44D-4110-97C1-1DC6F9FD79CA}" srcOrd="1" destOrd="0" parTransId="{E183CF6D-105A-4EAB-A780-A97B120C1182}" sibTransId="{8625F877-DCE4-4E39-929E-7FA0A761B660}"/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247798" y="249366"/>
          <a:ext cx="1651992" cy="1156394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A</a:t>
          </a:r>
        </a:p>
      </dsp:txBody>
      <dsp:txXfrm rot="-5400000">
        <a:off x="1" y="579764"/>
        <a:ext cx="1156394" cy="495598"/>
      </dsp:txXfrm>
    </dsp:sp>
    <dsp:sp modelId="{0E09DE89-66C0-478D-8170-8F0BC920F1EB}">
      <dsp:nvSpPr>
        <dsp:cNvPr id="0" name=""/>
        <dsp:cNvSpPr/>
      </dsp:nvSpPr>
      <dsp:spPr>
        <a:xfrm rot="5400000">
          <a:off x="2448743" y="-1290781"/>
          <a:ext cx="1073794" cy="3658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Task 1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Task 2</a:t>
          </a:r>
        </a:p>
      </dsp:txBody>
      <dsp:txXfrm rot="-5400000">
        <a:off x="1156394" y="53986"/>
        <a:ext cx="3606075" cy="968958"/>
      </dsp:txXfrm>
    </dsp:sp>
    <dsp:sp modelId="{29EA1718-F619-46D8-B505-CF1DDA71B8BF}">
      <dsp:nvSpPr>
        <dsp:cNvPr id="0" name=""/>
        <dsp:cNvSpPr/>
      </dsp:nvSpPr>
      <dsp:spPr>
        <a:xfrm rot="5400000">
          <a:off x="-247798" y="1707802"/>
          <a:ext cx="1651992" cy="1156394"/>
        </a:xfrm>
        <a:prstGeom prst="chevron">
          <a:avLst/>
        </a:prstGeom>
        <a:solidFill>
          <a:schemeClr val="accent1">
            <a:shade val="80000"/>
            <a:hueOff val="24829"/>
            <a:satOff val="941"/>
            <a:lumOff val="9312"/>
            <a:alphaOff val="0"/>
          </a:schemeClr>
        </a:solidFill>
        <a:ln w="12700" cap="flat" cmpd="sng" algn="ctr">
          <a:solidFill>
            <a:schemeClr val="accent1">
              <a:shade val="80000"/>
              <a:hueOff val="24829"/>
              <a:satOff val="941"/>
              <a:lumOff val="93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B</a:t>
          </a:r>
        </a:p>
      </dsp:txBody>
      <dsp:txXfrm rot="-5400000">
        <a:off x="1" y="2038200"/>
        <a:ext cx="1156394" cy="495598"/>
      </dsp:txXfrm>
    </dsp:sp>
    <dsp:sp modelId="{C96267EA-EF01-411B-8D37-95F44BBB68D3}">
      <dsp:nvSpPr>
        <dsp:cNvPr id="0" name=""/>
        <dsp:cNvSpPr/>
      </dsp:nvSpPr>
      <dsp:spPr>
        <a:xfrm rot="5400000">
          <a:off x="2448743" y="167654"/>
          <a:ext cx="1073794" cy="3658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4829"/>
              <a:satOff val="941"/>
              <a:lumOff val="93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Task 1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Task 2</a:t>
          </a:r>
        </a:p>
      </dsp:txBody>
      <dsp:txXfrm rot="-5400000">
        <a:off x="1156394" y="1512421"/>
        <a:ext cx="3606075" cy="968958"/>
      </dsp:txXfrm>
    </dsp:sp>
    <dsp:sp modelId="{E7C44091-B50A-4CB0-98F0-E70A01DD36F4}">
      <dsp:nvSpPr>
        <dsp:cNvPr id="0" name=""/>
        <dsp:cNvSpPr/>
      </dsp:nvSpPr>
      <dsp:spPr>
        <a:xfrm rot="5400000">
          <a:off x="-247798" y="3166238"/>
          <a:ext cx="1651992" cy="1156394"/>
        </a:xfrm>
        <a:prstGeom prst="chevron">
          <a:avLst/>
        </a:prstGeom>
        <a:solidFill>
          <a:schemeClr val="accent1">
            <a:shade val="80000"/>
            <a:hueOff val="49657"/>
            <a:satOff val="1882"/>
            <a:lumOff val="18624"/>
            <a:alphaOff val="0"/>
          </a:schemeClr>
        </a:solidFill>
        <a:ln w="12700" cap="flat" cmpd="sng" algn="ctr">
          <a:solidFill>
            <a:schemeClr val="accent1">
              <a:shade val="80000"/>
              <a:hueOff val="49657"/>
              <a:satOff val="1882"/>
              <a:lumOff val="186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C</a:t>
          </a:r>
        </a:p>
      </dsp:txBody>
      <dsp:txXfrm rot="-5400000">
        <a:off x="1" y="3496636"/>
        <a:ext cx="1156394" cy="495598"/>
      </dsp:txXfrm>
    </dsp:sp>
    <dsp:sp modelId="{68EF0610-07B4-40C7-AD99-F2285099C2E4}">
      <dsp:nvSpPr>
        <dsp:cNvPr id="0" name=""/>
        <dsp:cNvSpPr/>
      </dsp:nvSpPr>
      <dsp:spPr>
        <a:xfrm rot="5400000">
          <a:off x="2448743" y="1626090"/>
          <a:ext cx="1073794" cy="36584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49657"/>
              <a:satOff val="1882"/>
              <a:lumOff val="186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Task 1</a:t>
          </a:r>
        </a:p>
      </dsp:txBody>
      <dsp:txXfrm rot="-5400000">
        <a:off x="1156394" y="2970857"/>
        <a:ext cx="3606075" cy="968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9/26/2016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9/26/2016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9/26/2016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 </a:t>
            </a:r>
            <a:r>
              <a:rPr lang="en-US" dirty="0" err="1"/>
              <a:t>Rainhas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Alunos</a:t>
            </a:r>
            <a:r>
              <a:rPr lang="en-US" sz="2400" dirty="0"/>
              <a:t>: Augusto C. </a:t>
            </a:r>
            <a:r>
              <a:rPr lang="en-US" sz="2400" dirty="0" err="1"/>
              <a:t>Pluschkat</a:t>
            </a:r>
            <a:r>
              <a:rPr lang="en-US" sz="2400" dirty="0"/>
              <a:t> e Gabriel Luis da Silva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problema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93436" y="1700808"/>
            <a:ext cx="97828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Introduzido em 1848 e resolvido somente em 1850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Inicialmente concebido como problema das 8 rainhas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Consiste em dispor N rainhas num tabuleiro NxN</a:t>
            </a:r>
          </a:p>
        </p:txBody>
      </p:sp>
    </p:spTree>
    <p:extLst>
      <p:ext uri="{BB962C8B-B14F-4D97-AF65-F5344CB8AC3E}">
        <p14:creationId xmlns:p14="http://schemas.microsoft.com/office/powerpoint/2010/main" val="261261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Soluções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02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Demonstração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69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3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7" name="Content Placeholder 6" descr="Stacked Bar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150343"/>
              </p:ext>
            </p:extLst>
          </p:nvPr>
        </p:nvGraphicFramePr>
        <p:xfrm>
          <a:off x="1593850" y="1600200"/>
          <a:ext cx="978217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graphicFrame>
        <p:nvGraphicFramePr>
          <p:cNvPr id="11" name="Content Placeholder 10" descr="Sample table with 3 columns, 4 rows" title="Table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25299476"/>
              </p:ext>
            </p:extLst>
          </p:nvPr>
        </p:nvGraphicFramePr>
        <p:xfrm>
          <a:off x="1593850" y="1600200"/>
          <a:ext cx="4814889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9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6" name="Content Placeholder 5" descr="Vertical Chevron List" title="Smart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87590138"/>
              </p:ext>
            </p:extLst>
          </p:nvPr>
        </p:nvGraphicFramePr>
        <p:xfrm>
          <a:off x="1593850" y="1600200"/>
          <a:ext cx="481488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0C675A-9AD3-40BB-AC57-0E9EFA3E4F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0</TotalTime>
  <Words>110</Words>
  <Application>Microsoft Office PowerPoint</Application>
  <PresentationFormat>Custom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Euphemia</vt:lpstr>
      <vt:lpstr>Math 16x9</vt:lpstr>
      <vt:lpstr>N Rainhas</vt:lpstr>
      <vt:lpstr>O problema</vt:lpstr>
      <vt:lpstr>Soluções</vt:lpstr>
      <vt:lpstr>Demonstração</vt:lpstr>
      <vt:lpstr>Resultados</vt:lpstr>
      <vt:lpstr>Title and Content Layout with Chart</vt:lpstr>
      <vt:lpstr>Two Content Layout with Table</vt:lpstr>
      <vt:lpstr>Two Content Layout with Table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2016-09-26T01:05:28Z</dcterms:created>
  <dcterms:modified xsi:type="dcterms:W3CDTF">2016-09-26T06:25:30Z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