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3" r:id="rId4"/>
    <p:sldId id="274" r:id="rId5"/>
    <p:sldId id="275" r:id="rId6"/>
    <p:sldId id="276" r:id="rId7"/>
    <p:sldId id="268" r:id="rId8"/>
    <p:sldId id="269" r:id="rId9"/>
    <p:sldId id="271" r:id="rId10"/>
    <p:sldId id="258" r:id="rId11"/>
    <p:sldId id="260" r:id="rId12"/>
    <p:sldId id="261" r:id="rId13"/>
    <p:sldId id="262" r:id="rId14"/>
    <p:sldId id="272" r:id="rId15"/>
    <p:sldId id="264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E-45AA-9B26-D55C64283F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6E-45AA-9B26-D55C64283F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6E-45AA-9B26-D55C64283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1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1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1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Rainhas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Alunos</a:t>
            </a:r>
            <a:r>
              <a:rPr lang="en-US" sz="2400" dirty="0"/>
              <a:t>: Augusto C. </a:t>
            </a:r>
            <a:r>
              <a:rPr lang="en-US" sz="2400" dirty="0" err="1"/>
              <a:t>Pluschkat</a:t>
            </a:r>
            <a:r>
              <a:rPr lang="en-US" sz="2400" dirty="0"/>
              <a:t> e Gabriel Luis da Silva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3436" y="1700808"/>
            <a:ext cx="97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asd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 bwMode="white"/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3436" y="1700808"/>
            <a:ext cx="9782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Introduzido em 1848 e resolvido somente em 1850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Inicialmente concebido como problema das 8 rainhas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Consiste em dispor N rainhas num tabuleiro NxN</a:t>
            </a:r>
          </a:p>
        </p:txBody>
      </p:sp>
    </p:spTree>
    <p:extLst>
      <p:ext uri="{BB962C8B-B14F-4D97-AF65-F5344CB8AC3E}">
        <p14:creationId xmlns:p14="http://schemas.microsoft.com/office/powerpoint/2010/main" val="26126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6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Stacked Bar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5034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11" name="Content Placeholder 10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99476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Vertical Chevron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7590138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111</Words>
  <Application>Microsoft Office PowerPoint</Application>
  <PresentationFormat>Custom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Euphemia</vt:lpstr>
      <vt:lpstr>Math 16x9</vt:lpstr>
      <vt:lpstr>N Rainhas</vt:lpstr>
      <vt:lpstr>O problema</vt:lpstr>
      <vt:lpstr>Soluções</vt:lpstr>
      <vt:lpstr>Demonstração</vt:lpstr>
      <vt:lpstr>Resultados</vt:lpstr>
      <vt:lpstr>Title and Content Layout with Chart</vt:lpstr>
      <vt:lpstr>Two Content Layout with Table</vt:lpstr>
      <vt:lpstr>Two Content Layout with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2016-09-26T01:05:28Z</dcterms:created>
  <dcterms:modified xsi:type="dcterms:W3CDTF">2016-09-26T01:34:34Z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