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 varScale="1">
        <p:scale>
          <a:sx n="146" d="100"/>
          <a:sy n="146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3D00D-8208-4D78-A047-880CD8264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AD81A-70D3-4363-8742-8494161CAD07}">
      <dgm:prSet/>
      <dgm:spPr/>
      <dgm:t>
        <a:bodyPr/>
        <a:lstStyle/>
        <a:p>
          <a:r>
            <a:rPr lang="en-US">
              <a:solidFill>
                <a:srgbClr val="73FEFF"/>
              </a:solidFill>
            </a:rPr>
            <a:t>Description</a:t>
          </a:r>
        </a:p>
      </dgm:t>
    </dgm:pt>
    <dgm:pt modelId="{6C552ADE-4790-4504-B800-B216A6582245}" type="parTrans" cxnId="{4E8241D0-0631-45BB-8A7C-84B0B139E402}">
      <dgm:prSet/>
      <dgm:spPr/>
      <dgm:t>
        <a:bodyPr/>
        <a:lstStyle/>
        <a:p>
          <a:endParaRPr lang="en-US"/>
        </a:p>
      </dgm:t>
    </dgm:pt>
    <dgm:pt modelId="{256DDDBB-5D02-4757-BDDC-68D676F1C550}" type="sibTrans" cxnId="{4E8241D0-0631-45BB-8A7C-84B0B139E402}">
      <dgm:prSet/>
      <dgm:spPr/>
      <dgm:t>
        <a:bodyPr/>
        <a:lstStyle/>
        <a:p>
          <a:endParaRPr lang="en-US"/>
        </a:p>
      </dgm:t>
    </dgm:pt>
    <dgm:pt modelId="{EB3D4FDF-EC49-42A0-B97F-C3DB779E5265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An App that inspires a new meal.</a:t>
          </a:r>
        </a:p>
      </dgm:t>
    </dgm:pt>
    <dgm:pt modelId="{582E0FEF-6FBA-4541-8B09-DE433D4598BA}" type="parTrans" cxnId="{F3CFDC06-171D-4D9E-89FE-2443BFF37024}">
      <dgm:prSet/>
      <dgm:spPr/>
      <dgm:t>
        <a:bodyPr/>
        <a:lstStyle/>
        <a:p>
          <a:endParaRPr lang="en-US"/>
        </a:p>
      </dgm:t>
    </dgm:pt>
    <dgm:pt modelId="{AAEFF326-A11D-41F0-BA34-279CD6E65DA2}" type="sibTrans" cxnId="{F3CFDC06-171D-4D9E-89FE-2443BFF37024}">
      <dgm:prSet/>
      <dgm:spPr/>
      <dgm:t>
        <a:bodyPr/>
        <a:lstStyle/>
        <a:p>
          <a:endParaRPr lang="en-US"/>
        </a:p>
      </dgm:t>
    </dgm:pt>
    <dgm:pt modelId="{3CEBE4B7-9F90-4262-8972-47897B4FAE19}">
      <dgm:prSet custT="1"/>
      <dgm:spPr>
        <a:solidFill>
          <a:srgbClr val="A1D68B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73FEFF"/>
              </a:solidFill>
              <a:latin typeface="Arial" panose="020B0604020202020204"/>
              <a:ea typeface="+mn-ea"/>
              <a:cs typeface="+mn-cs"/>
            </a:rPr>
            <a:t>Motivation for development?</a:t>
          </a:r>
        </a:p>
      </dgm:t>
    </dgm:pt>
    <dgm:pt modelId="{2538EC9A-81D9-47D4-B020-FD8FBAAB3C0D}" type="parTrans" cxnId="{76FF315E-9029-4C45-8B95-ACE5392FBB0D}">
      <dgm:prSet/>
      <dgm:spPr/>
      <dgm:t>
        <a:bodyPr/>
        <a:lstStyle/>
        <a:p>
          <a:endParaRPr lang="en-US"/>
        </a:p>
      </dgm:t>
    </dgm:pt>
    <dgm:pt modelId="{519A9F5E-849D-4EF2-ABC4-BEFB16CB76EE}" type="sibTrans" cxnId="{76FF315E-9029-4C45-8B95-ACE5392FBB0D}">
      <dgm:prSet/>
      <dgm:spPr/>
      <dgm:t>
        <a:bodyPr/>
        <a:lstStyle/>
        <a:p>
          <a:endParaRPr lang="en-US"/>
        </a:p>
      </dgm:t>
    </dgm:pt>
    <dgm:pt modelId="{2C27DB7C-BDE2-4885-8E37-14F7B13780F5}">
      <dgm:prSet custT="1"/>
      <dgm:spPr/>
      <dgm:t>
        <a:bodyPr/>
        <a:lstStyle/>
        <a:p>
          <a:r>
            <a:rPr lang="en-US" sz="1200" kern="1200" dirty="0">
              <a:solidFill>
                <a:srgbClr val="7030A0"/>
              </a:solidFill>
              <a:latin typeface="Arial" panose="020B0604020202020204"/>
              <a:ea typeface="+mn-ea"/>
              <a:cs typeface="+mn-cs"/>
            </a:rPr>
            <a:t>Everyone gets sick of eating the same thing. Enter a search and be inspired to make something new</a:t>
          </a:r>
          <a:r>
            <a:rPr lang="en-US" sz="1200" kern="1200" dirty="0"/>
            <a:t>.</a:t>
          </a:r>
        </a:p>
      </dgm:t>
    </dgm:pt>
    <dgm:pt modelId="{3F8D3DF1-282A-4C7B-8A29-17E312A93C5A}" type="parTrans" cxnId="{C4AB687D-45C5-43CB-9CCF-A67189A36E86}">
      <dgm:prSet/>
      <dgm:spPr/>
      <dgm:t>
        <a:bodyPr/>
        <a:lstStyle/>
        <a:p>
          <a:endParaRPr lang="en-US"/>
        </a:p>
      </dgm:t>
    </dgm:pt>
    <dgm:pt modelId="{929CE556-8CB0-4632-924B-4441F378DC7C}" type="sibTrans" cxnId="{C4AB687D-45C5-43CB-9CCF-A67189A36E86}">
      <dgm:prSet/>
      <dgm:spPr/>
      <dgm:t>
        <a:bodyPr/>
        <a:lstStyle/>
        <a:p>
          <a:endParaRPr lang="en-US"/>
        </a:p>
      </dgm:t>
    </dgm:pt>
    <dgm:pt modelId="{C1EA852D-3011-4412-94D1-25C10F6DC6C3}">
      <dgm:prSet custT="1"/>
      <dgm:spPr>
        <a:solidFill>
          <a:srgbClr val="A1D68B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3FEFF"/>
              </a:solidFill>
              <a:latin typeface="Arial" panose="020B0604020202020204"/>
              <a:ea typeface="+mn-ea"/>
              <a:cs typeface="+mn-cs"/>
            </a:rPr>
            <a:t>User story</a:t>
          </a:r>
        </a:p>
      </dgm:t>
    </dgm:pt>
    <dgm:pt modelId="{535ECB2E-6881-4A12-BAF5-1F3EA44DE78F}" type="parTrans" cxnId="{30B12F42-C8DF-4454-8572-7D9E5A5FA71F}">
      <dgm:prSet/>
      <dgm:spPr/>
      <dgm:t>
        <a:bodyPr/>
        <a:lstStyle/>
        <a:p>
          <a:endParaRPr lang="en-US"/>
        </a:p>
      </dgm:t>
    </dgm:pt>
    <dgm:pt modelId="{36785363-5DFA-467D-B778-3DF4A03B6C25}" type="sibTrans" cxnId="{30B12F42-C8DF-4454-8572-7D9E5A5FA71F}">
      <dgm:prSet/>
      <dgm:spPr/>
      <dgm:t>
        <a:bodyPr/>
        <a:lstStyle/>
        <a:p>
          <a:endParaRPr lang="en-US"/>
        </a:p>
      </dgm:t>
    </dgm:pt>
    <dgm:pt modelId="{24773A4F-7948-2544-8B93-306B61F036FC}" type="pres">
      <dgm:prSet presAssocID="{73A3D00D-8208-4D78-A047-880CD8264103}" presName="linear" presStyleCnt="0">
        <dgm:presLayoutVars>
          <dgm:animLvl val="lvl"/>
          <dgm:resizeHandles val="exact"/>
        </dgm:presLayoutVars>
      </dgm:prSet>
      <dgm:spPr/>
    </dgm:pt>
    <dgm:pt modelId="{A24422CF-3EDB-854C-A829-0313F1146333}" type="pres">
      <dgm:prSet presAssocID="{425AD81A-70D3-4363-8742-8494161CAD07}" presName="parentText" presStyleLbl="node1" presStyleIdx="0" presStyleCnt="3" custLinFactNeighborX="2146">
        <dgm:presLayoutVars>
          <dgm:chMax val="0"/>
          <dgm:bulletEnabled val="1"/>
        </dgm:presLayoutVars>
      </dgm:prSet>
      <dgm:spPr/>
    </dgm:pt>
    <dgm:pt modelId="{6266F416-0C16-3246-9B2A-EDEFDBC91639}" type="pres">
      <dgm:prSet presAssocID="{425AD81A-70D3-4363-8742-8494161CAD07}" presName="childText" presStyleLbl="revTx" presStyleIdx="0" presStyleCnt="2">
        <dgm:presLayoutVars>
          <dgm:bulletEnabled val="1"/>
        </dgm:presLayoutVars>
      </dgm:prSet>
      <dgm:spPr/>
    </dgm:pt>
    <dgm:pt modelId="{9D649B7E-27E6-7142-8F52-E761185875E9}" type="pres">
      <dgm:prSet presAssocID="{3CEBE4B7-9F90-4262-8972-47897B4FAE19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623550"/>
          <a:ext cx="8520600" cy="351000"/>
        </a:xfrm>
        <a:prstGeom prst="roundRect">
          <a:avLst/>
        </a:prstGeom>
      </dgm:spPr>
    </dgm:pt>
    <dgm:pt modelId="{01F1D1C3-6032-EE47-8020-578FC0792373}" type="pres">
      <dgm:prSet presAssocID="{3CEBE4B7-9F90-4262-8972-47897B4FAE19}" presName="childText" presStyleLbl="revTx" presStyleIdx="1" presStyleCnt="2">
        <dgm:presLayoutVars>
          <dgm:bulletEnabled val="1"/>
        </dgm:presLayoutVars>
      </dgm:prSet>
      <dgm:spPr/>
    </dgm:pt>
    <dgm:pt modelId="{20AA68DF-7C7A-0B45-9E76-29BEED9C6550}" type="pres">
      <dgm:prSet presAssocID="{C1EA852D-3011-4412-94D1-25C10F6DC6C3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0" y="1222950"/>
          <a:ext cx="8520600" cy="351000"/>
        </a:xfrm>
        <a:prstGeom prst="roundRect">
          <a:avLst/>
        </a:prstGeom>
      </dgm:spPr>
    </dgm:pt>
  </dgm:ptLst>
  <dgm:cxnLst>
    <dgm:cxn modelId="{F3CFDC06-171D-4D9E-89FE-2443BFF37024}" srcId="{425AD81A-70D3-4363-8742-8494161CAD07}" destId="{EB3D4FDF-EC49-42A0-B97F-C3DB779E5265}" srcOrd="0" destOrd="0" parTransId="{582E0FEF-6FBA-4541-8B09-DE433D4598BA}" sibTransId="{AAEFF326-A11D-41F0-BA34-279CD6E65DA2}"/>
    <dgm:cxn modelId="{8C45FA06-BB69-CD43-97E5-0EC1F8D8454B}" type="presOf" srcId="{3CEBE4B7-9F90-4262-8972-47897B4FAE19}" destId="{9D649B7E-27E6-7142-8F52-E761185875E9}" srcOrd="0" destOrd="0" presId="urn:microsoft.com/office/officeart/2005/8/layout/vList2"/>
    <dgm:cxn modelId="{F36DD02B-CDD9-C14C-87AB-B5CC91CB6025}" type="presOf" srcId="{73A3D00D-8208-4D78-A047-880CD8264103}" destId="{24773A4F-7948-2544-8B93-306B61F036FC}" srcOrd="0" destOrd="0" presId="urn:microsoft.com/office/officeart/2005/8/layout/vList2"/>
    <dgm:cxn modelId="{30B12F42-C8DF-4454-8572-7D9E5A5FA71F}" srcId="{73A3D00D-8208-4D78-A047-880CD8264103}" destId="{C1EA852D-3011-4412-94D1-25C10F6DC6C3}" srcOrd="2" destOrd="0" parTransId="{535ECB2E-6881-4A12-BAF5-1F3EA44DE78F}" sibTransId="{36785363-5DFA-467D-B778-3DF4A03B6C25}"/>
    <dgm:cxn modelId="{76FF315E-9029-4C45-8B95-ACE5392FBB0D}" srcId="{73A3D00D-8208-4D78-A047-880CD8264103}" destId="{3CEBE4B7-9F90-4262-8972-47897B4FAE19}" srcOrd="1" destOrd="0" parTransId="{2538EC9A-81D9-47D4-B020-FD8FBAAB3C0D}" sibTransId="{519A9F5E-849D-4EF2-ABC4-BEFB16CB76EE}"/>
    <dgm:cxn modelId="{EFD33D67-6B4E-F947-BF74-0F454F4D10A9}" type="presOf" srcId="{2C27DB7C-BDE2-4885-8E37-14F7B13780F5}" destId="{01F1D1C3-6032-EE47-8020-578FC0792373}" srcOrd="0" destOrd="0" presId="urn:microsoft.com/office/officeart/2005/8/layout/vList2"/>
    <dgm:cxn modelId="{C4AB687D-45C5-43CB-9CCF-A67189A36E86}" srcId="{3CEBE4B7-9F90-4262-8972-47897B4FAE19}" destId="{2C27DB7C-BDE2-4885-8E37-14F7B13780F5}" srcOrd="0" destOrd="0" parTransId="{3F8D3DF1-282A-4C7B-8A29-17E312A93C5A}" sibTransId="{929CE556-8CB0-4632-924B-4441F378DC7C}"/>
    <dgm:cxn modelId="{769865BC-BEA6-6D41-B13E-81CEE503FF3D}" type="presOf" srcId="{425AD81A-70D3-4363-8742-8494161CAD07}" destId="{A24422CF-3EDB-854C-A829-0313F1146333}" srcOrd="0" destOrd="0" presId="urn:microsoft.com/office/officeart/2005/8/layout/vList2"/>
    <dgm:cxn modelId="{4E8241D0-0631-45BB-8A7C-84B0B139E402}" srcId="{73A3D00D-8208-4D78-A047-880CD8264103}" destId="{425AD81A-70D3-4363-8742-8494161CAD07}" srcOrd="0" destOrd="0" parTransId="{6C552ADE-4790-4504-B800-B216A6582245}" sibTransId="{256DDDBB-5D02-4757-BDDC-68D676F1C550}"/>
    <dgm:cxn modelId="{447853E4-1D48-594B-9D58-22CCCF039EBE}" type="presOf" srcId="{EB3D4FDF-EC49-42A0-B97F-C3DB779E5265}" destId="{6266F416-0C16-3246-9B2A-EDEFDBC91639}" srcOrd="0" destOrd="0" presId="urn:microsoft.com/office/officeart/2005/8/layout/vList2"/>
    <dgm:cxn modelId="{ED98AEF3-FF6E-BE41-9C42-65615CE11F40}" type="presOf" srcId="{C1EA852D-3011-4412-94D1-25C10F6DC6C3}" destId="{20AA68DF-7C7A-0B45-9E76-29BEED9C6550}" srcOrd="0" destOrd="0" presId="urn:microsoft.com/office/officeart/2005/8/layout/vList2"/>
    <dgm:cxn modelId="{DF46A284-99BA-E54C-8B3A-A871962613FD}" type="presParOf" srcId="{24773A4F-7948-2544-8B93-306B61F036FC}" destId="{A24422CF-3EDB-854C-A829-0313F1146333}" srcOrd="0" destOrd="0" presId="urn:microsoft.com/office/officeart/2005/8/layout/vList2"/>
    <dgm:cxn modelId="{BE6F0654-A8EE-D44E-A287-09717DAA78B3}" type="presParOf" srcId="{24773A4F-7948-2544-8B93-306B61F036FC}" destId="{6266F416-0C16-3246-9B2A-EDEFDBC91639}" srcOrd="1" destOrd="0" presId="urn:microsoft.com/office/officeart/2005/8/layout/vList2"/>
    <dgm:cxn modelId="{8CB7ECC2-F680-064A-A14E-0CF6FAA17099}" type="presParOf" srcId="{24773A4F-7948-2544-8B93-306B61F036FC}" destId="{9D649B7E-27E6-7142-8F52-E761185875E9}" srcOrd="2" destOrd="0" presId="urn:microsoft.com/office/officeart/2005/8/layout/vList2"/>
    <dgm:cxn modelId="{7DF43F9B-2F1A-CE42-8DA1-C662AA58E5A3}" type="presParOf" srcId="{24773A4F-7948-2544-8B93-306B61F036FC}" destId="{01F1D1C3-6032-EE47-8020-578FC0792373}" srcOrd="3" destOrd="0" presId="urn:microsoft.com/office/officeart/2005/8/layout/vList2"/>
    <dgm:cxn modelId="{11D96406-B694-7B46-BEF7-49A14A2803E8}" type="presParOf" srcId="{24773A4F-7948-2544-8B93-306B61F036FC}" destId="{20AA68DF-7C7A-0B45-9E76-29BEED9C65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1B82F-CADA-4C3B-A5E1-40E260595A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A1BDC-BC76-4622-B866-7EE5B25ABC75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CEAFC92E-E3C5-497F-8D2E-92F12441923E}" type="parTrans" cxnId="{03D69FAB-D99F-4E40-B3A2-A648654158D6}">
      <dgm:prSet/>
      <dgm:spPr/>
      <dgm:t>
        <a:bodyPr/>
        <a:lstStyle/>
        <a:p>
          <a:endParaRPr lang="en-US"/>
        </a:p>
      </dgm:t>
    </dgm:pt>
    <dgm:pt modelId="{4C9CD537-108D-41B8-B669-88F48CAF66CB}" type="sibTrans" cxnId="{03D69FAB-D99F-4E40-B3A2-A648654158D6}">
      <dgm:prSet/>
      <dgm:spPr/>
      <dgm:t>
        <a:bodyPr/>
        <a:lstStyle/>
        <a:p>
          <a:endParaRPr lang="en-US"/>
        </a:p>
      </dgm:t>
    </dgm:pt>
    <dgm:pt modelId="{C464819B-8457-42C9-A428-76E60AC9BAD0}">
      <dgm:prSet/>
      <dgm:spPr/>
      <dgm:t>
        <a:bodyPr/>
        <a:lstStyle/>
        <a:p>
          <a:r>
            <a:rPr lang="en-US"/>
            <a:t>HTML</a:t>
          </a:r>
        </a:p>
      </dgm:t>
    </dgm:pt>
    <dgm:pt modelId="{4C62E4DA-9DED-40B1-8DB9-C0A181D670E3}" type="parTrans" cxnId="{98878F6E-4DC7-4DF0-856E-9BB06C99063D}">
      <dgm:prSet/>
      <dgm:spPr/>
      <dgm:t>
        <a:bodyPr/>
        <a:lstStyle/>
        <a:p>
          <a:endParaRPr lang="en-US"/>
        </a:p>
      </dgm:t>
    </dgm:pt>
    <dgm:pt modelId="{336227F1-8DA6-4858-8851-DF1A43CEAB05}" type="sibTrans" cxnId="{98878F6E-4DC7-4DF0-856E-9BB06C99063D}">
      <dgm:prSet/>
      <dgm:spPr/>
      <dgm:t>
        <a:bodyPr/>
        <a:lstStyle/>
        <a:p>
          <a:endParaRPr lang="en-US"/>
        </a:p>
      </dgm:t>
    </dgm:pt>
    <dgm:pt modelId="{FCA50F79-2832-487A-A0C1-2A1950C3438A}">
      <dgm:prSet/>
      <dgm:spPr/>
      <dgm:t>
        <a:bodyPr/>
        <a:lstStyle/>
        <a:p>
          <a:r>
            <a:rPr lang="en-US"/>
            <a:t>CSS</a:t>
          </a:r>
        </a:p>
      </dgm:t>
    </dgm:pt>
    <dgm:pt modelId="{B30319F8-32DF-4EB6-862C-B0560840ACA0}" type="parTrans" cxnId="{8884C2A8-EDAA-42B3-9BB9-2BB0820F1BDF}">
      <dgm:prSet/>
      <dgm:spPr/>
      <dgm:t>
        <a:bodyPr/>
        <a:lstStyle/>
        <a:p>
          <a:endParaRPr lang="en-US"/>
        </a:p>
      </dgm:t>
    </dgm:pt>
    <dgm:pt modelId="{0777160B-7DEA-4586-8298-E9C39D0F2C92}" type="sibTrans" cxnId="{8884C2A8-EDAA-42B3-9BB9-2BB0820F1BDF}">
      <dgm:prSet/>
      <dgm:spPr/>
      <dgm:t>
        <a:bodyPr/>
        <a:lstStyle/>
        <a:p>
          <a:endParaRPr lang="en-US"/>
        </a:p>
      </dgm:t>
    </dgm:pt>
    <dgm:pt modelId="{A224F480-90C2-4BAB-82F3-6CD65D08D7D2}">
      <dgm:prSet/>
      <dgm:spPr/>
      <dgm:t>
        <a:bodyPr/>
        <a:lstStyle/>
        <a:p>
          <a:r>
            <a:rPr lang="en-US"/>
            <a:t>Bulma</a:t>
          </a:r>
        </a:p>
      </dgm:t>
    </dgm:pt>
    <dgm:pt modelId="{2A48CFBA-7FED-413C-8175-233A5BF40BE3}" type="parTrans" cxnId="{6A1A946A-2167-4739-9ED8-9DECE4C4EEF0}">
      <dgm:prSet/>
      <dgm:spPr/>
      <dgm:t>
        <a:bodyPr/>
        <a:lstStyle/>
        <a:p>
          <a:endParaRPr lang="en-US"/>
        </a:p>
      </dgm:t>
    </dgm:pt>
    <dgm:pt modelId="{FC7234C2-4625-4F6D-A7F3-B13347E662B2}" type="sibTrans" cxnId="{6A1A946A-2167-4739-9ED8-9DECE4C4EEF0}">
      <dgm:prSet/>
      <dgm:spPr/>
      <dgm:t>
        <a:bodyPr/>
        <a:lstStyle/>
        <a:p>
          <a:endParaRPr lang="en-US"/>
        </a:p>
      </dgm:t>
    </dgm:pt>
    <dgm:pt modelId="{EEC47AA0-56D4-48EE-964B-1D93B653325C}">
      <dgm:prSet/>
      <dgm:spPr/>
      <dgm:t>
        <a:bodyPr/>
        <a:lstStyle/>
        <a:p>
          <a:r>
            <a:rPr lang="en-US"/>
            <a:t>JQuery</a:t>
          </a:r>
        </a:p>
      </dgm:t>
    </dgm:pt>
    <dgm:pt modelId="{990EEAD7-CD65-42FA-AED5-E2F3C48512CA}" type="parTrans" cxnId="{2A455E56-15BD-46B3-A542-597C5CA06FF3}">
      <dgm:prSet/>
      <dgm:spPr/>
      <dgm:t>
        <a:bodyPr/>
        <a:lstStyle/>
        <a:p>
          <a:endParaRPr lang="en-US"/>
        </a:p>
      </dgm:t>
    </dgm:pt>
    <dgm:pt modelId="{A2348F95-0647-4B87-807E-54945226E77A}" type="sibTrans" cxnId="{2A455E56-15BD-46B3-A542-597C5CA06FF3}">
      <dgm:prSet/>
      <dgm:spPr/>
      <dgm:t>
        <a:bodyPr/>
        <a:lstStyle/>
        <a:p>
          <a:endParaRPr lang="en-US"/>
        </a:p>
      </dgm:t>
    </dgm:pt>
    <dgm:pt modelId="{176ACA93-ACD5-4679-8B56-56DDDE672A48}">
      <dgm:prSet/>
      <dgm:spPr/>
      <dgm:t>
        <a:bodyPr/>
        <a:lstStyle/>
        <a:p>
          <a:r>
            <a:rPr lang="en-US"/>
            <a:t>ES6</a:t>
          </a:r>
        </a:p>
      </dgm:t>
    </dgm:pt>
    <dgm:pt modelId="{63F23F1A-F78F-4B39-B60A-4711F158FA6D}" type="parTrans" cxnId="{D460D13D-A9BC-4A62-B310-03E8B9C0DA69}">
      <dgm:prSet/>
      <dgm:spPr/>
      <dgm:t>
        <a:bodyPr/>
        <a:lstStyle/>
        <a:p>
          <a:endParaRPr lang="en-US"/>
        </a:p>
      </dgm:t>
    </dgm:pt>
    <dgm:pt modelId="{6A935D39-FCBC-4BC6-AAF5-DD1402A3DE5D}" type="sibTrans" cxnId="{D460D13D-A9BC-4A62-B310-03E8B9C0DA69}">
      <dgm:prSet/>
      <dgm:spPr/>
      <dgm:t>
        <a:bodyPr/>
        <a:lstStyle/>
        <a:p>
          <a:endParaRPr lang="en-US"/>
        </a:p>
      </dgm:t>
    </dgm:pt>
    <dgm:pt modelId="{2C3997FD-E44D-4B3F-B879-1B1F05D9B568}">
      <dgm:prSet/>
      <dgm:spPr/>
      <dgm:t>
        <a:bodyPr/>
        <a:lstStyle/>
        <a:p>
          <a:r>
            <a:rPr lang="en-US"/>
            <a:t>Nutritionix (API)</a:t>
          </a:r>
        </a:p>
      </dgm:t>
    </dgm:pt>
    <dgm:pt modelId="{7DCCCC36-C9C2-4EDA-ABE6-61ED55A93571}" type="parTrans" cxnId="{D2E6C6F0-C512-407E-95E1-446253C0F540}">
      <dgm:prSet/>
      <dgm:spPr/>
      <dgm:t>
        <a:bodyPr/>
        <a:lstStyle/>
        <a:p>
          <a:endParaRPr lang="en-US"/>
        </a:p>
      </dgm:t>
    </dgm:pt>
    <dgm:pt modelId="{3E1A59AF-297A-4614-AA7A-B8E40B75A164}" type="sibTrans" cxnId="{D2E6C6F0-C512-407E-95E1-446253C0F540}">
      <dgm:prSet/>
      <dgm:spPr/>
      <dgm:t>
        <a:bodyPr/>
        <a:lstStyle/>
        <a:p>
          <a:endParaRPr lang="en-US"/>
        </a:p>
      </dgm:t>
    </dgm:pt>
    <dgm:pt modelId="{77C4E1FC-3C50-4446-BE10-D68433541B58}">
      <dgm:prSet/>
      <dgm:spPr/>
      <dgm:t>
        <a:bodyPr/>
        <a:lstStyle/>
        <a:p>
          <a:r>
            <a:rPr lang="en-US"/>
            <a:t>TheMealDB (API)</a:t>
          </a:r>
        </a:p>
      </dgm:t>
    </dgm:pt>
    <dgm:pt modelId="{71CABA51-F983-490A-9046-8739D70C0419}" type="parTrans" cxnId="{7604EC3A-7AEC-4244-B3DC-E641E37FFF99}">
      <dgm:prSet/>
      <dgm:spPr/>
      <dgm:t>
        <a:bodyPr/>
        <a:lstStyle/>
        <a:p>
          <a:endParaRPr lang="en-US"/>
        </a:p>
      </dgm:t>
    </dgm:pt>
    <dgm:pt modelId="{4B66F581-F1B2-4E84-852A-981D9637A9D8}" type="sibTrans" cxnId="{7604EC3A-7AEC-4244-B3DC-E641E37FFF99}">
      <dgm:prSet/>
      <dgm:spPr/>
      <dgm:t>
        <a:bodyPr/>
        <a:lstStyle/>
        <a:p>
          <a:endParaRPr lang="en-US"/>
        </a:p>
      </dgm:t>
    </dgm:pt>
    <dgm:pt modelId="{D87132CD-D135-4EA8-A563-AF9207E4D5F3}">
      <dgm:prSet/>
      <dgm:spPr/>
      <dgm:t>
        <a:bodyPr/>
        <a:lstStyle/>
        <a:p>
          <a:r>
            <a:rPr lang="en-US"/>
            <a:t>Breakdown of tasks and roles</a:t>
          </a:r>
        </a:p>
      </dgm:t>
    </dgm:pt>
    <dgm:pt modelId="{A59D01DA-9014-429B-B9A9-F06DC0594CC7}" type="parTrans" cxnId="{B318152D-0DB9-4116-80D0-FDD8DC4FF5BA}">
      <dgm:prSet/>
      <dgm:spPr/>
      <dgm:t>
        <a:bodyPr/>
        <a:lstStyle/>
        <a:p>
          <a:endParaRPr lang="en-US"/>
        </a:p>
      </dgm:t>
    </dgm:pt>
    <dgm:pt modelId="{9D680E70-8548-4F87-8911-1547D89D5B8B}" type="sibTrans" cxnId="{B318152D-0DB9-4116-80D0-FDD8DC4FF5BA}">
      <dgm:prSet/>
      <dgm:spPr/>
      <dgm:t>
        <a:bodyPr/>
        <a:lstStyle/>
        <a:p>
          <a:endParaRPr lang="en-US"/>
        </a:p>
      </dgm:t>
    </dgm:pt>
    <dgm:pt modelId="{B539B4EF-E0A2-42C3-AB75-17ABFF16EFF3}">
      <dgm:prSet/>
      <dgm:spPr/>
      <dgm:t>
        <a:bodyPr/>
        <a:lstStyle/>
        <a:p>
          <a:r>
            <a:rPr lang="en-US" dirty="0"/>
            <a:t>August </a:t>
          </a:r>
          <a:r>
            <a:rPr lang="en-US" dirty="0" err="1"/>
            <a:t>Lascola</a:t>
          </a:r>
          <a:r>
            <a:rPr lang="en-US" dirty="0"/>
            <a:t> - </a:t>
          </a:r>
        </a:p>
      </dgm:t>
    </dgm:pt>
    <dgm:pt modelId="{D5C6DADE-897F-4EED-BB5E-042D20A24FE2}" type="parTrans" cxnId="{51B52D7E-2E73-45D7-81C6-FDE71762AD4A}">
      <dgm:prSet/>
      <dgm:spPr/>
      <dgm:t>
        <a:bodyPr/>
        <a:lstStyle/>
        <a:p>
          <a:endParaRPr lang="en-US"/>
        </a:p>
      </dgm:t>
    </dgm:pt>
    <dgm:pt modelId="{EE713EF4-069F-44A2-9E1E-ECCB7F6863A9}" type="sibTrans" cxnId="{51B52D7E-2E73-45D7-81C6-FDE71762AD4A}">
      <dgm:prSet/>
      <dgm:spPr/>
      <dgm:t>
        <a:bodyPr/>
        <a:lstStyle/>
        <a:p>
          <a:endParaRPr lang="en-US"/>
        </a:p>
      </dgm:t>
    </dgm:pt>
    <dgm:pt modelId="{0DE03ED1-6CAE-4837-941D-C87CBD74F281}">
      <dgm:prSet/>
      <dgm:spPr/>
      <dgm:t>
        <a:bodyPr/>
        <a:lstStyle/>
        <a:p>
          <a:r>
            <a:rPr lang="en-US" dirty="0"/>
            <a:t>Brian Lockhart - </a:t>
          </a:r>
        </a:p>
      </dgm:t>
    </dgm:pt>
    <dgm:pt modelId="{F265B794-5FED-42DE-B354-D08F92F5623D}" type="parTrans" cxnId="{BC89EE56-06C1-4EE9-A11B-E259DFE7E615}">
      <dgm:prSet/>
      <dgm:spPr/>
      <dgm:t>
        <a:bodyPr/>
        <a:lstStyle/>
        <a:p>
          <a:endParaRPr lang="en-US"/>
        </a:p>
      </dgm:t>
    </dgm:pt>
    <dgm:pt modelId="{1685A778-3663-4D7E-B3D2-D4799BA4B716}" type="sibTrans" cxnId="{BC89EE56-06C1-4EE9-A11B-E259DFE7E615}">
      <dgm:prSet/>
      <dgm:spPr/>
      <dgm:t>
        <a:bodyPr/>
        <a:lstStyle/>
        <a:p>
          <a:endParaRPr lang="en-US"/>
        </a:p>
      </dgm:t>
    </dgm:pt>
    <dgm:pt modelId="{92AA4D51-613D-4078-AC4F-A503B03988E7}">
      <dgm:prSet/>
      <dgm:spPr/>
      <dgm:t>
        <a:bodyPr/>
        <a:lstStyle/>
        <a:p>
          <a:r>
            <a:rPr lang="en-US" dirty="0"/>
            <a:t>Jennifer Argent - </a:t>
          </a:r>
        </a:p>
      </dgm:t>
    </dgm:pt>
    <dgm:pt modelId="{B02DFDBD-D9B4-4215-A0C3-726F80C2252F}" type="parTrans" cxnId="{8DDF7BD0-3793-45C6-9B58-3E611315A145}">
      <dgm:prSet/>
      <dgm:spPr/>
      <dgm:t>
        <a:bodyPr/>
        <a:lstStyle/>
        <a:p>
          <a:endParaRPr lang="en-US"/>
        </a:p>
      </dgm:t>
    </dgm:pt>
    <dgm:pt modelId="{4D3B71BA-7539-4E83-9143-5A94FB2C413E}" type="sibTrans" cxnId="{8DDF7BD0-3793-45C6-9B58-3E611315A145}">
      <dgm:prSet/>
      <dgm:spPr/>
      <dgm:t>
        <a:bodyPr/>
        <a:lstStyle/>
        <a:p>
          <a:endParaRPr lang="en-US"/>
        </a:p>
      </dgm:t>
    </dgm:pt>
    <dgm:pt modelId="{236AA9E5-88F9-4D3B-8782-870A0CB66B2C}">
      <dgm:prSet/>
      <dgm:spPr/>
      <dgm:t>
        <a:bodyPr/>
        <a:lstStyle/>
        <a:p>
          <a:r>
            <a:rPr lang="en-US"/>
            <a:t>Challenges</a:t>
          </a:r>
        </a:p>
      </dgm:t>
    </dgm:pt>
    <dgm:pt modelId="{25D59F01-B44B-4CD8-8FB3-1A705851FA3B}" type="parTrans" cxnId="{064598F9-6C6F-436E-904D-A184D07814AE}">
      <dgm:prSet/>
      <dgm:spPr/>
      <dgm:t>
        <a:bodyPr/>
        <a:lstStyle/>
        <a:p>
          <a:endParaRPr lang="en-US"/>
        </a:p>
      </dgm:t>
    </dgm:pt>
    <dgm:pt modelId="{00F842C3-1A91-4E64-81C7-471B4A24D98C}" type="sibTrans" cxnId="{064598F9-6C6F-436E-904D-A184D07814AE}">
      <dgm:prSet/>
      <dgm:spPr/>
      <dgm:t>
        <a:bodyPr/>
        <a:lstStyle/>
        <a:p>
          <a:endParaRPr lang="en-US"/>
        </a:p>
      </dgm:t>
    </dgm:pt>
    <dgm:pt modelId="{20BE7F9B-9B60-4E7D-B7A4-18BF542679A0}">
      <dgm:prSet/>
      <dgm:spPr/>
      <dgm:t>
        <a:bodyPr/>
        <a:lstStyle/>
        <a:p>
          <a:r>
            <a:rPr lang="en-US" dirty="0"/>
            <a:t>Learning new GitHub workflow</a:t>
          </a:r>
        </a:p>
      </dgm:t>
    </dgm:pt>
    <dgm:pt modelId="{6B0474DA-88D1-4091-9439-9B80E5B93035}" type="parTrans" cxnId="{3BF75EB2-99B5-43FD-9E02-231D52C0780B}">
      <dgm:prSet/>
      <dgm:spPr/>
      <dgm:t>
        <a:bodyPr/>
        <a:lstStyle/>
        <a:p>
          <a:endParaRPr lang="en-US"/>
        </a:p>
      </dgm:t>
    </dgm:pt>
    <dgm:pt modelId="{EA63C1A7-922A-44B5-9C0D-09F06092277A}" type="sibTrans" cxnId="{3BF75EB2-99B5-43FD-9E02-231D52C0780B}">
      <dgm:prSet/>
      <dgm:spPr/>
      <dgm:t>
        <a:bodyPr/>
        <a:lstStyle/>
        <a:p>
          <a:endParaRPr lang="en-US"/>
        </a:p>
      </dgm:t>
    </dgm:pt>
    <dgm:pt modelId="{D2254F7C-24AF-4053-8081-0637B91F4712}">
      <dgm:prSet/>
      <dgm:spPr/>
      <dgm:t>
        <a:bodyPr/>
        <a:lstStyle/>
        <a:p>
          <a:r>
            <a:rPr lang="en-US" dirty="0"/>
            <a:t>Working with APIs</a:t>
          </a:r>
        </a:p>
      </dgm:t>
    </dgm:pt>
    <dgm:pt modelId="{78FAF354-9436-4308-98FB-E8977C70428E}" type="parTrans" cxnId="{9F48DB9E-D103-40E5-839B-4EFC098CF5D3}">
      <dgm:prSet/>
      <dgm:spPr/>
      <dgm:t>
        <a:bodyPr/>
        <a:lstStyle/>
        <a:p>
          <a:endParaRPr lang="en-US"/>
        </a:p>
      </dgm:t>
    </dgm:pt>
    <dgm:pt modelId="{C8206039-AE3A-485A-9E21-B061C0E31483}" type="sibTrans" cxnId="{9F48DB9E-D103-40E5-839B-4EFC098CF5D3}">
      <dgm:prSet/>
      <dgm:spPr/>
      <dgm:t>
        <a:bodyPr/>
        <a:lstStyle/>
        <a:p>
          <a:endParaRPr lang="en-US"/>
        </a:p>
      </dgm:t>
    </dgm:pt>
    <dgm:pt modelId="{856BBA1D-AD34-484F-81A5-A2D1EE895939}">
      <dgm:prSet/>
      <dgm:spPr/>
      <dgm:t>
        <a:bodyPr/>
        <a:lstStyle/>
        <a:p>
          <a:r>
            <a:rPr lang="en-US"/>
            <a:t>Successes</a:t>
          </a:r>
        </a:p>
      </dgm:t>
    </dgm:pt>
    <dgm:pt modelId="{7098753F-E5FA-416C-8AB7-48AFE1BF75A6}" type="parTrans" cxnId="{34DC770A-B8E3-4323-AB2C-343FE06090B5}">
      <dgm:prSet/>
      <dgm:spPr/>
      <dgm:t>
        <a:bodyPr/>
        <a:lstStyle/>
        <a:p>
          <a:endParaRPr lang="en-US"/>
        </a:p>
      </dgm:t>
    </dgm:pt>
    <dgm:pt modelId="{01A83E7A-39D2-475D-BB55-44F9D927304F}" type="sibTrans" cxnId="{34DC770A-B8E3-4323-AB2C-343FE06090B5}">
      <dgm:prSet/>
      <dgm:spPr/>
      <dgm:t>
        <a:bodyPr/>
        <a:lstStyle/>
        <a:p>
          <a:endParaRPr lang="en-US"/>
        </a:p>
      </dgm:t>
    </dgm:pt>
    <dgm:pt modelId="{D445B33A-1321-4687-97CE-4A8E63DFC8EA}">
      <dgm:prSet/>
      <dgm:spPr/>
      <dgm:t>
        <a:bodyPr/>
        <a:lstStyle/>
        <a:p>
          <a:r>
            <a:rPr lang="en-US" dirty="0"/>
            <a:t>Exceptional team work</a:t>
          </a:r>
        </a:p>
      </dgm:t>
    </dgm:pt>
    <dgm:pt modelId="{551FC6BE-D0C0-4178-8C08-67FA8910E230}" type="parTrans" cxnId="{DFB282E8-2913-4126-AB90-F8DDC3699072}">
      <dgm:prSet/>
      <dgm:spPr/>
      <dgm:t>
        <a:bodyPr/>
        <a:lstStyle/>
        <a:p>
          <a:endParaRPr lang="en-US"/>
        </a:p>
      </dgm:t>
    </dgm:pt>
    <dgm:pt modelId="{81EC3E22-5FD1-42B2-A779-ACE918D1C6E5}" type="sibTrans" cxnId="{DFB282E8-2913-4126-AB90-F8DDC3699072}">
      <dgm:prSet/>
      <dgm:spPr/>
      <dgm:t>
        <a:bodyPr/>
        <a:lstStyle/>
        <a:p>
          <a:endParaRPr lang="en-US"/>
        </a:p>
      </dgm:t>
    </dgm:pt>
    <dgm:pt modelId="{629179C4-9FA5-6343-8250-0ED47C321E24}">
      <dgm:prSet/>
      <dgm:spPr/>
      <dgm:t>
        <a:bodyPr/>
        <a:lstStyle/>
        <a:p>
          <a:r>
            <a:rPr lang="en-US" dirty="0"/>
            <a:t>Finished application is polished and fully functional</a:t>
          </a:r>
        </a:p>
      </dgm:t>
    </dgm:pt>
    <dgm:pt modelId="{FAA92C53-7105-404D-8B94-D22021C94CBE}" type="parTrans" cxnId="{032AADE5-A9AF-2048-90BB-8305AE78707E}">
      <dgm:prSet/>
      <dgm:spPr/>
    </dgm:pt>
    <dgm:pt modelId="{114DC3BB-C20E-5A4D-A533-1DC1B81F10F3}" type="sibTrans" cxnId="{032AADE5-A9AF-2048-90BB-8305AE78707E}">
      <dgm:prSet/>
      <dgm:spPr/>
    </dgm:pt>
    <dgm:pt modelId="{C7F9D594-3960-B84B-AD54-913AC34F3A2B}">
      <dgm:prSet/>
      <dgm:spPr/>
      <dgm:t>
        <a:bodyPr/>
        <a:lstStyle/>
        <a:p>
          <a:r>
            <a:rPr lang="en-US" dirty="0"/>
            <a:t>Kyle Bradshaw -</a:t>
          </a:r>
        </a:p>
      </dgm:t>
    </dgm:pt>
    <dgm:pt modelId="{D385EDA9-A307-DE41-BA74-0511F248BFF3}" type="parTrans" cxnId="{DDE74AC4-225D-A84D-81C6-87AE5DAF7F19}">
      <dgm:prSet/>
      <dgm:spPr/>
    </dgm:pt>
    <dgm:pt modelId="{EDB3888E-EF9E-294C-8E5A-4AEC6C4CBC5E}" type="sibTrans" cxnId="{DDE74AC4-225D-A84D-81C6-87AE5DAF7F19}">
      <dgm:prSet/>
      <dgm:spPr/>
    </dgm:pt>
    <dgm:pt modelId="{EE8F4D0F-8116-994D-9F69-50678C99F4CF}" type="pres">
      <dgm:prSet presAssocID="{B151B82F-CADA-4C3B-A5E1-40E260595A21}" presName="Name0" presStyleCnt="0">
        <dgm:presLayoutVars>
          <dgm:dir/>
          <dgm:animLvl val="lvl"/>
          <dgm:resizeHandles val="exact"/>
        </dgm:presLayoutVars>
      </dgm:prSet>
      <dgm:spPr/>
    </dgm:pt>
    <dgm:pt modelId="{4D4BBBED-5802-F745-88F2-78C8ED5BE87C}" type="pres">
      <dgm:prSet presAssocID="{436A1BDC-BC76-4622-B866-7EE5B25ABC75}" presName="composite" presStyleCnt="0"/>
      <dgm:spPr/>
    </dgm:pt>
    <dgm:pt modelId="{33EA1EFF-CC16-6449-AA64-14DF69B2715F}" type="pres">
      <dgm:prSet presAssocID="{436A1BDC-BC76-4622-B866-7EE5B25ABC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6DB0699-630B-9547-9319-D9CD140B8799}" type="pres">
      <dgm:prSet presAssocID="{436A1BDC-BC76-4622-B866-7EE5B25ABC75}" presName="desTx" presStyleLbl="alignAccFollowNode1" presStyleIdx="0" presStyleCnt="4">
        <dgm:presLayoutVars>
          <dgm:bulletEnabled val="1"/>
        </dgm:presLayoutVars>
      </dgm:prSet>
      <dgm:spPr/>
    </dgm:pt>
    <dgm:pt modelId="{167C7D48-5248-0A4D-993F-3AD69A4E31FE}" type="pres">
      <dgm:prSet presAssocID="{4C9CD537-108D-41B8-B669-88F48CAF66CB}" presName="space" presStyleCnt="0"/>
      <dgm:spPr/>
    </dgm:pt>
    <dgm:pt modelId="{F9A9188F-5B99-9145-9C90-E057100B77D7}" type="pres">
      <dgm:prSet presAssocID="{D87132CD-D135-4EA8-A563-AF9207E4D5F3}" presName="composite" presStyleCnt="0"/>
      <dgm:spPr/>
    </dgm:pt>
    <dgm:pt modelId="{33F50161-BE65-7549-A901-9D5A41E92502}" type="pres">
      <dgm:prSet presAssocID="{D87132CD-D135-4EA8-A563-AF9207E4D5F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F5FFCBB-60A2-1548-9645-0E9E9D6F8252}" type="pres">
      <dgm:prSet presAssocID="{D87132CD-D135-4EA8-A563-AF9207E4D5F3}" presName="desTx" presStyleLbl="alignAccFollowNode1" presStyleIdx="1" presStyleCnt="4">
        <dgm:presLayoutVars>
          <dgm:bulletEnabled val="1"/>
        </dgm:presLayoutVars>
      </dgm:prSet>
      <dgm:spPr/>
    </dgm:pt>
    <dgm:pt modelId="{8D84EFBF-8B8F-0D41-ACB7-5553FFB2A54E}" type="pres">
      <dgm:prSet presAssocID="{9D680E70-8548-4F87-8911-1547D89D5B8B}" presName="space" presStyleCnt="0"/>
      <dgm:spPr/>
    </dgm:pt>
    <dgm:pt modelId="{35415B52-5864-2A4A-808E-5A3EDE0C022F}" type="pres">
      <dgm:prSet presAssocID="{236AA9E5-88F9-4D3B-8782-870A0CB66B2C}" presName="composite" presStyleCnt="0"/>
      <dgm:spPr/>
    </dgm:pt>
    <dgm:pt modelId="{1F04259A-FF84-DC4C-B0E0-B54E6CD68DB5}" type="pres">
      <dgm:prSet presAssocID="{236AA9E5-88F9-4D3B-8782-870A0CB66B2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C83B499-8416-8D40-B7A0-ADABE76C92CE}" type="pres">
      <dgm:prSet presAssocID="{236AA9E5-88F9-4D3B-8782-870A0CB66B2C}" presName="desTx" presStyleLbl="alignAccFollowNode1" presStyleIdx="2" presStyleCnt="4">
        <dgm:presLayoutVars>
          <dgm:bulletEnabled val="1"/>
        </dgm:presLayoutVars>
      </dgm:prSet>
      <dgm:spPr/>
    </dgm:pt>
    <dgm:pt modelId="{848D5AE3-3DEA-2A49-BAD3-88A7AB1110CF}" type="pres">
      <dgm:prSet presAssocID="{00F842C3-1A91-4E64-81C7-471B4A24D98C}" presName="space" presStyleCnt="0"/>
      <dgm:spPr/>
    </dgm:pt>
    <dgm:pt modelId="{AD7A72CE-B1CB-E244-8EF8-F0C740592CEE}" type="pres">
      <dgm:prSet presAssocID="{856BBA1D-AD34-484F-81A5-A2D1EE895939}" presName="composite" presStyleCnt="0"/>
      <dgm:spPr/>
    </dgm:pt>
    <dgm:pt modelId="{5015CEEA-5076-7E44-9F01-0F0A1F0E81FD}" type="pres">
      <dgm:prSet presAssocID="{856BBA1D-AD34-484F-81A5-A2D1EE89593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9A0C6AA-629D-4749-9577-FC712BA68600}" type="pres">
      <dgm:prSet presAssocID="{856BBA1D-AD34-484F-81A5-A2D1EE89593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DC770A-B8E3-4323-AB2C-343FE06090B5}" srcId="{B151B82F-CADA-4C3B-A5E1-40E260595A21}" destId="{856BBA1D-AD34-484F-81A5-A2D1EE895939}" srcOrd="3" destOrd="0" parTransId="{7098753F-E5FA-416C-8AB7-48AFE1BF75A6}" sibTransId="{01A83E7A-39D2-475D-BB55-44F9D927304F}"/>
    <dgm:cxn modelId="{1CE11E21-B8CE-334E-B758-97823B97F52C}" type="presOf" srcId="{D87132CD-D135-4EA8-A563-AF9207E4D5F3}" destId="{33F50161-BE65-7549-A901-9D5A41E92502}" srcOrd="0" destOrd="0" presId="urn:microsoft.com/office/officeart/2005/8/layout/hList1"/>
    <dgm:cxn modelId="{D37E7727-4E8A-CF47-83B9-F0D2CA8A3A10}" type="presOf" srcId="{77C4E1FC-3C50-4446-BE10-D68433541B58}" destId="{66DB0699-630B-9547-9319-D9CD140B8799}" srcOrd="0" destOrd="6" presId="urn:microsoft.com/office/officeart/2005/8/layout/hList1"/>
    <dgm:cxn modelId="{B318152D-0DB9-4116-80D0-FDD8DC4FF5BA}" srcId="{B151B82F-CADA-4C3B-A5E1-40E260595A21}" destId="{D87132CD-D135-4EA8-A563-AF9207E4D5F3}" srcOrd="1" destOrd="0" parTransId="{A59D01DA-9014-429B-B9A9-F06DC0594CC7}" sibTransId="{9D680E70-8548-4F87-8911-1547D89D5B8B}"/>
    <dgm:cxn modelId="{7604EC3A-7AEC-4244-B3DC-E641E37FFF99}" srcId="{436A1BDC-BC76-4622-B866-7EE5B25ABC75}" destId="{77C4E1FC-3C50-4446-BE10-D68433541B58}" srcOrd="6" destOrd="0" parTransId="{71CABA51-F983-490A-9046-8739D70C0419}" sibTransId="{4B66F581-F1B2-4E84-852A-981D9637A9D8}"/>
    <dgm:cxn modelId="{D460D13D-A9BC-4A62-B310-03E8B9C0DA69}" srcId="{436A1BDC-BC76-4622-B866-7EE5B25ABC75}" destId="{176ACA93-ACD5-4679-8B56-56DDDE672A48}" srcOrd="4" destOrd="0" parTransId="{63F23F1A-F78F-4B39-B60A-4711F158FA6D}" sibTransId="{6A935D39-FCBC-4BC6-AAF5-DD1402A3DE5D}"/>
    <dgm:cxn modelId="{F8547542-0072-F24B-9CEF-FF50CBE5300F}" type="presOf" srcId="{2C3997FD-E44D-4B3F-B879-1B1F05D9B568}" destId="{66DB0699-630B-9547-9319-D9CD140B8799}" srcOrd="0" destOrd="5" presId="urn:microsoft.com/office/officeart/2005/8/layout/hList1"/>
    <dgm:cxn modelId="{2A455E56-15BD-46B3-A542-597C5CA06FF3}" srcId="{436A1BDC-BC76-4622-B866-7EE5B25ABC75}" destId="{EEC47AA0-56D4-48EE-964B-1D93B653325C}" srcOrd="3" destOrd="0" parTransId="{990EEAD7-CD65-42FA-AED5-E2F3C48512CA}" sibTransId="{A2348F95-0647-4B87-807E-54945226E77A}"/>
    <dgm:cxn modelId="{BC89EE56-06C1-4EE9-A11B-E259DFE7E615}" srcId="{D87132CD-D135-4EA8-A563-AF9207E4D5F3}" destId="{0DE03ED1-6CAE-4837-941D-C87CBD74F281}" srcOrd="1" destOrd="0" parTransId="{F265B794-5FED-42DE-B354-D08F92F5623D}" sibTransId="{1685A778-3663-4D7E-B3D2-D4799BA4B716}"/>
    <dgm:cxn modelId="{9BCEE460-07E8-6D45-8AD0-4D1E5384D4DD}" type="presOf" srcId="{92AA4D51-613D-4078-AC4F-A503B03988E7}" destId="{8F5FFCBB-60A2-1548-9645-0E9E9D6F8252}" srcOrd="0" destOrd="2" presId="urn:microsoft.com/office/officeart/2005/8/layout/hList1"/>
    <dgm:cxn modelId="{6A1A946A-2167-4739-9ED8-9DECE4C4EEF0}" srcId="{436A1BDC-BC76-4622-B866-7EE5B25ABC75}" destId="{A224F480-90C2-4BAB-82F3-6CD65D08D7D2}" srcOrd="2" destOrd="0" parTransId="{2A48CFBA-7FED-413C-8175-233A5BF40BE3}" sibTransId="{FC7234C2-4625-4F6D-A7F3-B13347E662B2}"/>
    <dgm:cxn modelId="{2803176B-56CF-6B42-8631-3A03403CBBC5}" type="presOf" srcId="{236AA9E5-88F9-4D3B-8782-870A0CB66B2C}" destId="{1F04259A-FF84-DC4C-B0E0-B54E6CD68DB5}" srcOrd="0" destOrd="0" presId="urn:microsoft.com/office/officeart/2005/8/layout/hList1"/>
    <dgm:cxn modelId="{98878F6E-4DC7-4DF0-856E-9BB06C99063D}" srcId="{436A1BDC-BC76-4622-B866-7EE5B25ABC75}" destId="{C464819B-8457-42C9-A428-76E60AC9BAD0}" srcOrd="0" destOrd="0" parTransId="{4C62E4DA-9DED-40B1-8DB9-C0A181D670E3}" sibTransId="{336227F1-8DA6-4858-8851-DF1A43CEAB05}"/>
    <dgm:cxn modelId="{85859E71-0F9A-B140-BD94-292A0186E3EC}" type="presOf" srcId="{A224F480-90C2-4BAB-82F3-6CD65D08D7D2}" destId="{66DB0699-630B-9547-9319-D9CD140B8799}" srcOrd="0" destOrd="2" presId="urn:microsoft.com/office/officeart/2005/8/layout/hList1"/>
    <dgm:cxn modelId="{4E07587D-7AF1-F543-88CF-CC13ADFA5823}" type="presOf" srcId="{176ACA93-ACD5-4679-8B56-56DDDE672A48}" destId="{66DB0699-630B-9547-9319-D9CD140B8799}" srcOrd="0" destOrd="4" presId="urn:microsoft.com/office/officeart/2005/8/layout/hList1"/>
    <dgm:cxn modelId="{51B52D7E-2E73-45D7-81C6-FDE71762AD4A}" srcId="{D87132CD-D135-4EA8-A563-AF9207E4D5F3}" destId="{B539B4EF-E0A2-42C3-AB75-17ABFF16EFF3}" srcOrd="0" destOrd="0" parTransId="{D5C6DADE-897F-4EED-BB5E-042D20A24FE2}" sibTransId="{EE713EF4-069F-44A2-9E1E-ECCB7F6863A9}"/>
    <dgm:cxn modelId="{E852EC96-1973-A64E-8B6F-E900B40C0205}" type="presOf" srcId="{EEC47AA0-56D4-48EE-964B-1D93B653325C}" destId="{66DB0699-630B-9547-9319-D9CD140B8799}" srcOrd="0" destOrd="3" presId="urn:microsoft.com/office/officeart/2005/8/layout/hList1"/>
    <dgm:cxn modelId="{EAA0429A-E1A8-5745-82E7-9BB0BB0B8A5E}" type="presOf" srcId="{B539B4EF-E0A2-42C3-AB75-17ABFF16EFF3}" destId="{8F5FFCBB-60A2-1548-9645-0E9E9D6F8252}" srcOrd="0" destOrd="0" presId="urn:microsoft.com/office/officeart/2005/8/layout/hList1"/>
    <dgm:cxn modelId="{E4CC679A-4EF4-7D49-A260-9B4B8340935E}" type="presOf" srcId="{C7F9D594-3960-B84B-AD54-913AC34F3A2B}" destId="{8F5FFCBB-60A2-1548-9645-0E9E9D6F8252}" srcOrd="0" destOrd="3" presId="urn:microsoft.com/office/officeart/2005/8/layout/hList1"/>
    <dgm:cxn modelId="{9F48DB9E-D103-40E5-839B-4EFC098CF5D3}" srcId="{236AA9E5-88F9-4D3B-8782-870A0CB66B2C}" destId="{D2254F7C-24AF-4053-8081-0637B91F4712}" srcOrd="1" destOrd="0" parTransId="{78FAF354-9436-4308-98FB-E8977C70428E}" sibTransId="{C8206039-AE3A-485A-9E21-B061C0E31483}"/>
    <dgm:cxn modelId="{4B6F67A8-A131-3D4D-AC2E-A609C74F1AA9}" type="presOf" srcId="{B151B82F-CADA-4C3B-A5E1-40E260595A21}" destId="{EE8F4D0F-8116-994D-9F69-50678C99F4CF}" srcOrd="0" destOrd="0" presId="urn:microsoft.com/office/officeart/2005/8/layout/hList1"/>
    <dgm:cxn modelId="{8884C2A8-EDAA-42B3-9BB9-2BB0820F1BDF}" srcId="{436A1BDC-BC76-4622-B866-7EE5B25ABC75}" destId="{FCA50F79-2832-487A-A0C1-2A1950C3438A}" srcOrd="1" destOrd="0" parTransId="{B30319F8-32DF-4EB6-862C-B0560840ACA0}" sibTransId="{0777160B-7DEA-4586-8298-E9C39D0F2C92}"/>
    <dgm:cxn modelId="{03D69FAB-D99F-4E40-B3A2-A648654158D6}" srcId="{B151B82F-CADA-4C3B-A5E1-40E260595A21}" destId="{436A1BDC-BC76-4622-B866-7EE5B25ABC75}" srcOrd="0" destOrd="0" parTransId="{CEAFC92E-E3C5-497F-8D2E-92F12441923E}" sibTransId="{4C9CD537-108D-41B8-B669-88F48CAF66CB}"/>
    <dgm:cxn modelId="{3BF75EB2-99B5-43FD-9E02-231D52C0780B}" srcId="{236AA9E5-88F9-4D3B-8782-870A0CB66B2C}" destId="{20BE7F9B-9B60-4E7D-B7A4-18BF542679A0}" srcOrd="0" destOrd="0" parTransId="{6B0474DA-88D1-4091-9439-9B80E5B93035}" sibTransId="{EA63C1A7-922A-44B5-9C0D-09F06092277A}"/>
    <dgm:cxn modelId="{3C22E2B4-F02E-0C49-8F22-1390D7EC085F}" type="presOf" srcId="{629179C4-9FA5-6343-8250-0ED47C321E24}" destId="{69A0C6AA-629D-4749-9577-FC712BA68600}" srcOrd="0" destOrd="1" presId="urn:microsoft.com/office/officeart/2005/8/layout/hList1"/>
    <dgm:cxn modelId="{12D4BFBB-5F68-9F41-B5DC-ADDA99B8053F}" type="presOf" srcId="{FCA50F79-2832-487A-A0C1-2A1950C3438A}" destId="{66DB0699-630B-9547-9319-D9CD140B8799}" srcOrd="0" destOrd="1" presId="urn:microsoft.com/office/officeart/2005/8/layout/hList1"/>
    <dgm:cxn modelId="{3671A0C2-B5C9-2645-BC9A-1FEE5D3E0863}" type="presOf" srcId="{D2254F7C-24AF-4053-8081-0637B91F4712}" destId="{6C83B499-8416-8D40-B7A0-ADABE76C92CE}" srcOrd="0" destOrd="1" presId="urn:microsoft.com/office/officeart/2005/8/layout/hList1"/>
    <dgm:cxn modelId="{DDE74AC4-225D-A84D-81C6-87AE5DAF7F19}" srcId="{D87132CD-D135-4EA8-A563-AF9207E4D5F3}" destId="{C7F9D594-3960-B84B-AD54-913AC34F3A2B}" srcOrd="3" destOrd="0" parTransId="{D385EDA9-A307-DE41-BA74-0511F248BFF3}" sibTransId="{EDB3888E-EF9E-294C-8E5A-4AEC6C4CBC5E}"/>
    <dgm:cxn modelId="{E92D48C9-9D49-5943-9F8B-BB9672B03BE7}" type="presOf" srcId="{20BE7F9B-9B60-4E7D-B7A4-18BF542679A0}" destId="{6C83B499-8416-8D40-B7A0-ADABE76C92CE}" srcOrd="0" destOrd="0" presId="urn:microsoft.com/office/officeart/2005/8/layout/hList1"/>
    <dgm:cxn modelId="{C466BBC9-478F-E04B-9CE6-37BB5FDEB7E0}" type="presOf" srcId="{C464819B-8457-42C9-A428-76E60AC9BAD0}" destId="{66DB0699-630B-9547-9319-D9CD140B8799}" srcOrd="0" destOrd="0" presId="urn:microsoft.com/office/officeart/2005/8/layout/hList1"/>
    <dgm:cxn modelId="{89BAA5CE-AA83-644C-BF40-FCCCB65DB696}" type="presOf" srcId="{0DE03ED1-6CAE-4837-941D-C87CBD74F281}" destId="{8F5FFCBB-60A2-1548-9645-0E9E9D6F8252}" srcOrd="0" destOrd="1" presId="urn:microsoft.com/office/officeart/2005/8/layout/hList1"/>
    <dgm:cxn modelId="{8DDF7BD0-3793-45C6-9B58-3E611315A145}" srcId="{D87132CD-D135-4EA8-A563-AF9207E4D5F3}" destId="{92AA4D51-613D-4078-AC4F-A503B03988E7}" srcOrd="2" destOrd="0" parTransId="{B02DFDBD-D9B4-4215-A0C3-726F80C2252F}" sibTransId="{4D3B71BA-7539-4E83-9143-5A94FB2C413E}"/>
    <dgm:cxn modelId="{129A8FD5-FEEC-5A45-A842-AAFA6350F3A2}" type="presOf" srcId="{856BBA1D-AD34-484F-81A5-A2D1EE895939}" destId="{5015CEEA-5076-7E44-9F01-0F0A1F0E81FD}" srcOrd="0" destOrd="0" presId="urn:microsoft.com/office/officeart/2005/8/layout/hList1"/>
    <dgm:cxn modelId="{4D513BE4-8207-154B-B4B2-F59A5BE3304B}" type="presOf" srcId="{436A1BDC-BC76-4622-B866-7EE5B25ABC75}" destId="{33EA1EFF-CC16-6449-AA64-14DF69B2715F}" srcOrd="0" destOrd="0" presId="urn:microsoft.com/office/officeart/2005/8/layout/hList1"/>
    <dgm:cxn modelId="{032AADE5-A9AF-2048-90BB-8305AE78707E}" srcId="{856BBA1D-AD34-484F-81A5-A2D1EE895939}" destId="{629179C4-9FA5-6343-8250-0ED47C321E24}" srcOrd="1" destOrd="0" parTransId="{FAA92C53-7105-404D-8B94-D22021C94CBE}" sibTransId="{114DC3BB-C20E-5A4D-A533-1DC1B81F10F3}"/>
    <dgm:cxn modelId="{DFB282E8-2913-4126-AB90-F8DDC3699072}" srcId="{856BBA1D-AD34-484F-81A5-A2D1EE895939}" destId="{D445B33A-1321-4687-97CE-4A8E63DFC8EA}" srcOrd="0" destOrd="0" parTransId="{551FC6BE-D0C0-4178-8C08-67FA8910E230}" sibTransId="{81EC3E22-5FD1-42B2-A779-ACE918D1C6E5}"/>
    <dgm:cxn modelId="{D2E6C6F0-C512-407E-95E1-446253C0F540}" srcId="{436A1BDC-BC76-4622-B866-7EE5B25ABC75}" destId="{2C3997FD-E44D-4B3F-B879-1B1F05D9B568}" srcOrd="5" destOrd="0" parTransId="{7DCCCC36-C9C2-4EDA-ABE6-61ED55A93571}" sibTransId="{3E1A59AF-297A-4614-AA7A-B8E40B75A164}"/>
    <dgm:cxn modelId="{064598F9-6C6F-436E-904D-A184D07814AE}" srcId="{B151B82F-CADA-4C3B-A5E1-40E260595A21}" destId="{236AA9E5-88F9-4D3B-8782-870A0CB66B2C}" srcOrd="2" destOrd="0" parTransId="{25D59F01-B44B-4CD8-8FB3-1A705851FA3B}" sibTransId="{00F842C3-1A91-4E64-81C7-471B4A24D98C}"/>
    <dgm:cxn modelId="{594D9CFE-84A5-0B42-B3F0-54F7A26640CF}" type="presOf" srcId="{D445B33A-1321-4687-97CE-4A8E63DFC8EA}" destId="{69A0C6AA-629D-4749-9577-FC712BA68600}" srcOrd="0" destOrd="0" presId="urn:microsoft.com/office/officeart/2005/8/layout/hList1"/>
    <dgm:cxn modelId="{B1B3512F-BC20-FB4D-B984-EB8D0E71722E}" type="presParOf" srcId="{EE8F4D0F-8116-994D-9F69-50678C99F4CF}" destId="{4D4BBBED-5802-F745-88F2-78C8ED5BE87C}" srcOrd="0" destOrd="0" presId="urn:microsoft.com/office/officeart/2005/8/layout/hList1"/>
    <dgm:cxn modelId="{12D803FC-DFBC-D249-8FC1-474082E4C8B8}" type="presParOf" srcId="{4D4BBBED-5802-F745-88F2-78C8ED5BE87C}" destId="{33EA1EFF-CC16-6449-AA64-14DF69B2715F}" srcOrd="0" destOrd="0" presId="urn:microsoft.com/office/officeart/2005/8/layout/hList1"/>
    <dgm:cxn modelId="{15A3605C-91D3-7143-A239-EC036308BB44}" type="presParOf" srcId="{4D4BBBED-5802-F745-88F2-78C8ED5BE87C}" destId="{66DB0699-630B-9547-9319-D9CD140B8799}" srcOrd="1" destOrd="0" presId="urn:microsoft.com/office/officeart/2005/8/layout/hList1"/>
    <dgm:cxn modelId="{CF3813A5-ECA8-F940-8EA5-B8B640E435CC}" type="presParOf" srcId="{EE8F4D0F-8116-994D-9F69-50678C99F4CF}" destId="{167C7D48-5248-0A4D-993F-3AD69A4E31FE}" srcOrd="1" destOrd="0" presId="urn:microsoft.com/office/officeart/2005/8/layout/hList1"/>
    <dgm:cxn modelId="{2AFDCB81-76D7-7A4E-A7A7-96F3569F7EC1}" type="presParOf" srcId="{EE8F4D0F-8116-994D-9F69-50678C99F4CF}" destId="{F9A9188F-5B99-9145-9C90-E057100B77D7}" srcOrd="2" destOrd="0" presId="urn:microsoft.com/office/officeart/2005/8/layout/hList1"/>
    <dgm:cxn modelId="{3E09F2D4-71C9-B643-9297-90CC192A13C5}" type="presParOf" srcId="{F9A9188F-5B99-9145-9C90-E057100B77D7}" destId="{33F50161-BE65-7549-A901-9D5A41E92502}" srcOrd="0" destOrd="0" presId="urn:microsoft.com/office/officeart/2005/8/layout/hList1"/>
    <dgm:cxn modelId="{734643A3-41F4-AB4A-81D6-60C3452158D5}" type="presParOf" srcId="{F9A9188F-5B99-9145-9C90-E057100B77D7}" destId="{8F5FFCBB-60A2-1548-9645-0E9E9D6F8252}" srcOrd="1" destOrd="0" presId="urn:microsoft.com/office/officeart/2005/8/layout/hList1"/>
    <dgm:cxn modelId="{96E669BA-D8DA-9B4B-8147-77943C0C6797}" type="presParOf" srcId="{EE8F4D0F-8116-994D-9F69-50678C99F4CF}" destId="{8D84EFBF-8B8F-0D41-ACB7-5553FFB2A54E}" srcOrd="3" destOrd="0" presId="urn:microsoft.com/office/officeart/2005/8/layout/hList1"/>
    <dgm:cxn modelId="{F01A756C-5C1D-2447-9960-E86F546A26F9}" type="presParOf" srcId="{EE8F4D0F-8116-994D-9F69-50678C99F4CF}" destId="{35415B52-5864-2A4A-808E-5A3EDE0C022F}" srcOrd="4" destOrd="0" presId="urn:microsoft.com/office/officeart/2005/8/layout/hList1"/>
    <dgm:cxn modelId="{529CE17A-FDC7-9047-A830-0D3C62916B65}" type="presParOf" srcId="{35415B52-5864-2A4A-808E-5A3EDE0C022F}" destId="{1F04259A-FF84-DC4C-B0E0-B54E6CD68DB5}" srcOrd="0" destOrd="0" presId="urn:microsoft.com/office/officeart/2005/8/layout/hList1"/>
    <dgm:cxn modelId="{6065DE2E-A87C-5043-884C-399861BFFABC}" type="presParOf" srcId="{35415B52-5864-2A4A-808E-5A3EDE0C022F}" destId="{6C83B499-8416-8D40-B7A0-ADABE76C92CE}" srcOrd="1" destOrd="0" presId="urn:microsoft.com/office/officeart/2005/8/layout/hList1"/>
    <dgm:cxn modelId="{A44CEC33-3232-B148-9ED7-9F0EA387B99D}" type="presParOf" srcId="{EE8F4D0F-8116-994D-9F69-50678C99F4CF}" destId="{848D5AE3-3DEA-2A49-BAD3-88A7AB1110CF}" srcOrd="5" destOrd="0" presId="urn:microsoft.com/office/officeart/2005/8/layout/hList1"/>
    <dgm:cxn modelId="{E7E8F294-7F29-4F42-9D6B-90A579DC2D30}" type="presParOf" srcId="{EE8F4D0F-8116-994D-9F69-50678C99F4CF}" destId="{AD7A72CE-B1CB-E244-8EF8-F0C740592CEE}" srcOrd="6" destOrd="0" presId="urn:microsoft.com/office/officeart/2005/8/layout/hList1"/>
    <dgm:cxn modelId="{A68193FA-3B54-B24D-B06F-57BA59E9B84F}" type="presParOf" srcId="{AD7A72CE-B1CB-E244-8EF8-F0C740592CEE}" destId="{5015CEEA-5076-7E44-9F01-0F0A1F0E81FD}" srcOrd="0" destOrd="0" presId="urn:microsoft.com/office/officeart/2005/8/layout/hList1"/>
    <dgm:cxn modelId="{63966893-75F7-6E46-A8E7-DADF7BD7A976}" type="presParOf" srcId="{AD7A72CE-B1CB-E244-8EF8-F0C740592CEE}" destId="{69A0C6AA-629D-4749-9577-FC712BA686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422CF-3EDB-854C-A829-0313F1146333}">
      <dsp:nvSpPr>
        <dsp:cNvPr id="0" name=""/>
        <dsp:cNvSpPr/>
      </dsp:nvSpPr>
      <dsp:spPr>
        <a:xfrm>
          <a:off x="0" y="24150"/>
          <a:ext cx="85206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73FEFF"/>
              </a:solidFill>
            </a:rPr>
            <a:t>Description</a:t>
          </a:r>
        </a:p>
      </dsp:txBody>
      <dsp:txXfrm>
        <a:off x="17134" y="41284"/>
        <a:ext cx="8486332" cy="316732"/>
      </dsp:txXfrm>
    </dsp:sp>
    <dsp:sp modelId="{6266F416-0C16-3246-9B2A-EDEFDBC91639}">
      <dsp:nvSpPr>
        <dsp:cNvPr id="0" name=""/>
        <dsp:cNvSpPr/>
      </dsp:nvSpPr>
      <dsp:spPr>
        <a:xfrm>
          <a:off x="0" y="375150"/>
          <a:ext cx="8520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rgbClr val="7030A0"/>
              </a:solidFill>
            </a:rPr>
            <a:t>An App that inspires a new meal.</a:t>
          </a:r>
        </a:p>
      </dsp:txBody>
      <dsp:txXfrm>
        <a:off x="0" y="375150"/>
        <a:ext cx="8520600" cy="248400"/>
      </dsp:txXfrm>
    </dsp:sp>
    <dsp:sp modelId="{9D649B7E-27E6-7142-8F52-E761185875E9}">
      <dsp:nvSpPr>
        <dsp:cNvPr id="0" name=""/>
        <dsp:cNvSpPr/>
      </dsp:nvSpPr>
      <dsp:spPr>
        <a:xfrm>
          <a:off x="0" y="623550"/>
          <a:ext cx="8520600" cy="351000"/>
        </a:xfrm>
        <a:prstGeom prst="roundRect">
          <a:avLst/>
        </a:prstGeom>
        <a:solidFill>
          <a:srgbClr val="A1D68B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73FEFF"/>
              </a:solidFill>
              <a:latin typeface="Arial" panose="020B0604020202020204"/>
              <a:ea typeface="+mn-ea"/>
              <a:cs typeface="+mn-cs"/>
            </a:rPr>
            <a:t>Motivation for development?</a:t>
          </a:r>
        </a:p>
      </dsp:txBody>
      <dsp:txXfrm>
        <a:off x="17134" y="640684"/>
        <a:ext cx="8486332" cy="316732"/>
      </dsp:txXfrm>
    </dsp:sp>
    <dsp:sp modelId="{01F1D1C3-6032-EE47-8020-578FC0792373}">
      <dsp:nvSpPr>
        <dsp:cNvPr id="0" name=""/>
        <dsp:cNvSpPr/>
      </dsp:nvSpPr>
      <dsp:spPr>
        <a:xfrm>
          <a:off x="0" y="974550"/>
          <a:ext cx="8520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rgbClr val="7030A0"/>
              </a:solidFill>
              <a:latin typeface="Arial" panose="020B0604020202020204"/>
              <a:ea typeface="+mn-ea"/>
              <a:cs typeface="+mn-cs"/>
            </a:rPr>
            <a:t>Everyone gets sick of eating the same thing. Enter a search and be inspired to make something new</a:t>
          </a:r>
          <a:r>
            <a:rPr lang="en-US" sz="1200" kern="1200" dirty="0"/>
            <a:t>.</a:t>
          </a:r>
        </a:p>
      </dsp:txBody>
      <dsp:txXfrm>
        <a:off x="0" y="974550"/>
        <a:ext cx="8520600" cy="248400"/>
      </dsp:txXfrm>
    </dsp:sp>
    <dsp:sp modelId="{20AA68DF-7C7A-0B45-9E76-29BEED9C6550}">
      <dsp:nvSpPr>
        <dsp:cNvPr id="0" name=""/>
        <dsp:cNvSpPr/>
      </dsp:nvSpPr>
      <dsp:spPr>
        <a:xfrm>
          <a:off x="0" y="1222950"/>
          <a:ext cx="8520600" cy="351000"/>
        </a:xfrm>
        <a:prstGeom prst="roundRect">
          <a:avLst/>
        </a:prstGeom>
        <a:solidFill>
          <a:srgbClr val="A1D68B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3FEFF"/>
              </a:solidFill>
              <a:latin typeface="Arial" panose="020B0604020202020204"/>
              <a:ea typeface="+mn-ea"/>
              <a:cs typeface="+mn-cs"/>
            </a:rPr>
            <a:t>User story</a:t>
          </a:r>
        </a:p>
      </dsp:txBody>
      <dsp:txXfrm>
        <a:off x="17134" y="1240084"/>
        <a:ext cx="8486332" cy="316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A1EFF-CC16-6449-AA64-14DF69B2715F}">
      <dsp:nvSpPr>
        <dsp:cNvPr id="0" name=""/>
        <dsp:cNvSpPr/>
      </dsp:nvSpPr>
      <dsp:spPr>
        <a:xfrm>
          <a:off x="3203" y="88424"/>
          <a:ext cx="1926287" cy="62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Technologies used</a:t>
          </a:r>
        </a:p>
      </dsp:txBody>
      <dsp:txXfrm>
        <a:off x="3203" y="88424"/>
        <a:ext cx="1926287" cy="620821"/>
      </dsp:txXfrm>
    </dsp:sp>
    <dsp:sp modelId="{66DB0699-630B-9547-9319-D9CD140B8799}">
      <dsp:nvSpPr>
        <dsp:cNvPr id="0" name=""/>
        <dsp:cNvSpPr/>
      </dsp:nvSpPr>
      <dsp:spPr>
        <a:xfrm>
          <a:off x="3203" y="709245"/>
          <a:ext cx="1926287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HTML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Bulma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JQuery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ES6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Nutritionix (API)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TheMealDB (API)</a:t>
          </a:r>
        </a:p>
      </dsp:txBody>
      <dsp:txXfrm>
        <a:off x="3203" y="709245"/>
        <a:ext cx="1926287" cy="2618730"/>
      </dsp:txXfrm>
    </dsp:sp>
    <dsp:sp modelId="{33F50161-BE65-7549-A901-9D5A41E92502}">
      <dsp:nvSpPr>
        <dsp:cNvPr id="0" name=""/>
        <dsp:cNvSpPr/>
      </dsp:nvSpPr>
      <dsp:spPr>
        <a:xfrm>
          <a:off x="2199171" y="88424"/>
          <a:ext cx="1926287" cy="62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Breakdown of tasks and roles</a:t>
          </a:r>
        </a:p>
      </dsp:txBody>
      <dsp:txXfrm>
        <a:off x="2199171" y="88424"/>
        <a:ext cx="1926287" cy="620821"/>
      </dsp:txXfrm>
    </dsp:sp>
    <dsp:sp modelId="{8F5FFCBB-60A2-1548-9645-0E9E9D6F8252}">
      <dsp:nvSpPr>
        <dsp:cNvPr id="0" name=""/>
        <dsp:cNvSpPr/>
      </dsp:nvSpPr>
      <dsp:spPr>
        <a:xfrm>
          <a:off x="2199171" y="709245"/>
          <a:ext cx="1926287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August </a:t>
          </a:r>
          <a:r>
            <a:rPr lang="en-US" sz="1800" kern="1200" dirty="0" err="1"/>
            <a:t>Lascola</a:t>
          </a:r>
          <a:r>
            <a:rPr lang="en-US" sz="1800" kern="1200" dirty="0"/>
            <a:t> -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Brian Lockhart -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Jennifer Argent -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Kyle Bradshaw -</a:t>
          </a:r>
        </a:p>
      </dsp:txBody>
      <dsp:txXfrm>
        <a:off x="2199171" y="709245"/>
        <a:ext cx="1926287" cy="2618730"/>
      </dsp:txXfrm>
    </dsp:sp>
    <dsp:sp modelId="{1F04259A-FF84-DC4C-B0E0-B54E6CD68DB5}">
      <dsp:nvSpPr>
        <dsp:cNvPr id="0" name=""/>
        <dsp:cNvSpPr/>
      </dsp:nvSpPr>
      <dsp:spPr>
        <a:xfrm>
          <a:off x="4395140" y="88424"/>
          <a:ext cx="1926287" cy="62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Challenges</a:t>
          </a:r>
        </a:p>
      </dsp:txBody>
      <dsp:txXfrm>
        <a:off x="4395140" y="88424"/>
        <a:ext cx="1926287" cy="620821"/>
      </dsp:txXfrm>
    </dsp:sp>
    <dsp:sp modelId="{6C83B499-8416-8D40-B7A0-ADABE76C92CE}">
      <dsp:nvSpPr>
        <dsp:cNvPr id="0" name=""/>
        <dsp:cNvSpPr/>
      </dsp:nvSpPr>
      <dsp:spPr>
        <a:xfrm>
          <a:off x="4395140" y="709245"/>
          <a:ext cx="1926287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Learning new GitHub workflow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Working with APIs</a:t>
          </a:r>
        </a:p>
      </dsp:txBody>
      <dsp:txXfrm>
        <a:off x="4395140" y="709245"/>
        <a:ext cx="1926287" cy="2618730"/>
      </dsp:txXfrm>
    </dsp:sp>
    <dsp:sp modelId="{5015CEEA-5076-7E44-9F01-0F0A1F0E81FD}">
      <dsp:nvSpPr>
        <dsp:cNvPr id="0" name=""/>
        <dsp:cNvSpPr/>
      </dsp:nvSpPr>
      <dsp:spPr>
        <a:xfrm>
          <a:off x="6591108" y="88424"/>
          <a:ext cx="1926287" cy="62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Successes</a:t>
          </a:r>
        </a:p>
      </dsp:txBody>
      <dsp:txXfrm>
        <a:off x="6591108" y="88424"/>
        <a:ext cx="1926287" cy="620821"/>
      </dsp:txXfrm>
    </dsp:sp>
    <dsp:sp modelId="{69A0C6AA-629D-4749-9577-FC712BA68600}">
      <dsp:nvSpPr>
        <dsp:cNvPr id="0" name=""/>
        <dsp:cNvSpPr/>
      </dsp:nvSpPr>
      <dsp:spPr>
        <a:xfrm>
          <a:off x="6591108" y="709245"/>
          <a:ext cx="1926287" cy="2618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Exceptional team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Finished application is polished and fully functional</a:t>
          </a:r>
        </a:p>
      </dsp:txBody>
      <dsp:txXfrm>
        <a:off x="6591108" y="709245"/>
        <a:ext cx="1926287" cy="261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394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363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08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848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96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4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981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997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164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382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4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401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33443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96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hyperlink" Target="https://github.com/bslockhart/Group-Project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slockhart.github.io/Group-Project-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3FEFF"/>
                </a:solidFill>
              </a:rPr>
              <a:t>The Inspired Recipe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Be Inspired</a:t>
            </a:r>
            <a:endParaRPr lang="en-US" dirty="0"/>
          </a:p>
        </p:txBody>
      </p:sp>
      <p:pic>
        <p:nvPicPr>
          <p:cNvPr id="5" name="Picture 4" descr="Text, icon&#10;&#10;Description automatically generated">
            <a:extLst>
              <a:ext uri="{FF2B5EF4-FFF2-40B4-BE49-F238E27FC236}">
                <a16:creationId xmlns:a16="http://schemas.microsoft.com/office/drawing/2014/main" id="{1C472600-8BD5-F51E-3D9F-9626EB06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94" y="378968"/>
            <a:ext cx="17399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2256-1C3D-AA40-0A4D-D09F381D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FEFF"/>
                </a:solidFill>
              </a:rPr>
              <a:t>Elevator Pitch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F9E3-E957-F8FD-24A6-EB4D9CE6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Tired of eating the same thing day after day? Finding new ideas for mealtime can become a struggle, look no further. The Inspired Recipe is an application that allows you to choose from a selection of new ideas for mealtime.  Simply enter the type of food you crave and be inspired by multiple dishes that will suite any craving.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3FEFF"/>
                </a:solidFill>
              </a:rPr>
              <a:t>Concept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88050" y="2814185"/>
            <a:ext cx="8001508" cy="21160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I am user who wants to find a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I enter the category of food and click the search 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 I am presented with a list of recipes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I am a user who views a list of recipes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I click on one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 I am presented with the selected recipe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I am a user who wants to create a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I view a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 I also view ingredients for that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I am a user who wants information about nutrition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I view ingredients for a recipe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 I am presented with nutrition facts for these ingredients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aphicFrame>
        <p:nvGraphicFramePr>
          <p:cNvPr id="70" name="Google Shape;63;p14">
            <a:extLst>
              <a:ext uri="{FF2B5EF4-FFF2-40B4-BE49-F238E27FC236}">
                <a16:creationId xmlns:a16="http://schemas.microsoft.com/office/drawing/2014/main" id="{748BBA86-B88E-CBF1-2A79-2A3FAB051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93533"/>
              </p:ext>
            </p:extLst>
          </p:nvPr>
        </p:nvGraphicFramePr>
        <p:xfrm>
          <a:off x="628504" y="1017725"/>
          <a:ext cx="8520600" cy="15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3FEFF"/>
                </a:solidFill>
              </a:rPr>
              <a:t>Process</a:t>
            </a:r>
            <a:endParaRPr dirty="0">
              <a:solidFill>
                <a:srgbClr val="73FEFF"/>
              </a:solidFill>
            </a:endParaRPr>
          </a:p>
        </p:txBody>
      </p:sp>
      <p:graphicFrame>
        <p:nvGraphicFramePr>
          <p:cNvPr id="75" name="Google Shape;73;p15">
            <a:extLst>
              <a:ext uri="{FF2B5EF4-FFF2-40B4-BE49-F238E27FC236}">
                <a16:creationId xmlns:a16="http://schemas.microsoft.com/office/drawing/2014/main" id="{6E1E234F-1B43-561E-2BCD-A137D138F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369280"/>
              </p:ext>
            </p:extLst>
          </p:nvPr>
        </p:nvGraphicFramePr>
        <p:xfrm>
          <a:off x="311700" y="101772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843" y="365582"/>
            <a:ext cx="4381161" cy="43811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5143500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279286" y="1926612"/>
            <a:ext cx="5366698" cy="23504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</a:pPr>
            <a:r>
              <a:rPr lang="en-US" sz="5000">
                <a:solidFill>
                  <a:srgbClr val="1F2D29"/>
                </a:solidFill>
              </a:rPr>
              <a:t>Demo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DECDEB-358D-C914-4553-D3B479CA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286" y="994268"/>
            <a:ext cx="3266383" cy="853819"/>
          </a:xfrm>
        </p:spPr>
        <p:txBody>
          <a:bodyPr vert="horz" lIns="91440" tIns="0" rIns="91440" bIns="45720" rtlCol="0" anchor="b">
            <a:normAutofit/>
          </a:bodyPr>
          <a:lstStyle/>
          <a:p>
            <a:pPr lvl="0" algn="l"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u="sng">
                <a:solidFill>
                  <a:srgbClr val="1F2D29"/>
                </a:solidFill>
              </a:rPr>
              <a:t>https://bslockhart.github.io/Group-Project-1/</a:t>
            </a:r>
            <a:endParaRPr lang="en-US" sz="1200">
              <a:solidFill>
                <a:srgbClr val="1F2D29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38985" y="2060923"/>
            <a:ext cx="264860" cy="26486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3400" y="30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3FEFF"/>
                </a:solidFill>
              </a:rPr>
              <a:t>Directions for Future Development</a:t>
            </a:r>
            <a:endParaRPr dirty="0">
              <a:solidFill>
                <a:srgbClr val="73FEFF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New Application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2.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4.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6.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7.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etc...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4875213" y="1152525"/>
            <a:ext cx="4268787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Text, icon&#10;&#10;Description automatically generated">
            <a:extLst>
              <a:ext uri="{FF2B5EF4-FFF2-40B4-BE49-F238E27FC236}">
                <a16:creationId xmlns:a16="http://schemas.microsoft.com/office/drawing/2014/main" id="{D1E9FDAB-8479-2A43-9209-11EE0E3D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77" y="2860675"/>
            <a:ext cx="17399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A08A6F-C28D-4C68-9627-9B83F062F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DAD309-1212-498F-ABAD-388FFD32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F297EF4-1A36-4B32-9046-62BAFD8D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009D28-60AB-4286-84F8-A812569BC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D219F90-DB69-4512-B316-9EFEF58A2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48870E80-2F2E-4A9F-95CE-2562977A5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52ED9517-E340-43FD-89D0-E63A8ACDA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89F6541-8315-4C61-9893-EBBFD446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D00E0EF-4C8D-4D43-975B-5F6A7B76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477352" y="606042"/>
            <a:ext cx="3312097" cy="807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Links</a:t>
            </a: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477352" y="1539087"/>
            <a:ext cx="3351225" cy="29983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b="0" i="0"/>
              <a:t>The URL of the deployed application: (</a:t>
            </a:r>
            <a:r>
              <a:rPr lang="en-US" sz="1400" b="0" i="0" u="none" strike="noStrike">
                <a:hlinkClick r:id="rId6"/>
              </a:rPr>
              <a:t>https://bslockhart.github.io/Group-Project-1/</a:t>
            </a:r>
            <a:r>
              <a:rPr lang="en-US" sz="1400" b="0" i="0"/>
              <a:t>)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b="0" i="0"/>
              <a:t>The URL of the GitHub repository that contains code: (</a:t>
            </a:r>
            <a:r>
              <a:rPr lang="en-US" sz="1400" b="0" i="0" u="none" strike="noStrike">
                <a:hlinkClick r:id="rId7"/>
              </a:rPr>
              <a:t>https://github.com/bslockhart/Group-Project-1</a:t>
            </a:r>
            <a:r>
              <a:rPr lang="en-US" sz="1400" b="0" i="0"/>
              <a:t>)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b="0" i="0"/>
              <a:t>The URL of </a:t>
            </a:r>
            <a:r>
              <a:rPr lang="en-US" sz="1400"/>
              <a:t> your </a:t>
            </a:r>
            <a:r>
              <a:rPr lang="en-US" sz="1400" b="0" i="0"/>
              <a:t>portfolios, with your project added to it: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400" u="sng" dirty="0"/>
          </a:p>
        </p:txBody>
      </p:sp>
      <p:pic>
        <p:nvPicPr>
          <p:cNvPr id="96" name="Picture 95" descr="Colourful pins connected with a thread">
            <a:extLst>
              <a:ext uri="{FF2B5EF4-FFF2-40B4-BE49-F238E27FC236}">
                <a16:creationId xmlns:a16="http://schemas.microsoft.com/office/drawing/2014/main" id="{14036B84-09C1-D630-AEF8-A60A9CB7B6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" b="12602"/>
          <a:stretch/>
        </p:blipFill>
        <p:spPr>
          <a:xfrm>
            <a:off x="5307939" y="474526"/>
            <a:ext cx="2751849" cy="160547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Picture 2" descr="Text, icon&#10;&#10;Description automatically generated">
            <a:extLst>
              <a:ext uri="{FF2B5EF4-FFF2-40B4-BE49-F238E27FC236}">
                <a16:creationId xmlns:a16="http://schemas.microsoft.com/office/drawing/2014/main" id="{6741973D-F306-D381-C91B-5C221C9C4C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484" r="-2" b="11509"/>
          <a:stretch/>
        </p:blipFill>
        <p:spPr>
          <a:xfrm>
            <a:off x="5307939" y="2200647"/>
            <a:ext cx="2751849" cy="24579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8016CBC2-5A8E-41E4-B729-A11771E2B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{967605AC-2949-9B44-AC51-81F438FAA9C1}tf16401378</Template>
  <TotalTime>2</TotalTime>
  <Words>353</Words>
  <Application>Microsoft Macintosh PowerPoint</Application>
  <PresentationFormat>On-screen Show (16:9)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The Inspired Recipe</vt:lpstr>
      <vt:lpstr>Elevator Pitch </vt:lpstr>
      <vt:lpstr>Concept</vt:lpstr>
      <vt:lpstr>Process</vt:lpstr>
      <vt:lpstr>Demo</vt:lpstr>
      <vt:lpstr>Directions for Future Development</vt:lpstr>
      <vt:lpstr>Links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Inspired Recipe</dc:title>
  <dc:subject/>
  <dc:creator/>
  <cp:keywords/>
  <dc:description/>
  <cp:lastModifiedBy>Anonymous</cp:lastModifiedBy>
  <cp:revision>3</cp:revision>
  <dcterms:modified xsi:type="dcterms:W3CDTF">2022-09-06T19:52:12Z</dcterms:modified>
  <cp:category/>
</cp:coreProperties>
</file>