
<file path=[Content_Types].xml><?xml version="1.0" encoding="utf-8"?>
<Types xmlns="http://schemas.openxmlformats.org/package/2006/content-types">
  <Default Extension="jpeg" ContentType="image/jpeg"/>
  <Default Extension="JPG" ContentType="image/.jp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5"/>
  </p:notesMasterIdLst>
  <p:sldIdLst>
    <p:sldId id="261" r:id="rId4"/>
    <p:sldId id="265" r:id="rId6"/>
    <p:sldId id="15717687" r:id="rId7"/>
    <p:sldId id="15717696" r:id="rId8"/>
    <p:sldId id="15717699" r:id="rId9"/>
    <p:sldId id="15717700" r:id="rId10"/>
    <p:sldId id="15717712" r:id="rId11"/>
    <p:sldId id="15717688" r:id="rId12"/>
    <p:sldId id="15717697" r:id="rId13"/>
    <p:sldId id="15717701" r:id="rId14"/>
    <p:sldId id="15717704" r:id="rId15"/>
    <p:sldId id="15717713" r:id="rId16"/>
    <p:sldId id="15717695" r:id="rId17"/>
    <p:sldId id="15717698" r:id="rId18"/>
    <p:sldId id="15717706" r:id="rId19"/>
    <p:sldId id="15717708" r:id="rId20"/>
    <p:sldId id="15717714" r:id="rId21"/>
    <p:sldId id="15717702" r:id="rId22"/>
    <p:sldId id="15717707" r:id="rId23"/>
    <p:sldId id="15717703" r:id="rId24"/>
    <p:sldId id="15717730" r:id="rId25"/>
    <p:sldId id="15717709" r:id="rId26"/>
    <p:sldId id="15717710" r:id="rId27"/>
    <p:sldId id="15717711" r:id="rId28"/>
    <p:sldId id="15717715" r:id="rId29"/>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7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6587"/>
    <a:srgbClr val="203864"/>
    <a:srgbClr val="2F6E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76578" autoAdjust="0"/>
  </p:normalViewPr>
  <p:slideViewPr>
    <p:cSldViewPr snapToGrid="0" showGuides="1">
      <p:cViewPr>
        <p:scale>
          <a:sx n="90" d="100"/>
          <a:sy n="90" d="100"/>
        </p:scale>
        <p:origin x="-600" y="-660"/>
      </p:cViewPr>
      <p:guideLst>
        <p:guide orient="horz" pos="2074"/>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3" Type="http://schemas.openxmlformats.org/officeDocument/2006/relationships/tags" Target="tags/tag40.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Workbook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Sheet1!$B$8</c:f>
              <c:strCache>
                <c:ptCount val="1"/>
                <c:pt idx="0">
                  <c:v>2019年</c:v>
                </c:pt>
              </c:strCache>
            </c:strRef>
          </c:tx>
          <c:spPr>
            <a:ln w="28575" cap="rnd">
              <a:solidFill>
                <a:schemeClr val="bg1">
                  <a:lumMod val="65000"/>
                </a:schemeClr>
              </a:solidFill>
              <a:round/>
            </a:ln>
            <a:effectLst/>
          </c:spPr>
          <c:marker>
            <c:symbol val="none"/>
          </c:marker>
          <c:dLbls>
            <c:spPr>
              <a:noFill/>
              <a:ln>
                <a:noFill/>
              </a:ln>
              <a:effectLst/>
            </c:spPr>
            <c:txPr>
              <a:bodyPr rot="0" spcFirstLastPara="1" vertOverflow="ellipsis" vert="horz" wrap="square" lIns="38100" tIns="19050" rIns="38100" bIns="19050" anchor="ctr" anchorCtr="1"/>
              <a:lstStyle/>
              <a:p>
                <a:pPr>
                  <a:defRPr lang="zh-CN" sz="900" b="0" i="0" u="none" strike="noStrike" kern="1200" baseline="0">
                    <a:solidFill>
                      <a:schemeClr val="tx1">
                        <a:lumMod val="85000"/>
                        <a:lumOff val="15000"/>
                      </a:schemeClr>
                    </a:solidFill>
                    <a:latin typeface="字魂95号-手刻宋" panose="00000500000000000000" pitchFamily="2" charset="-122"/>
                    <a:ea typeface="字魂95号-手刻宋" panose="00000500000000000000" pitchFamily="2" charset="-122"/>
                    <a:cs typeface="+mn-ea"/>
                    <a:sym typeface="Source Han Serif SC" panose="02020700000000000000" pitchFamily="18" charset="-122"/>
                  </a:defRPr>
                </a:pPr>
              </a:p>
            </c:txPr>
            <c:dLblPos val="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Sheet1!$A$9:$A$14</c:f>
              <c:strCache>
                <c:ptCount val="6"/>
                <c:pt idx="0">
                  <c:v>1月</c:v>
                </c:pt>
                <c:pt idx="1">
                  <c:v>2月</c:v>
                </c:pt>
                <c:pt idx="2">
                  <c:v>3月</c:v>
                </c:pt>
                <c:pt idx="3">
                  <c:v>4月</c:v>
                </c:pt>
                <c:pt idx="4">
                  <c:v>5月</c:v>
                </c:pt>
                <c:pt idx="5">
                  <c:v>6月</c:v>
                </c:pt>
              </c:strCache>
            </c:strRef>
          </c:cat>
          <c:val>
            <c:numRef>
              <c:f>Sheet1!$B$9:$B$14</c:f>
              <c:numCache>
                <c:formatCode>General</c:formatCode>
                <c:ptCount val="6"/>
                <c:pt idx="0">
                  <c:v>456</c:v>
                </c:pt>
                <c:pt idx="1">
                  <c:v>326</c:v>
                </c:pt>
                <c:pt idx="2">
                  <c:v>469</c:v>
                </c:pt>
                <c:pt idx="3">
                  <c:v>444</c:v>
                </c:pt>
                <c:pt idx="4">
                  <c:v>569</c:v>
                </c:pt>
                <c:pt idx="5">
                  <c:v>645</c:v>
                </c:pt>
              </c:numCache>
            </c:numRef>
          </c:val>
          <c:smooth val="0"/>
        </c:ser>
        <c:ser>
          <c:idx val="1"/>
          <c:order val="1"/>
          <c:tx>
            <c:strRef>
              <c:f>Sheet1!$C$8</c:f>
              <c:strCache>
                <c:ptCount val="1"/>
                <c:pt idx="0">
                  <c:v>2020年</c:v>
                </c:pt>
              </c:strCache>
            </c:strRef>
          </c:tx>
          <c:spPr>
            <a:ln w="28575" cap="rnd">
              <a:solidFill>
                <a:srgbClr val="2B6587"/>
              </a:solidFill>
              <a:round/>
            </a:ln>
            <a:effectLst/>
          </c:spPr>
          <c:marker>
            <c:symbol val="none"/>
          </c:marker>
          <c:dLbls>
            <c:spPr>
              <a:noFill/>
              <a:ln>
                <a:noFill/>
              </a:ln>
              <a:effectLst/>
            </c:spPr>
            <c:txPr>
              <a:bodyPr rot="0" spcFirstLastPara="1" vertOverflow="ellipsis" vert="horz" wrap="square" lIns="38100" tIns="19050" rIns="38100" bIns="19050" anchor="ctr" anchorCtr="1"/>
              <a:lstStyle/>
              <a:p>
                <a:pPr>
                  <a:defRPr lang="zh-CN" sz="900" b="0" i="0" u="none" strike="noStrike" kern="1200" baseline="0">
                    <a:solidFill>
                      <a:schemeClr val="tx1">
                        <a:lumMod val="85000"/>
                        <a:lumOff val="15000"/>
                      </a:schemeClr>
                    </a:solidFill>
                    <a:latin typeface="字魂95号-手刻宋" panose="00000500000000000000" pitchFamily="2" charset="-122"/>
                    <a:ea typeface="字魂95号-手刻宋" panose="00000500000000000000" pitchFamily="2" charset="-122"/>
                    <a:cs typeface="+mn-ea"/>
                    <a:sym typeface="Source Han Serif SC" panose="02020700000000000000" pitchFamily="18" charset="-122"/>
                  </a:defRPr>
                </a:pPr>
              </a:p>
            </c:txPr>
            <c:dLblPos val="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Sheet1!$A$9:$A$14</c:f>
              <c:strCache>
                <c:ptCount val="6"/>
                <c:pt idx="0">
                  <c:v>1月</c:v>
                </c:pt>
                <c:pt idx="1">
                  <c:v>2月</c:v>
                </c:pt>
                <c:pt idx="2">
                  <c:v>3月</c:v>
                </c:pt>
                <c:pt idx="3">
                  <c:v>4月</c:v>
                </c:pt>
                <c:pt idx="4">
                  <c:v>5月</c:v>
                </c:pt>
                <c:pt idx="5">
                  <c:v>6月</c:v>
                </c:pt>
              </c:strCache>
            </c:strRef>
          </c:cat>
          <c:val>
            <c:numRef>
              <c:f>Sheet1!$C$9:$C$14</c:f>
              <c:numCache>
                <c:formatCode>General</c:formatCode>
                <c:ptCount val="6"/>
                <c:pt idx="0">
                  <c:v>563</c:v>
                </c:pt>
                <c:pt idx="1">
                  <c:v>536</c:v>
                </c:pt>
                <c:pt idx="2">
                  <c:v>236</c:v>
                </c:pt>
                <c:pt idx="3">
                  <c:v>336</c:v>
                </c:pt>
                <c:pt idx="4">
                  <c:v>623</c:v>
                </c:pt>
                <c:pt idx="5">
                  <c:v>689</c:v>
                </c:pt>
              </c:numCache>
            </c:numRef>
          </c:val>
          <c:smooth val="0"/>
        </c:ser>
        <c:dLbls>
          <c:showLegendKey val="0"/>
          <c:showVal val="0"/>
          <c:showCatName val="0"/>
          <c:showSerName val="0"/>
          <c:showPercent val="0"/>
          <c:showBubbleSize val="0"/>
        </c:dLbls>
        <c:marker val="0"/>
        <c:smooth val="0"/>
        <c:axId val="606083712"/>
        <c:axId val="607312896"/>
      </c:lineChart>
      <c:catAx>
        <c:axId val="6060837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85000"/>
                    <a:lumOff val="15000"/>
                  </a:schemeClr>
                </a:solidFill>
                <a:latin typeface="字魂95号-手刻宋" panose="00000500000000000000" pitchFamily="2" charset="-122"/>
                <a:ea typeface="字魂95号-手刻宋" panose="00000500000000000000" pitchFamily="2" charset="-122"/>
                <a:cs typeface="+mn-ea"/>
                <a:sym typeface="Source Han Serif SC" panose="02020700000000000000" pitchFamily="18" charset="-122"/>
              </a:defRPr>
            </a:pPr>
          </a:p>
        </c:txPr>
        <c:crossAx val="607312896"/>
        <c:crosses val="autoZero"/>
        <c:auto val="1"/>
        <c:lblAlgn val="ctr"/>
        <c:lblOffset val="100"/>
        <c:noMultiLvlLbl val="0"/>
      </c:catAx>
      <c:valAx>
        <c:axId val="6073128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85000"/>
                    <a:lumOff val="15000"/>
                  </a:schemeClr>
                </a:solidFill>
                <a:latin typeface="字魂95号-手刻宋" panose="00000500000000000000" pitchFamily="2" charset="-122"/>
                <a:ea typeface="字魂95号-手刻宋" panose="00000500000000000000" pitchFamily="2" charset="-122"/>
                <a:cs typeface="+mn-ea"/>
                <a:sym typeface="Source Han Serif SC" panose="02020700000000000000" pitchFamily="18" charset="-122"/>
              </a:defRPr>
            </a:pPr>
          </a:p>
        </c:txPr>
        <c:crossAx val="606083712"/>
        <c:crosses val="autoZero"/>
        <c:crossBetween val="between"/>
      </c:valAx>
      <c:spPr>
        <a:noFill/>
        <a:ln>
          <a:noFill/>
        </a:ln>
        <a:effectLst/>
      </c:spPr>
    </c:plotArea>
    <c:plotVisOnly val="1"/>
    <c:dispBlanksAs val="gap"/>
    <c:showDLblsOverMax val="0"/>
  </c:chart>
  <c:spPr>
    <a:noFill/>
    <a:ln>
      <a:noFill/>
    </a:ln>
    <a:effectLst/>
  </c:spPr>
  <c:txPr>
    <a:bodyPr/>
    <a:lstStyle/>
    <a:p>
      <a:pPr>
        <a:defRPr lang="zh-CN">
          <a:latin typeface="Source Han Serif SC" panose="02020700000000000000" pitchFamily="18" charset="-122"/>
          <a:ea typeface="Source Han Serif SC" panose="02020700000000000000" pitchFamily="18" charset="-122"/>
          <a:cs typeface="+mn-ea"/>
          <a:sym typeface="Source Han Serif SC" panose="02020700000000000000" pitchFamily="18" charset="-122"/>
        </a:defRPr>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Sheet1!$H$20</c:f>
              <c:strCache>
                <c:ptCount val="1"/>
                <c:pt idx="0">
                  <c:v>第一小组</c:v>
                </c:pt>
              </c:strCache>
            </c:strRef>
          </c:tx>
          <c:spPr>
            <a:solidFill>
              <a:srgbClr val="2B6587"/>
            </a:solidFill>
            <a:ln>
              <a:noFill/>
            </a:ln>
            <a:effectLst/>
          </c:spPr>
          <c:invertIfNegative val="0"/>
          <c:dLbls>
            <c:delete val="1"/>
          </c:dLbls>
          <c:cat>
            <c:strRef>
              <c:f>Sheet1!$I$19:$J$19</c:f>
              <c:strCache>
                <c:ptCount val="2"/>
                <c:pt idx="0">
                  <c:v>产品A</c:v>
                </c:pt>
                <c:pt idx="1">
                  <c:v>产品B</c:v>
                </c:pt>
              </c:strCache>
            </c:strRef>
          </c:cat>
          <c:val>
            <c:numRef>
              <c:f>Sheet1!$I$20:$J$20</c:f>
              <c:numCache>
                <c:formatCode>General</c:formatCode>
                <c:ptCount val="2"/>
                <c:pt idx="0">
                  <c:v>56</c:v>
                </c:pt>
                <c:pt idx="1">
                  <c:v>60</c:v>
                </c:pt>
              </c:numCache>
            </c:numRef>
          </c:val>
        </c:ser>
        <c:ser>
          <c:idx val="1"/>
          <c:order val="1"/>
          <c:tx>
            <c:strRef>
              <c:f>Sheet1!$H$21</c:f>
              <c:strCache>
                <c:ptCount val="1"/>
                <c:pt idx="0">
                  <c:v>第二小组</c:v>
                </c:pt>
              </c:strCache>
            </c:strRef>
          </c:tx>
          <c:spPr>
            <a:solidFill>
              <a:schemeClr val="bg1">
                <a:lumMod val="75000"/>
              </a:schemeClr>
            </a:solidFill>
            <a:ln>
              <a:noFill/>
            </a:ln>
            <a:effectLst/>
          </c:spPr>
          <c:invertIfNegative val="0"/>
          <c:dLbls>
            <c:delete val="1"/>
          </c:dLbls>
          <c:cat>
            <c:strRef>
              <c:f>Sheet1!$I$19:$J$19</c:f>
              <c:strCache>
                <c:ptCount val="2"/>
                <c:pt idx="0">
                  <c:v>产品A</c:v>
                </c:pt>
                <c:pt idx="1">
                  <c:v>产品B</c:v>
                </c:pt>
              </c:strCache>
            </c:strRef>
          </c:cat>
          <c:val>
            <c:numRef>
              <c:f>Sheet1!$I$21:$J$21</c:f>
              <c:numCache>
                <c:formatCode>General</c:formatCode>
                <c:ptCount val="2"/>
                <c:pt idx="0">
                  <c:v>52</c:v>
                </c:pt>
                <c:pt idx="1">
                  <c:v>55</c:v>
                </c:pt>
              </c:numCache>
            </c:numRef>
          </c:val>
        </c:ser>
        <c:dLbls>
          <c:showLegendKey val="0"/>
          <c:showVal val="0"/>
          <c:showCatName val="0"/>
          <c:showSerName val="0"/>
          <c:showPercent val="0"/>
          <c:showBubbleSize val="0"/>
        </c:dLbls>
        <c:gapWidth val="219"/>
        <c:overlap val="-27"/>
        <c:axId val="110166784"/>
        <c:axId val="110168320"/>
      </c:barChart>
      <c:catAx>
        <c:axId val="1101667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00" b="0" i="0" u="none" strike="noStrike" kern="1200" baseline="0">
                <a:solidFill>
                  <a:schemeClr val="tx1">
                    <a:lumMod val="85000"/>
                    <a:lumOff val="15000"/>
                  </a:schemeClr>
                </a:solidFill>
                <a:latin typeface="字魂95号-手刻宋" panose="00000500000000000000" pitchFamily="2" charset="-122"/>
                <a:ea typeface="字魂95号-手刻宋" panose="00000500000000000000" pitchFamily="2" charset="-122"/>
                <a:cs typeface="+mn-ea"/>
                <a:sym typeface="Source Han Serif SC" panose="02020700000000000000" pitchFamily="18" charset="-122"/>
              </a:defRPr>
            </a:pPr>
          </a:p>
        </c:txPr>
        <c:crossAx val="110168320"/>
        <c:crosses val="autoZero"/>
        <c:auto val="1"/>
        <c:lblAlgn val="ctr"/>
        <c:lblOffset val="100"/>
        <c:noMultiLvlLbl val="0"/>
      </c:catAx>
      <c:valAx>
        <c:axId val="1101683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00" b="0" i="0" u="none" strike="noStrike" kern="1200" baseline="0">
                <a:solidFill>
                  <a:schemeClr val="tx1">
                    <a:lumMod val="85000"/>
                    <a:lumOff val="15000"/>
                  </a:schemeClr>
                </a:solidFill>
                <a:latin typeface="字魂95号-手刻宋" panose="00000500000000000000" pitchFamily="2" charset="-122"/>
                <a:ea typeface="字魂95号-手刻宋" panose="00000500000000000000" pitchFamily="2" charset="-122"/>
                <a:cs typeface="+mn-ea"/>
                <a:sym typeface="Source Han Serif SC" panose="02020700000000000000" pitchFamily="18" charset="-122"/>
              </a:defRPr>
            </a:pPr>
          </a:p>
        </c:txPr>
        <c:crossAx val="11016678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1100" b="0" i="0" u="none" strike="noStrike" kern="1200" baseline="0">
              <a:solidFill>
                <a:schemeClr val="tx1">
                  <a:lumMod val="85000"/>
                  <a:lumOff val="15000"/>
                </a:schemeClr>
              </a:solidFill>
              <a:latin typeface="字魂95号-手刻宋" panose="00000500000000000000" pitchFamily="2" charset="-122"/>
              <a:ea typeface="字魂95号-手刻宋" panose="00000500000000000000" pitchFamily="2" charset="-122"/>
              <a:cs typeface="+mn-ea"/>
              <a:sym typeface="Source Han Serif SC" panose="02020700000000000000" pitchFamily="18" charset="-122"/>
            </a:defRPr>
          </a:pPr>
        </a:p>
      </c:txPr>
    </c:legend>
    <c:plotVisOnly val="1"/>
    <c:dispBlanksAs val="gap"/>
    <c:showDLblsOverMax val="0"/>
  </c:chart>
  <c:spPr>
    <a:noFill/>
    <a:ln>
      <a:noFill/>
    </a:ln>
    <a:effectLst/>
  </c:spPr>
  <c:txPr>
    <a:bodyPr/>
    <a:lstStyle/>
    <a:p>
      <a:pPr>
        <a:defRPr lang="zh-CN" sz="1100">
          <a:solidFill>
            <a:schemeClr val="tx1">
              <a:lumMod val="85000"/>
              <a:lumOff val="15000"/>
            </a:schemeClr>
          </a:solidFill>
          <a:latin typeface="字魂95号-手刻宋" panose="00000500000000000000" pitchFamily="2" charset="-122"/>
          <a:ea typeface="字魂95号-手刻宋" panose="00000500000000000000" pitchFamily="2" charset="-122"/>
          <a:cs typeface="+mn-ea"/>
          <a:sym typeface="Source Han Serif SC" panose="02020700000000000000" pitchFamily="18" charset="-122"/>
        </a:defRPr>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Sheet1!$H$20</c:f>
              <c:strCache>
                <c:ptCount val="1"/>
                <c:pt idx="0">
                  <c:v>第一小组</c:v>
                </c:pt>
              </c:strCache>
            </c:strRef>
          </c:tx>
          <c:spPr>
            <a:solidFill>
              <a:srgbClr val="203864"/>
            </a:solidFill>
            <a:ln>
              <a:noFill/>
            </a:ln>
            <a:effectLst/>
          </c:spPr>
          <c:invertIfNegative val="0"/>
          <c:dLbls>
            <c:delete val="1"/>
          </c:dLbls>
          <c:cat>
            <c:strRef>
              <c:f>Sheet1!$I$19:$J$19</c:f>
              <c:strCache>
                <c:ptCount val="2"/>
                <c:pt idx="0">
                  <c:v>产品A</c:v>
                </c:pt>
                <c:pt idx="1">
                  <c:v>产品B</c:v>
                </c:pt>
              </c:strCache>
            </c:strRef>
          </c:cat>
          <c:val>
            <c:numRef>
              <c:f>Sheet1!$I$20:$J$20</c:f>
              <c:numCache>
                <c:formatCode>General</c:formatCode>
                <c:ptCount val="2"/>
                <c:pt idx="0">
                  <c:v>36</c:v>
                </c:pt>
                <c:pt idx="1">
                  <c:v>60</c:v>
                </c:pt>
              </c:numCache>
            </c:numRef>
          </c:val>
        </c:ser>
        <c:ser>
          <c:idx val="1"/>
          <c:order val="1"/>
          <c:tx>
            <c:strRef>
              <c:f>Sheet1!$H$21</c:f>
              <c:strCache>
                <c:ptCount val="1"/>
                <c:pt idx="0">
                  <c:v>第二小组</c:v>
                </c:pt>
              </c:strCache>
            </c:strRef>
          </c:tx>
          <c:spPr>
            <a:solidFill>
              <a:schemeClr val="bg1">
                <a:lumMod val="75000"/>
              </a:schemeClr>
            </a:solidFill>
            <a:ln>
              <a:noFill/>
            </a:ln>
            <a:effectLst/>
          </c:spPr>
          <c:invertIfNegative val="0"/>
          <c:dLbls>
            <c:delete val="1"/>
          </c:dLbls>
          <c:cat>
            <c:strRef>
              <c:f>Sheet1!$I$19:$J$19</c:f>
              <c:strCache>
                <c:ptCount val="2"/>
                <c:pt idx="0">
                  <c:v>产品A</c:v>
                </c:pt>
                <c:pt idx="1">
                  <c:v>产品B</c:v>
                </c:pt>
              </c:strCache>
            </c:strRef>
          </c:cat>
          <c:val>
            <c:numRef>
              <c:f>Sheet1!$I$21:$J$21</c:f>
              <c:numCache>
                <c:formatCode>General</c:formatCode>
                <c:ptCount val="2"/>
                <c:pt idx="0">
                  <c:v>52</c:v>
                </c:pt>
                <c:pt idx="1">
                  <c:v>55</c:v>
                </c:pt>
              </c:numCache>
            </c:numRef>
          </c:val>
        </c:ser>
        <c:dLbls>
          <c:showLegendKey val="0"/>
          <c:showVal val="0"/>
          <c:showCatName val="0"/>
          <c:showSerName val="0"/>
          <c:showPercent val="0"/>
          <c:showBubbleSize val="0"/>
        </c:dLbls>
        <c:gapWidth val="219"/>
        <c:overlap val="-27"/>
        <c:axId val="110497152"/>
        <c:axId val="110519424"/>
      </c:barChart>
      <c:catAx>
        <c:axId val="1104971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00" b="0" i="0" u="none" strike="noStrike" kern="1200" baseline="0">
                <a:solidFill>
                  <a:schemeClr val="tx1">
                    <a:lumMod val="85000"/>
                    <a:lumOff val="15000"/>
                  </a:schemeClr>
                </a:solidFill>
                <a:latin typeface="字魂95号-手刻宋" panose="00000500000000000000" pitchFamily="2" charset="-122"/>
                <a:ea typeface="字魂95号-手刻宋" panose="00000500000000000000" pitchFamily="2" charset="-122"/>
                <a:cs typeface="+mn-ea"/>
                <a:sym typeface="Source Han Serif SC" panose="02020700000000000000" pitchFamily="18" charset="-122"/>
              </a:defRPr>
            </a:pPr>
          </a:p>
        </c:txPr>
        <c:crossAx val="110519424"/>
        <c:crosses val="autoZero"/>
        <c:auto val="1"/>
        <c:lblAlgn val="ctr"/>
        <c:lblOffset val="100"/>
        <c:noMultiLvlLbl val="0"/>
      </c:catAx>
      <c:valAx>
        <c:axId val="1105194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00" b="0" i="0" u="none" strike="noStrike" kern="1200" baseline="0">
                <a:solidFill>
                  <a:schemeClr val="tx1">
                    <a:lumMod val="85000"/>
                    <a:lumOff val="15000"/>
                  </a:schemeClr>
                </a:solidFill>
                <a:latin typeface="字魂95号-手刻宋" panose="00000500000000000000" pitchFamily="2" charset="-122"/>
                <a:ea typeface="字魂95号-手刻宋" panose="00000500000000000000" pitchFamily="2" charset="-122"/>
                <a:cs typeface="+mn-ea"/>
                <a:sym typeface="Source Han Serif SC" panose="02020700000000000000" pitchFamily="18" charset="-122"/>
              </a:defRPr>
            </a:pPr>
          </a:p>
        </c:txPr>
        <c:crossAx val="11049715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1100" b="0" i="0" u="none" strike="noStrike" kern="1200" baseline="0">
              <a:solidFill>
                <a:schemeClr val="tx1">
                  <a:lumMod val="85000"/>
                  <a:lumOff val="15000"/>
                </a:schemeClr>
              </a:solidFill>
              <a:latin typeface="字魂95号-手刻宋" panose="00000500000000000000" pitchFamily="2" charset="-122"/>
              <a:ea typeface="字魂95号-手刻宋" panose="00000500000000000000" pitchFamily="2" charset="-122"/>
              <a:cs typeface="+mn-ea"/>
              <a:sym typeface="Source Han Serif SC" panose="02020700000000000000" pitchFamily="18" charset="-122"/>
            </a:defRPr>
          </a:pPr>
        </a:p>
      </c:txPr>
    </c:legend>
    <c:plotVisOnly val="1"/>
    <c:dispBlanksAs val="gap"/>
    <c:showDLblsOverMax val="0"/>
  </c:chart>
  <c:spPr>
    <a:noFill/>
    <a:ln>
      <a:noFill/>
    </a:ln>
    <a:effectLst/>
  </c:spPr>
  <c:txPr>
    <a:bodyPr/>
    <a:lstStyle/>
    <a:p>
      <a:pPr>
        <a:defRPr lang="zh-CN" sz="1100">
          <a:solidFill>
            <a:schemeClr val="tx1">
              <a:lumMod val="85000"/>
              <a:lumOff val="15000"/>
            </a:schemeClr>
          </a:solidFill>
          <a:latin typeface="字魂95号-手刻宋" panose="00000500000000000000" pitchFamily="2" charset="-122"/>
          <a:ea typeface="字魂95号-手刻宋" panose="00000500000000000000" pitchFamily="2" charset="-122"/>
          <a:cs typeface="+mn-ea"/>
          <a:sym typeface="Source Han Serif SC" panose="02020700000000000000" pitchFamily="18" charset="-122"/>
        </a:defRPr>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D35CEC-B10B-4D65-A5C8-9A96ADCA04D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A0D5A9-774B-4D3E-AD47-0275D9A4979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31A0D5A9-774B-4D3E-AD47-0275D9A4979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latin typeface="微软雅黑" panose="020B0503020204020204" pitchFamily="34" charset="-122"/>
                <a:ea typeface="微软雅黑" panose="020B0503020204020204" pitchFamily="34" charset="-122"/>
              </a:rPr>
              <a:t>模板来自于：第一</a:t>
            </a:r>
            <a:r>
              <a:rPr lang="en-US" altLang="zh-CN" sz="1200" dirty="0" smtClean="0">
                <a:latin typeface="微软雅黑" panose="020B0503020204020204" pitchFamily="34" charset="-122"/>
                <a:ea typeface="微软雅黑" panose="020B0503020204020204" pitchFamily="34" charset="-122"/>
              </a:rPr>
              <a:t>PPT</a:t>
            </a:r>
            <a:r>
              <a:rPr lang="zh-CN" altLang="en-US" sz="1200" dirty="0" smtClean="0">
                <a:latin typeface="微软雅黑" panose="020B0503020204020204" pitchFamily="34" charset="-122"/>
                <a:ea typeface="微软雅黑" panose="020B0503020204020204" pitchFamily="34" charset="-122"/>
              </a:rPr>
              <a:t> </a:t>
            </a:r>
            <a:r>
              <a:rPr lang="en-US" altLang="zh-CN" sz="1200" dirty="0" smtClean="0">
                <a:latin typeface="微软雅黑" panose="020B0503020204020204" pitchFamily="34" charset="-122"/>
                <a:ea typeface="微软雅黑" panose="020B0503020204020204" pitchFamily="34" charset="-122"/>
              </a:rPr>
              <a:t>https://www.1ppt.com/</a:t>
            </a:r>
            <a:endParaRPr lang="zh-CN" altLang="en-US" sz="1200" dirty="0" smtClean="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31A0D5A9-774B-4D3E-AD47-0275D9A4979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13040, 13077, 13064, 13065, 12991</a:t>
            </a:r>
            <a:endParaRPr lang="zh-CN" altLang="en-US" dirty="0"/>
          </a:p>
        </p:txBody>
      </p:sp>
      <p:sp>
        <p:nvSpPr>
          <p:cNvPr id="4" name="灯片编号占位符 3"/>
          <p:cNvSpPr>
            <a:spLocks noGrp="1"/>
          </p:cNvSpPr>
          <p:nvPr>
            <p:ph type="sldNum" sz="quarter" idx="5"/>
          </p:nvPr>
        </p:nvSpPr>
        <p:spPr/>
        <p:txBody>
          <a:bodyPr/>
          <a:lstStyle/>
          <a:p>
            <a:fld id="{31A0D5A9-774B-4D3E-AD47-0275D9A4979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95190C43-44E2-4CD1-8424-5A1A2C18FA1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0BAF24-162C-4BF9-BDC2-9400672B4C4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0">
        <p14:window dir="vert"/>
      </p:transition>
    </mc:Choice>
    <mc:Fallback>
      <p:transition spd="slow"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95190C43-44E2-4CD1-8424-5A1A2C18FA1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0BAF24-162C-4BF9-BDC2-9400672B4C4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0">
        <p14:window dir="vert"/>
      </p:transition>
    </mc:Choice>
    <mc:Fallback>
      <p:transition spd="slow" advClick="0"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95190C43-44E2-4CD1-8424-5A1A2C18FA1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0BAF24-162C-4BF9-BDC2-9400672B4C44}" type="slidenum">
              <a:rPr lang="zh-CN" altLang="en-US" smtClean="0"/>
            </a:fld>
            <a:endParaRPr lang="zh-CN" altLang="en-US"/>
          </a:p>
        </p:txBody>
      </p:sp>
      <p:sp>
        <p:nvSpPr>
          <p:cNvPr id="7" name="TextBox 6"/>
          <p:cNvSpPr txBox="1"/>
          <p:nvPr userDrawn="1"/>
        </p:nvSpPr>
        <p:spPr>
          <a:xfrm>
            <a:off x="11498272" y="-9951"/>
            <a:ext cx="432049" cy="118430"/>
          </a:xfrm>
          <a:prstGeom prst="rect">
            <a:avLst/>
          </a:prstGeom>
          <a:noFill/>
        </p:spPr>
        <p:txBody>
          <a:bodyPr wrap="square" rtlCol="0">
            <a:spAutoFit/>
          </a:bodyPr>
          <a:lstStyle/>
          <a:p>
            <a:pPr>
              <a:lnSpc>
                <a:spcPct val="200000"/>
              </a:lnSpc>
            </a:pPr>
            <a:r>
              <a:rPr lang="en-US" altLang="zh-CN" sz="100" dirty="0">
                <a:latin typeface="微软雅黑" panose="020B0503020204020204" pitchFamily="34" charset="-122"/>
                <a:ea typeface="微软雅黑" panose="020B0503020204020204" pitchFamily="34" charset="-122"/>
                <a:hlinkClick r:id="rId2"/>
              </a:rPr>
              <a:t>PPT</a:t>
            </a:r>
            <a:r>
              <a:rPr lang="zh-CN" altLang="en-US" sz="100" dirty="0">
                <a:latin typeface="微软雅黑" panose="020B0503020204020204" pitchFamily="34" charset="-122"/>
                <a:ea typeface="微软雅黑" panose="020B0503020204020204" pitchFamily="34" charset="-122"/>
                <a:hlinkClick r:id="rId2"/>
              </a:rPr>
              <a:t>下载</a:t>
            </a:r>
            <a:r>
              <a:rPr lang="zh-CN" altLang="en-US" sz="100" dirty="0">
                <a:latin typeface="微软雅黑" panose="020B0503020204020204" pitchFamily="34" charset="-122"/>
                <a:ea typeface="微软雅黑" panose="020B0503020204020204" pitchFamily="34" charset="-122"/>
              </a:rPr>
              <a:t> </a:t>
            </a:r>
            <a:r>
              <a:rPr lang="en-US" altLang="zh-CN" sz="100" dirty="0">
                <a:latin typeface="微软雅黑" panose="020B0503020204020204" pitchFamily="34" charset="-122"/>
                <a:ea typeface="微软雅黑" panose="020B0503020204020204" pitchFamily="34" charset="-122"/>
              </a:rPr>
              <a:t>http://www.1ppt.com/xiazai/</a:t>
            </a:r>
            <a:endParaRPr lang="en-US" altLang="zh-CN" sz="1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0">
        <p14:window dir="vert"/>
      </p:transition>
    </mc:Choice>
    <mc:Fallback>
      <p:transition spd="slow" advClick="0" advTm="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Click="0" advTm="0">
        <p14:window dir="vert"/>
      </p:transition>
    </mc:Choice>
    <mc:Fallback>
      <p:transition spd="slow" advClick="0" advTm="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1"/>
            <a:ext cx="27432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41"/>
            <a:ext cx="80264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95190C43-44E2-4CD1-8424-5A1A2C18FA1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0BAF24-162C-4BF9-BDC2-9400672B4C4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0">
        <p14:window dir="vert"/>
      </p:transition>
    </mc:Choice>
    <mc:Fallback>
      <p:transition spd="slow"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95190C43-44E2-4CD1-8424-5A1A2C18FA1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0BAF24-162C-4BF9-BDC2-9400672B4C4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0">
        <p14:window dir="vert"/>
      </p:transition>
    </mc:Choice>
    <mc:Fallback>
      <p:transition spd="slow"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95190C43-44E2-4CD1-8424-5A1A2C18FA1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0BAF24-162C-4BF9-BDC2-9400672B4C4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0">
        <p14:window dir="vert"/>
      </p:transition>
    </mc:Choice>
    <mc:Fallback>
      <p:transition spd="slow"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95190C43-44E2-4CD1-8424-5A1A2C18FA1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00BAF24-162C-4BF9-BDC2-9400672B4C4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0">
        <p14:window dir="vert"/>
      </p:transition>
    </mc:Choice>
    <mc:Fallback>
      <p:transition spd="slow"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95190C43-44E2-4CD1-8424-5A1A2C18FA1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00BAF24-162C-4BF9-BDC2-9400672B4C4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0">
        <p14:window dir="vert"/>
      </p:transition>
    </mc:Choice>
    <mc:Fallback>
      <p:transition spd="slow"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5190C43-44E2-4CD1-8424-5A1A2C18FA1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00BAF24-162C-4BF9-BDC2-9400672B4C4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0">
        <p14:window dir="vert"/>
      </p:transition>
    </mc:Choice>
    <mc:Fallback>
      <p:transition spd="slow" advClick="0"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95190C43-44E2-4CD1-8424-5A1A2C18FA1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0BAF24-162C-4BF9-BDC2-9400672B4C4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0">
        <p14:window dir="vert"/>
      </p:transition>
    </mc:Choice>
    <mc:Fallback>
      <p:transition spd="slow" advClick="0"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95190C43-44E2-4CD1-8424-5A1A2C18FA1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0BAF24-162C-4BF9-BDC2-9400672B4C4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0">
        <p14:window dir="vert"/>
      </p:transition>
    </mc:Choice>
    <mc:Fallback>
      <p:transition spd="slow" advClick="0" advTm="0">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190C43-44E2-4CD1-8424-5A1A2C18FA1F}"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0BAF24-162C-4BF9-BDC2-9400672B4C4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slow" p14:dur="1500" advClick="0" advTm="0">
        <p14:window dir="vert"/>
      </p:transition>
    </mc:Choice>
    <mc:Fallback>
      <p:transition spd="slow" advClick="0" advTm="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jpeg"/><Relationship Id="rId1"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4.jpe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6.jpeg"/><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image" Target="../media/image6.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jpeg"/><Relationship Id="rId1" Type="http://schemas.openxmlformats.org/officeDocument/2006/relationships/image" Target="../media/image6.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4.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jpeg"/><Relationship Id="rId2" Type="http://schemas.openxmlformats.org/officeDocument/2006/relationships/chart" Target="../charts/chart3.xml"/><Relationship Id="rId1" Type="http://schemas.openxmlformats.org/officeDocument/2006/relationships/chart" Target="../charts/chart2.xml"/></Relationships>
</file>

<file path=ppt/slides/_rels/slide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4" Type="http://schemas.openxmlformats.org/officeDocument/2006/relationships/slideLayout" Target="../slideLayouts/slideLayout2.xml"/><Relationship Id="rId23" Type="http://schemas.openxmlformats.org/officeDocument/2006/relationships/tags" Target="../tags/tag22.xml"/><Relationship Id="rId22" Type="http://schemas.openxmlformats.org/officeDocument/2006/relationships/tags" Target="../tags/tag21.xml"/><Relationship Id="rId21" Type="http://schemas.openxmlformats.org/officeDocument/2006/relationships/tags" Target="../tags/tag20.xml"/><Relationship Id="rId20" Type="http://schemas.openxmlformats.org/officeDocument/2006/relationships/tags" Target="../tags/tag19.xml"/><Relationship Id="rId2" Type="http://schemas.openxmlformats.org/officeDocument/2006/relationships/tags" Target="../tags/tag1.xml"/><Relationship Id="rId19" Type="http://schemas.openxmlformats.org/officeDocument/2006/relationships/tags" Target="../tags/tag18.xml"/><Relationship Id="rId18" Type="http://schemas.openxmlformats.org/officeDocument/2006/relationships/tags" Target="../tags/tag17.xml"/><Relationship Id="rId17" Type="http://schemas.openxmlformats.org/officeDocument/2006/relationships/tags" Target="../tags/tag16.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jpeg"/><Relationship Id="rId1" Type="http://schemas.openxmlformats.org/officeDocument/2006/relationships/image" Target="../media/image6.jpe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4.jpeg"/></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1.jpeg"/><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image" Target="../media/image6.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jpeg"/></Relationships>
</file>

<file path=ppt/slides/_rels/slide5.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tags" Target="../tags/tag29.xml"/><Relationship Id="rId7" Type="http://schemas.openxmlformats.org/officeDocument/2006/relationships/tags" Target="../tags/tag28.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tags" Target="../tags/tag23.xml"/><Relationship Id="rId15" Type="http://schemas.openxmlformats.org/officeDocument/2006/relationships/slideLayout" Target="../slideLayouts/slideLayout2.xml"/><Relationship Id="rId14" Type="http://schemas.openxmlformats.org/officeDocument/2006/relationships/tags" Target="../tags/tag35.xml"/><Relationship Id="rId13" Type="http://schemas.openxmlformats.org/officeDocument/2006/relationships/tags" Target="../tags/tag34.xml"/><Relationship Id="rId12" Type="http://schemas.openxmlformats.org/officeDocument/2006/relationships/tags" Target="../tags/tag33.xml"/><Relationship Id="rId11" Type="http://schemas.openxmlformats.org/officeDocument/2006/relationships/tags" Target="../tags/tag32.xml"/><Relationship Id="rId10" Type="http://schemas.openxmlformats.org/officeDocument/2006/relationships/tags" Target="../tags/tag31.xml"/><Relationship Id="rId1"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image" Target="../media/image12.jpeg"/><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cstate="email"/>
          <a:stretch>
            <a:fillRect/>
          </a:stretch>
        </p:blipFill>
        <p:spPr>
          <a:xfrm rot="5400000">
            <a:off x="2667000" y="-2667000"/>
            <a:ext cx="6858000" cy="12192000"/>
          </a:xfrm>
          <a:prstGeom prst="rect">
            <a:avLst/>
          </a:prstGeom>
        </p:spPr>
      </p:pic>
      <p:sp>
        <p:nvSpPr>
          <p:cNvPr id="14" name="矩形 13"/>
          <p:cNvSpPr/>
          <p:nvPr/>
        </p:nvSpPr>
        <p:spPr>
          <a:xfrm>
            <a:off x="283034" y="95185"/>
            <a:ext cx="11682906" cy="634004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15" name="文本框 14"/>
          <p:cNvSpPr txBox="1"/>
          <p:nvPr/>
        </p:nvSpPr>
        <p:spPr>
          <a:xfrm>
            <a:off x="1766714" y="1392638"/>
            <a:ext cx="8308051" cy="14452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4400" spc="600" dirty="0">
                <a:latin typeface="字魂35号-经典雅黑" panose="00000500000000000000" pitchFamily="2" charset="-122"/>
                <a:ea typeface="字魂35号-经典雅黑" panose="00000500000000000000" pitchFamily="2" charset="-122"/>
                <a:sym typeface="字魂35号-经典雅黑" panose="00000500000000000000" pitchFamily="2" charset="-122"/>
              </a:rPr>
              <a:t>基于人体动作预测</a:t>
            </a:r>
            <a:endParaRPr lang="zh-CN" altLang="en-US" sz="4400" spc="600" dirty="0">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a:p>
            <a:pPr algn="ctr"/>
            <a:r>
              <a:rPr lang="zh-CN" altLang="en-US" sz="4400" spc="600" dirty="0">
                <a:latin typeface="字魂35号-经典雅黑" panose="00000500000000000000" pitchFamily="2" charset="-122"/>
                <a:ea typeface="字魂35号-经典雅黑" panose="00000500000000000000" pitchFamily="2" charset="-122"/>
                <a:sym typeface="字魂35号-经典雅黑" panose="00000500000000000000" pitchFamily="2" charset="-122"/>
              </a:rPr>
              <a:t>的医学运动辅助系统</a:t>
            </a:r>
            <a:endParaRPr lang="zh-CN" altLang="en-US" sz="4400" spc="600" dirty="0">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21" name="矩形 20"/>
          <p:cNvSpPr/>
          <p:nvPr/>
        </p:nvSpPr>
        <p:spPr>
          <a:xfrm>
            <a:off x="4960620" y="231003"/>
            <a:ext cx="2270760" cy="289770"/>
          </a:xfrm>
          <a:prstGeom prst="rect">
            <a:avLst/>
          </a:prstGeom>
          <a:solidFill>
            <a:srgbClr val="2B65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22" name="矩形 21"/>
          <p:cNvSpPr/>
          <p:nvPr/>
        </p:nvSpPr>
        <p:spPr>
          <a:xfrm>
            <a:off x="4960620" y="6435323"/>
            <a:ext cx="2270760" cy="13833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cxnSp>
        <p:nvCxnSpPr>
          <p:cNvPr id="29" name="直接连接符 28"/>
          <p:cNvCxnSpPr/>
          <p:nvPr/>
        </p:nvCxnSpPr>
        <p:spPr>
          <a:xfrm>
            <a:off x="5771786" y="4193208"/>
            <a:ext cx="648429" cy="0"/>
          </a:xfrm>
          <a:prstGeom prst="line">
            <a:avLst/>
          </a:prstGeom>
          <a:ln w="57150" cap="rnd">
            <a:solidFill>
              <a:srgbClr val="2B6587"/>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2702379" y="3149948"/>
            <a:ext cx="6844392" cy="655320"/>
          </a:xfrm>
          <a:prstGeom prst="rect">
            <a:avLst/>
          </a:prstGeom>
          <a:noFill/>
          <a:ln w="3175">
            <a:noFill/>
            <a:prstDash val="solid"/>
          </a:ln>
        </p:spPr>
        <p:txBody>
          <a:bodyPr wrap="square" rtlCol="0">
            <a:spAutoFit/>
          </a:bodyPr>
          <a:lstStyle>
            <a:defPPr>
              <a:defRPr lang="zh-CN"/>
            </a:defPPr>
            <a:lvl1pPr algn="ctr">
              <a:defRPr sz="6000" b="1">
                <a:blipFill dpi="0" rotWithShape="1">
                  <a:blip r:embed="rId2"/>
                  <a:srcRect/>
                  <a:stretch>
                    <a:fillRect/>
                  </a:stretch>
                </a:blipFill>
              </a:defRPr>
            </a:lvl1pPr>
          </a:lstStyle>
          <a:p>
            <a:pPr>
              <a:lnSpc>
                <a:spcPts val="2200"/>
              </a:lnSpc>
            </a:pPr>
            <a:r>
              <a:rPr lang="en-US" altLang="zh-CN" sz="1600" b="0" dirty="0">
                <a:solidFill>
                  <a:schemeClr val="tx1">
                    <a:lumMod val="85000"/>
                    <a:lumOff val="15000"/>
                  </a:schemeClr>
                </a:solidFill>
                <a:latin typeface="字魂95号-手刻宋" panose="00000500000000000000" pitchFamily="2" charset="-122"/>
                <a:ea typeface="字魂95号-手刻宋" panose="00000500000000000000" pitchFamily="2" charset="-122"/>
              </a:rPr>
              <a:t>A medical exercise assistance system based on human motion prediction</a:t>
            </a:r>
            <a:endParaRPr lang="en-US" altLang="zh-CN" sz="1600" b="0" dirty="0">
              <a:solidFill>
                <a:schemeClr val="tx1">
                  <a:lumMod val="85000"/>
                  <a:lumOff val="15000"/>
                </a:schemeClr>
              </a:solidFill>
              <a:latin typeface="字魂95号-手刻宋" panose="00000500000000000000" pitchFamily="2" charset="-122"/>
              <a:ea typeface="字魂95号-手刻宋" panose="00000500000000000000" pitchFamily="2" charset="-122"/>
            </a:endParaRPr>
          </a:p>
        </p:txBody>
      </p:sp>
      <p:grpSp>
        <p:nvGrpSpPr>
          <p:cNvPr id="16" name="组合 15"/>
          <p:cNvGrpSpPr/>
          <p:nvPr/>
        </p:nvGrpSpPr>
        <p:grpSpPr>
          <a:xfrm>
            <a:off x="4117975" y="4515485"/>
            <a:ext cx="3545840" cy="368300"/>
            <a:chOff x="4539981" y="4679017"/>
            <a:chExt cx="4531680" cy="41378"/>
          </a:xfrm>
        </p:grpSpPr>
        <p:sp>
          <p:nvSpPr>
            <p:cNvPr id="17" name="文本框 6"/>
            <p:cNvSpPr txBox="1"/>
            <p:nvPr/>
          </p:nvSpPr>
          <p:spPr>
            <a:xfrm>
              <a:off x="4539981" y="4679017"/>
              <a:ext cx="2372153" cy="41378"/>
            </a:xfrm>
            <a:prstGeom prst="roundRect">
              <a:avLst>
                <a:gd name="adj" fmla="val 0"/>
              </a:avLst>
            </a:prstGeom>
            <a:solidFill>
              <a:srgbClr val="2B6587"/>
            </a:solidFill>
            <a:ln>
              <a:solidFill>
                <a:srgbClr val="2B6587"/>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dirty="0">
                  <a:solidFill>
                    <a:schemeClr val="bg1"/>
                  </a:solidFill>
                  <a:effectLst>
                    <a:outerShdw blurRad="38100" dist="38100" dir="2700000" algn="tl">
                      <a:srgbClr val="000000">
                        <a:alpha val="43137"/>
                      </a:srgbClr>
                    </a:outerShdw>
                  </a:effectLst>
                  <a:latin typeface="字魂35号-经典雅黑" panose="00000500000000000000" pitchFamily="2" charset="-122"/>
                  <a:ea typeface="字魂35号-经典雅黑" panose="00000500000000000000" pitchFamily="2" charset="-122"/>
                  <a:sym typeface="字魂35号-经典雅黑" panose="00000500000000000000" pitchFamily="2" charset="-122"/>
                </a:rPr>
                <a:t>汇报人</a:t>
              </a:r>
              <a:r>
                <a:rPr lang="zh-CN" altLang="en-US" dirty="0" smtClean="0">
                  <a:solidFill>
                    <a:schemeClr val="bg1"/>
                  </a:solidFill>
                  <a:effectLst>
                    <a:outerShdw blurRad="38100" dist="38100" dir="2700000" algn="tl">
                      <a:srgbClr val="000000">
                        <a:alpha val="43137"/>
                      </a:srgbClr>
                    </a:outerShdw>
                  </a:effectLst>
                  <a:latin typeface="字魂35号-经典雅黑" panose="00000500000000000000" pitchFamily="2" charset="-122"/>
                  <a:ea typeface="字魂35号-经典雅黑" panose="00000500000000000000" pitchFamily="2" charset="-122"/>
                  <a:sym typeface="字魂35号-经典雅黑" panose="00000500000000000000" pitchFamily="2" charset="-122"/>
                </a:rPr>
                <a:t>：丁御峰</a:t>
              </a:r>
              <a:endParaRPr lang="en-US" altLang="zh-CN" dirty="0">
                <a:solidFill>
                  <a:schemeClr val="bg1"/>
                </a:solidFill>
                <a:effectLst>
                  <a:outerShdw blurRad="38100" dist="38100" dir="2700000" algn="tl">
                    <a:srgbClr val="000000">
                      <a:alpha val="43137"/>
                    </a:srgbClr>
                  </a:outerShdw>
                </a:effectLst>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18" name="文本框 7"/>
            <p:cNvSpPr txBox="1"/>
            <p:nvPr/>
          </p:nvSpPr>
          <p:spPr>
            <a:xfrm>
              <a:off x="6912134" y="4679017"/>
              <a:ext cx="2159527" cy="41378"/>
            </a:xfrm>
            <a:prstGeom prst="roundRect">
              <a:avLst>
                <a:gd name="adj" fmla="val 0"/>
              </a:avLst>
            </a:prstGeom>
            <a:noFill/>
            <a:ln>
              <a:solidFill>
                <a:srgbClr val="2B6587"/>
              </a:solidFill>
            </a:ln>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dirty="0">
                  <a:solidFill>
                    <a:schemeClr val="tx1">
                      <a:lumMod val="75000"/>
                      <a:lumOff val="25000"/>
                    </a:schemeClr>
                  </a:solidFill>
                  <a:latin typeface="字魂95号-手刻宋" panose="00000500000000000000" pitchFamily="2" charset="-122"/>
                  <a:ea typeface="字魂95号-手刻宋" panose="00000500000000000000" pitchFamily="2" charset="-122"/>
                  <a:sym typeface="字魂35号-经典雅黑" panose="00000500000000000000" pitchFamily="2" charset="-122"/>
                </a:rPr>
                <a:t>第七组</a:t>
              </a:r>
              <a:endParaRPr lang="zh-CN" altLang="en-US" dirty="0">
                <a:solidFill>
                  <a:schemeClr val="tx1">
                    <a:lumMod val="75000"/>
                    <a:lumOff val="25000"/>
                  </a:schemeClr>
                </a:solidFill>
                <a:latin typeface="字魂95号-手刻宋" panose="00000500000000000000" pitchFamily="2" charset="-122"/>
                <a:ea typeface="字魂95号-手刻宋" panose="00000500000000000000" pitchFamily="2" charset="-122"/>
                <a:sym typeface="字魂35号-经典雅黑" panose="00000500000000000000"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500" advClick="0" advTm="0">
        <p:checker/>
      </p:transition>
    </mc:Choice>
    <mc:Fallback>
      <p:transition spd="slow" advClick="0"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p:cTn id="11" dur="500" fill="hold"/>
                                        <p:tgtEl>
                                          <p:spTgt spid="14"/>
                                        </p:tgtEl>
                                        <p:attrNameLst>
                                          <p:attrName>ppt_w</p:attrName>
                                        </p:attrNameLst>
                                      </p:cBhvr>
                                      <p:tavLst>
                                        <p:tav tm="0">
                                          <p:val>
                                            <p:fltVal val="0"/>
                                          </p:val>
                                        </p:tav>
                                        <p:tav tm="100000">
                                          <p:val>
                                            <p:strVal val="#ppt_w"/>
                                          </p:val>
                                        </p:tav>
                                      </p:tavLst>
                                    </p:anim>
                                    <p:anim calcmode="lin" valueType="num">
                                      <p:cBhvr>
                                        <p:cTn id="12" dur="500" fill="hold"/>
                                        <p:tgtEl>
                                          <p:spTgt spid="14"/>
                                        </p:tgtEl>
                                        <p:attrNameLst>
                                          <p:attrName>ppt_h</p:attrName>
                                        </p:attrNameLst>
                                      </p:cBhvr>
                                      <p:tavLst>
                                        <p:tav tm="0">
                                          <p:val>
                                            <p:fltVal val="0"/>
                                          </p:val>
                                        </p:tav>
                                        <p:tav tm="100000">
                                          <p:val>
                                            <p:strVal val="#ppt_h"/>
                                          </p:val>
                                        </p:tav>
                                      </p:tavLst>
                                    </p:anim>
                                    <p:animEffect transition="in" filter="fade">
                                      <p:cBhvr>
                                        <p:cTn id="13" dur="500"/>
                                        <p:tgtEl>
                                          <p:spTgt spid="14"/>
                                        </p:tgtEl>
                                      </p:cBhvr>
                                    </p:animEffect>
                                  </p:childTnLst>
                                </p:cTn>
                              </p:par>
                            </p:childTnLst>
                          </p:cTn>
                        </p:par>
                        <p:par>
                          <p:cTn id="14" fill="hold">
                            <p:stCondLst>
                              <p:cond delay="1000"/>
                            </p:stCondLst>
                            <p:childTnLst>
                              <p:par>
                                <p:cTn id="15" presetID="22" presetClass="entr" presetSubtype="4"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down)">
                                      <p:cBhvr>
                                        <p:cTn id="17" dur="500"/>
                                        <p:tgtEl>
                                          <p:spTgt spid="21"/>
                                        </p:tgtEl>
                                      </p:cBhvr>
                                    </p:animEffect>
                                  </p:childTnLst>
                                </p:cTn>
                              </p:par>
                            </p:childTnLst>
                          </p:cTn>
                        </p:par>
                        <p:par>
                          <p:cTn id="18" fill="hold">
                            <p:stCondLst>
                              <p:cond delay="1500"/>
                            </p:stCondLst>
                            <p:childTnLst>
                              <p:par>
                                <p:cTn id="19" presetID="16" presetClass="entr" presetSubtype="37"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barn(outVertical)">
                                      <p:cBhvr>
                                        <p:cTn id="21" dur="500"/>
                                        <p:tgtEl>
                                          <p:spTgt spid="15"/>
                                        </p:tgtEl>
                                      </p:cBhvr>
                                    </p:animEffect>
                                  </p:childTnLst>
                                </p:cTn>
                              </p:par>
                            </p:childTnLst>
                          </p:cTn>
                        </p:par>
                        <p:par>
                          <p:cTn id="22" fill="hold">
                            <p:stCondLst>
                              <p:cond delay="2000"/>
                            </p:stCondLst>
                            <p:childTnLst>
                              <p:par>
                                <p:cTn id="23" presetID="12" presetClass="entr" presetSubtype="4" fill="hold" grpId="0" nodeType="afterEffect">
                                  <p:stCondLst>
                                    <p:cond delay="0"/>
                                  </p:stCondLst>
                                  <p:childTnLst>
                                    <p:set>
                                      <p:cBhvr>
                                        <p:cTn id="24" dur="1" fill="hold">
                                          <p:stCondLst>
                                            <p:cond delay="0"/>
                                          </p:stCondLst>
                                        </p:cTn>
                                        <p:tgtEl>
                                          <p:spTgt spid="30"/>
                                        </p:tgtEl>
                                        <p:attrNameLst>
                                          <p:attrName>style.visibility</p:attrName>
                                        </p:attrNameLst>
                                      </p:cBhvr>
                                      <p:to>
                                        <p:strVal val="visible"/>
                                      </p:to>
                                    </p:set>
                                    <p:anim calcmode="lin" valueType="num">
                                      <p:cBhvr additive="base">
                                        <p:cTn id="25" dur="500"/>
                                        <p:tgtEl>
                                          <p:spTgt spid="30"/>
                                        </p:tgtEl>
                                        <p:attrNameLst>
                                          <p:attrName>ppt_y</p:attrName>
                                        </p:attrNameLst>
                                      </p:cBhvr>
                                      <p:tavLst>
                                        <p:tav tm="0">
                                          <p:val>
                                            <p:strVal val="#ppt_y+#ppt_h*1.125000"/>
                                          </p:val>
                                        </p:tav>
                                        <p:tav tm="100000">
                                          <p:val>
                                            <p:strVal val="#ppt_y"/>
                                          </p:val>
                                        </p:tav>
                                      </p:tavLst>
                                    </p:anim>
                                    <p:animEffect transition="in" filter="wipe(up)">
                                      <p:cBhvr>
                                        <p:cTn id="26" dur="500"/>
                                        <p:tgtEl>
                                          <p:spTgt spid="30"/>
                                        </p:tgtEl>
                                      </p:cBhvr>
                                    </p:animEffect>
                                  </p:childTnLst>
                                </p:cTn>
                              </p:par>
                            </p:childTnLst>
                          </p:cTn>
                        </p:par>
                        <p:par>
                          <p:cTn id="27" fill="hold">
                            <p:stCondLst>
                              <p:cond delay="2500"/>
                            </p:stCondLst>
                            <p:childTnLst>
                              <p:par>
                                <p:cTn id="28" presetID="53" presetClass="entr" presetSubtype="16" fill="hold" nodeType="afterEffect">
                                  <p:stCondLst>
                                    <p:cond delay="0"/>
                                  </p:stCondLst>
                                  <p:childTnLst>
                                    <p:set>
                                      <p:cBhvr>
                                        <p:cTn id="29" dur="1" fill="hold">
                                          <p:stCondLst>
                                            <p:cond delay="0"/>
                                          </p:stCondLst>
                                        </p:cTn>
                                        <p:tgtEl>
                                          <p:spTgt spid="29"/>
                                        </p:tgtEl>
                                        <p:attrNameLst>
                                          <p:attrName>style.visibility</p:attrName>
                                        </p:attrNameLst>
                                      </p:cBhvr>
                                      <p:to>
                                        <p:strVal val="visible"/>
                                      </p:to>
                                    </p:set>
                                    <p:anim calcmode="lin" valueType="num">
                                      <p:cBhvr>
                                        <p:cTn id="30" dur="500" fill="hold"/>
                                        <p:tgtEl>
                                          <p:spTgt spid="29"/>
                                        </p:tgtEl>
                                        <p:attrNameLst>
                                          <p:attrName>ppt_w</p:attrName>
                                        </p:attrNameLst>
                                      </p:cBhvr>
                                      <p:tavLst>
                                        <p:tav tm="0">
                                          <p:val>
                                            <p:fltVal val="0"/>
                                          </p:val>
                                        </p:tav>
                                        <p:tav tm="100000">
                                          <p:val>
                                            <p:strVal val="#ppt_w"/>
                                          </p:val>
                                        </p:tav>
                                      </p:tavLst>
                                    </p:anim>
                                    <p:anim calcmode="lin" valueType="num">
                                      <p:cBhvr>
                                        <p:cTn id="31" dur="500" fill="hold"/>
                                        <p:tgtEl>
                                          <p:spTgt spid="29"/>
                                        </p:tgtEl>
                                        <p:attrNameLst>
                                          <p:attrName>ppt_h</p:attrName>
                                        </p:attrNameLst>
                                      </p:cBhvr>
                                      <p:tavLst>
                                        <p:tav tm="0">
                                          <p:val>
                                            <p:fltVal val="0"/>
                                          </p:val>
                                        </p:tav>
                                        <p:tav tm="100000">
                                          <p:val>
                                            <p:strVal val="#ppt_h"/>
                                          </p:val>
                                        </p:tav>
                                      </p:tavLst>
                                    </p:anim>
                                    <p:animEffect transition="in" filter="fade">
                                      <p:cBhvr>
                                        <p:cTn id="32" dur="500"/>
                                        <p:tgtEl>
                                          <p:spTgt spid="29"/>
                                        </p:tgtEl>
                                      </p:cBhvr>
                                    </p:animEffect>
                                  </p:childTnLst>
                                </p:cTn>
                              </p:par>
                            </p:childTnLst>
                          </p:cTn>
                        </p:par>
                        <p:par>
                          <p:cTn id="33" fill="hold">
                            <p:stCondLst>
                              <p:cond delay="3000"/>
                            </p:stCondLst>
                            <p:childTnLst>
                              <p:par>
                                <p:cTn id="34" presetID="22" presetClass="entr" presetSubtype="4" fill="hold" grpId="0" nodeType="after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wipe(down)">
                                      <p:cBhvr>
                                        <p:cTn id="36" dur="500"/>
                                        <p:tgtEl>
                                          <p:spTgt spid="22"/>
                                        </p:tgtEl>
                                      </p:cBhvr>
                                    </p:animEffect>
                                  </p:childTnLst>
                                </p:cTn>
                              </p:par>
                            </p:childTnLst>
                          </p:cTn>
                        </p:par>
                        <p:par>
                          <p:cTn id="37" fill="hold">
                            <p:stCondLst>
                              <p:cond delay="3500"/>
                            </p:stCondLst>
                            <p:childTnLst>
                              <p:par>
                                <p:cTn id="38" presetID="16" presetClass="entr" presetSubtype="37" fill="hold" nodeType="after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barn(outVertical)">
                                      <p:cBhvr>
                                        <p:cTn id="4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5" grpId="0"/>
      <p:bldP spid="21" grpId="0" animBg="1"/>
      <p:bldP spid="22" grpId="0" animBg="1"/>
      <p:bldP spid="3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email"/>
          <a:stretch>
            <a:fillRect/>
          </a:stretch>
        </p:blipFill>
        <p:spPr>
          <a:xfrm rot="5400000">
            <a:off x="2667000" y="-2667000"/>
            <a:ext cx="6858000" cy="12192000"/>
          </a:xfrm>
          <a:prstGeom prst="rect">
            <a:avLst/>
          </a:prstGeom>
        </p:spPr>
      </p:pic>
      <p:sp>
        <p:nvSpPr>
          <p:cNvPr id="7" name="矩形 6"/>
          <p:cNvSpPr/>
          <p:nvPr/>
        </p:nvSpPr>
        <p:spPr>
          <a:xfrm>
            <a:off x="255094" y="246315"/>
            <a:ext cx="11682906" cy="634004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24" name="矩形 23"/>
          <p:cNvSpPr/>
          <p:nvPr/>
        </p:nvSpPr>
        <p:spPr>
          <a:xfrm>
            <a:off x="3784930" y="2336800"/>
            <a:ext cx="7376169" cy="1267898"/>
          </a:xfrm>
          <a:prstGeom prst="rect">
            <a:avLst/>
          </a:prstGeom>
          <a:blipFill dpi="0" rotWithShape="1">
            <a:blip r:embed="rId2" cstate="email"/>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960620" y="231003"/>
            <a:ext cx="2270760" cy="289770"/>
          </a:xfrm>
          <a:prstGeom prst="rect">
            <a:avLst/>
          </a:prstGeom>
          <a:solidFill>
            <a:srgbClr val="2B65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4" name="文本框 3"/>
          <p:cNvSpPr txBox="1"/>
          <p:nvPr/>
        </p:nvSpPr>
        <p:spPr>
          <a:xfrm>
            <a:off x="3686389" y="1620948"/>
            <a:ext cx="3262423" cy="400105"/>
          </a:xfrm>
          <a:prstGeom prst="rect">
            <a:avLst/>
          </a:prstGeom>
          <a:noFill/>
        </p:spPr>
        <p:txBody>
          <a:bodyPr wrap="none" lIns="91436" tIns="45718" rIns="91436" bIns="45718" rtlCol="0">
            <a:spAutoFit/>
          </a:bodyPr>
          <a:lstStyle/>
          <a:p>
            <a:pPr lvl="0">
              <a:spcBef>
                <a:spcPct val="0"/>
              </a:spcBef>
              <a:buSzPct val="25000"/>
              <a:defRPr/>
            </a:pPr>
            <a:r>
              <a:rPr lang="zh-CN" altLang="en-US" sz="2000" cap="all"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mn-ea"/>
                <a:sym typeface="+mn-lt"/>
              </a:rPr>
              <a:t>请您在此处输入相关小标题</a:t>
            </a:r>
            <a:endParaRPr lang="zh-CN" altLang="en-US" sz="2000" cap="all"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mn-ea"/>
              <a:sym typeface="+mn-lt"/>
            </a:endParaRPr>
          </a:p>
        </p:txBody>
      </p:sp>
      <p:cxnSp>
        <p:nvCxnSpPr>
          <p:cNvPr id="5" name="直接连接符 4"/>
          <p:cNvCxnSpPr/>
          <p:nvPr/>
        </p:nvCxnSpPr>
        <p:spPr>
          <a:xfrm>
            <a:off x="3784930" y="2131062"/>
            <a:ext cx="2905225" cy="1611"/>
          </a:xfrm>
          <a:prstGeom prst="line">
            <a:avLst/>
          </a:prstGeom>
          <a:ln w="3175">
            <a:solidFill>
              <a:srgbClr val="0E589D"/>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6" name="圆角矩形 23"/>
          <p:cNvSpPr/>
          <p:nvPr/>
        </p:nvSpPr>
        <p:spPr>
          <a:xfrm rot="10800000" flipV="1">
            <a:off x="1188792" y="4431535"/>
            <a:ext cx="272237" cy="276076"/>
          </a:xfrm>
          <a:prstGeom prst="roundRect">
            <a:avLst>
              <a:gd name="adj" fmla="val 5039"/>
            </a:avLst>
          </a:prstGeom>
          <a:solidFill>
            <a:srgbClr val="2B658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tx1">
                  <a:lumMod val="85000"/>
                  <a:lumOff val="15000"/>
                </a:schemeClr>
              </a:solidFill>
              <a:latin typeface="字魂35号-经典雅黑" panose="00000500000000000000" pitchFamily="2" charset="-122"/>
              <a:ea typeface="字魂35号-经典雅黑" panose="00000500000000000000" pitchFamily="2" charset="-122"/>
            </a:endParaRPr>
          </a:p>
        </p:txBody>
      </p:sp>
      <p:sp>
        <p:nvSpPr>
          <p:cNvPr id="8" name="文本框 7"/>
          <p:cNvSpPr txBox="1"/>
          <p:nvPr/>
        </p:nvSpPr>
        <p:spPr>
          <a:xfrm>
            <a:off x="1613156" y="4344079"/>
            <a:ext cx="1467064" cy="400108"/>
          </a:xfrm>
          <a:prstGeom prst="rect">
            <a:avLst/>
          </a:prstGeom>
          <a:noFill/>
        </p:spPr>
        <p:txBody>
          <a:bodyPr wrap="none" lIns="91438" tIns="45719" rIns="91438" bIns="45719" rtlCol="0">
            <a:spAutoFit/>
          </a:bodyPr>
          <a:lstStyle/>
          <a:p>
            <a:pPr lvl="0">
              <a:spcBef>
                <a:spcPct val="0"/>
              </a:spcBef>
              <a:buSzPct val="25000"/>
              <a:defRPr/>
            </a:pPr>
            <a:r>
              <a:rPr lang="zh-CN" altLang="en-US" sz="2000" cap="all"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mn-ea"/>
                <a:sym typeface="+mn-lt"/>
              </a:rPr>
              <a:t>输入小标题</a:t>
            </a:r>
            <a:endParaRPr lang="zh-CN" altLang="en-US" sz="2000" cap="all"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mn-ea"/>
              <a:sym typeface="+mn-lt"/>
            </a:endParaRPr>
          </a:p>
        </p:txBody>
      </p:sp>
      <p:cxnSp>
        <p:nvCxnSpPr>
          <p:cNvPr id="10" name="直接连接符 9"/>
          <p:cNvCxnSpPr/>
          <p:nvPr/>
        </p:nvCxnSpPr>
        <p:spPr>
          <a:xfrm>
            <a:off x="1701528" y="4768559"/>
            <a:ext cx="2229467" cy="14627"/>
          </a:xfrm>
          <a:prstGeom prst="line">
            <a:avLst/>
          </a:prstGeom>
          <a:ln w="3175">
            <a:solidFill>
              <a:srgbClr val="2B6587"/>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1617651" y="4846446"/>
            <a:ext cx="2397220" cy="898257"/>
          </a:xfrm>
          <a:prstGeom prst="rect">
            <a:avLst/>
          </a:prstGeom>
        </p:spPr>
        <p:txBody>
          <a:bodyPr wrap="square" lIns="91438" tIns="45719" rIns="91438" bIns="45719">
            <a:spAutoFit/>
          </a:bodyPr>
          <a:lstStyle/>
          <a:p>
            <a:pPr>
              <a:lnSpc>
                <a:spcPts val="2200"/>
              </a:lnSpc>
            </a:pPr>
            <a:r>
              <a:rPr lang="zh-CN" altLang="en-US" sz="1200" dirty="0">
                <a:solidFill>
                  <a:schemeClr val="tx1">
                    <a:lumMod val="85000"/>
                    <a:lumOff val="15000"/>
                  </a:schemeClr>
                </a:solidFill>
                <a:latin typeface="字魂35号-经典雅黑" panose="00000500000000000000" pitchFamily="2" charset="-122"/>
                <a:ea typeface="字魂35号-经典雅黑" panose="00000500000000000000" pitchFamily="2" charset="-122"/>
                <a:sym typeface="字魂35号-经典雅黑" panose="00000500000000000000" pitchFamily="2" charset="-122"/>
              </a:rPr>
              <a:t>文字尽量言简意赅简单说明即可，不必过于繁琐，注意版面美观度。文字尽量言简意赅。</a:t>
            </a:r>
            <a:endParaRPr lang="zh-CN" altLang="en-US" sz="1200" dirty="0">
              <a:solidFill>
                <a:schemeClr val="tx1">
                  <a:lumMod val="85000"/>
                  <a:lumOff val="15000"/>
                </a:schemeClr>
              </a:solidFill>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12" name="圆角矩形 28"/>
          <p:cNvSpPr/>
          <p:nvPr/>
        </p:nvSpPr>
        <p:spPr>
          <a:xfrm rot="10800000" flipV="1">
            <a:off x="4803844" y="4431535"/>
            <a:ext cx="272237" cy="276076"/>
          </a:xfrm>
          <a:prstGeom prst="roundRect">
            <a:avLst>
              <a:gd name="adj" fmla="val 5039"/>
            </a:avLst>
          </a:prstGeom>
          <a:solidFill>
            <a:srgbClr val="2B658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tx1">
                  <a:lumMod val="85000"/>
                  <a:lumOff val="15000"/>
                </a:schemeClr>
              </a:solidFill>
              <a:latin typeface="字魂35号-经典雅黑" panose="00000500000000000000" pitchFamily="2" charset="-122"/>
              <a:ea typeface="字魂35号-经典雅黑" panose="00000500000000000000" pitchFamily="2" charset="-122"/>
            </a:endParaRPr>
          </a:p>
        </p:txBody>
      </p:sp>
      <p:sp>
        <p:nvSpPr>
          <p:cNvPr id="13" name="文本框 12"/>
          <p:cNvSpPr txBox="1"/>
          <p:nvPr/>
        </p:nvSpPr>
        <p:spPr>
          <a:xfrm>
            <a:off x="5228209" y="4344079"/>
            <a:ext cx="1467064" cy="400108"/>
          </a:xfrm>
          <a:prstGeom prst="rect">
            <a:avLst/>
          </a:prstGeom>
          <a:noFill/>
        </p:spPr>
        <p:txBody>
          <a:bodyPr wrap="none" lIns="91438" tIns="45719" rIns="91438" bIns="45719" rtlCol="0">
            <a:spAutoFit/>
          </a:bodyPr>
          <a:lstStyle/>
          <a:p>
            <a:pPr lvl="0">
              <a:spcBef>
                <a:spcPct val="0"/>
              </a:spcBef>
              <a:buSzPct val="25000"/>
              <a:defRPr/>
            </a:pPr>
            <a:r>
              <a:rPr lang="zh-CN" altLang="en-US" sz="2000" cap="all"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mn-ea"/>
                <a:sym typeface="+mn-lt"/>
              </a:rPr>
              <a:t>输入小标题</a:t>
            </a:r>
            <a:endParaRPr lang="zh-CN" altLang="en-US" sz="2000" cap="all"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mn-ea"/>
              <a:sym typeface="+mn-lt"/>
            </a:endParaRPr>
          </a:p>
        </p:txBody>
      </p:sp>
      <p:cxnSp>
        <p:nvCxnSpPr>
          <p:cNvPr id="14" name="直接连接符 13"/>
          <p:cNvCxnSpPr/>
          <p:nvPr/>
        </p:nvCxnSpPr>
        <p:spPr>
          <a:xfrm>
            <a:off x="5316580" y="4768559"/>
            <a:ext cx="2229467" cy="14627"/>
          </a:xfrm>
          <a:prstGeom prst="line">
            <a:avLst/>
          </a:prstGeom>
          <a:ln w="3175">
            <a:solidFill>
              <a:srgbClr val="2B6587"/>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5232703" y="4846446"/>
            <a:ext cx="2397220" cy="1185387"/>
          </a:xfrm>
          <a:prstGeom prst="rect">
            <a:avLst/>
          </a:prstGeom>
        </p:spPr>
        <p:txBody>
          <a:bodyPr wrap="square" lIns="91438" tIns="45719" rIns="91438" bIns="45719">
            <a:spAutoFit/>
          </a:bodyPr>
          <a:lstStyle/>
          <a:p>
            <a:pPr>
              <a:lnSpc>
                <a:spcPts val="2200"/>
              </a:lnSpc>
            </a:pPr>
            <a:r>
              <a:rPr lang="zh-CN" altLang="en-US" sz="1200" dirty="0">
                <a:solidFill>
                  <a:schemeClr val="tx1">
                    <a:lumMod val="85000"/>
                    <a:lumOff val="15000"/>
                  </a:schemeClr>
                </a:solidFill>
                <a:latin typeface="字魂35号-经典雅黑" panose="00000500000000000000" pitchFamily="2" charset="-122"/>
                <a:ea typeface="字魂35号-经典雅黑" panose="00000500000000000000" pitchFamily="2" charset="-122"/>
                <a:sym typeface="字魂35号-经典雅黑" panose="00000500000000000000" pitchFamily="2" charset="-122"/>
              </a:rPr>
              <a:t>文字尽量言简意赅简单说明即可，不必过于繁琐，注意版面美观度。文字尽量言简意赅。</a:t>
            </a:r>
            <a:endParaRPr lang="zh-CN" altLang="en-US" sz="1200" dirty="0">
              <a:solidFill>
                <a:schemeClr val="tx1">
                  <a:lumMod val="85000"/>
                  <a:lumOff val="15000"/>
                </a:schemeClr>
              </a:solidFill>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16" name="圆角矩形 32"/>
          <p:cNvSpPr/>
          <p:nvPr/>
        </p:nvSpPr>
        <p:spPr>
          <a:xfrm rot="10800000" flipV="1">
            <a:off x="8418896" y="4431535"/>
            <a:ext cx="272237" cy="276076"/>
          </a:xfrm>
          <a:prstGeom prst="roundRect">
            <a:avLst>
              <a:gd name="adj" fmla="val 5039"/>
            </a:avLst>
          </a:prstGeom>
          <a:solidFill>
            <a:srgbClr val="2B658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tx1">
                  <a:lumMod val="85000"/>
                  <a:lumOff val="15000"/>
                </a:schemeClr>
              </a:solidFill>
              <a:latin typeface="字魂35号-经典雅黑" panose="00000500000000000000" pitchFamily="2" charset="-122"/>
              <a:ea typeface="字魂35号-经典雅黑" panose="00000500000000000000" pitchFamily="2" charset="-122"/>
            </a:endParaRPr>
          </a:p>
        </p:txBody>
      </p:sp>
      <p:sp>
        <p:nvSpPr>
          <p:cNvPr id="17" name="文本框 16"/>
          <p:cNvSpPr txBox="1"/>
          <p:nvPr/>
        </p:nvSpPr>
        <p:spPr>
          <a:xfrm>
            <a:off x="8843261" y="4344079"/>
            <a:ext cx="1467064" cy="400108"/>
          </a:xfrm>
          <a:prstGeom prst="rect">
            <a:avLst/>
          </a:prstGeom>
          <a:noFill/>
        </p:spPr>
        <p:txBody>
          <a:bodyPr wrap="none" lIns="91438" tIns="45719" rIns="91438" bIns="45719" rtlCol="0">
            <a:spAutoFit/>
          </a:bodyPr>
          <a:lstStyle/>
          <a:p>
            <a:pPr lvl="0">
              <a:spcBef>
                <a:spcPct val="0"/>
              </a:spcBef>
              <a:buSzPct val="25000"/>
              <a:defRPr/>
            </a:pPr>
            <a:r>
              <a:rPr lang="zh-CN" altLang="en-US" sz="2000" cap="all"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mn-ea"/>
                <a:sym typeface="+mn-lt"/>
              </a:rPr>
              <a:t>输入小标题</a:t>
            </a:r>
            <a:endParaRPr lang="zh-CN" altLang="en-US" sz="2000" cap="all"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mn-ea"/>
              <a:sym typeface="+mn-lt"/>
            </a:endParaRPr>
          </a:p>
        </p:txBody>
      </p:sp>
      <p:cxnSp>
        <p:nvCxnSpPr>
          <p:cNvPr id="18" name="直接连接符 17"/>
          <p:cNvCxnSpPr/>
          <p:nvPr/>
        </p:nvCxnSpPr>
        <p:spPr>
          <a:xfrm>
            <a:off x="8931632" y="4768559"/>
            <a:ext cx="2229467" cy="14627"/>
          </a:xfrm>
          <a:prstGeom prst="line">
            <a:avLst/>
          </a:prstGeom>
          <a:ln w="3175">
            <a:solidFill>
              <a:srgbClr val="2B6587"/>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8847755" y="4846446"/>
            <a:ext cx="2397220" cy="1185387"/>
          </a:xfrm>
          <a:prstGeom prst="rect">
            <a:avLst/>
          </a:prstGeom>
        </p:spPr>
        <p:txBody>
          <a:bodyPr wrap="square" lIns="91438" tIns="45719" rIns="91438" bIns="45719">
            <a:spAutoFit/>
          </a:bodyPr>
          <a:lstStyle/>
          <a:p>
            <a:pPr>
              <a:lnSpc>
                <a:spcPts val="2200"/>
              </a:lnSpc>
            </a:pPr>
            <a:r>
              <a:rPr lang="zh-CN" altLang="en-US" sz="1200" dirty="0">
                <a:solidFill>
                  <a:schemeClr val="tx1">
                    <a:lumMod val="85000"/>
                    <a:lumOff val="15000"/>
                  </a:schemeClr>
                </a:solidFill>
                <a:latin typeface="字魂35号-经典雅黑" panose="00000500000000000000" pitchFamily="2" charset="-122"/>
                <a:ea typeface="字魂35号-经典雅黑" panose="00000500000000000000" pitchFamily="2" charset="-122"/>
                <a:sym typeface="字魂35号-经典雅黑" panose="00000500000000000000" pitchFamily="2" charset="-122"/>
              </a:rPr>
              <a:t>文字尽量言简意赅简单说明即可，不必过于繁琐，注意版面美观度。文字尽量言简意赅。</a:t>
            </a:r>
            <a:endParaRPr lang="zh-CN" altLang="en-US" sz="1200" dirty="0">
              <a:solidFill>
                <a:schemeClr val="tx1">
                  <a:lumMod val="85000"/>
                  <a:lumOff val="15000"/>
                </a:schemeClr>
              </a:solidFill>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grpSp>
        <p:nvGrpSpPr>
          <p:cNvPr id="26" name="组合 25"/>
          <p:cNvGrpSpPr/>
          <p:nvPr/>
        </p:nvGrpSpPr>
        <p:grpSpPr>
          <a:xfrm>
            <a:off x="1263751" y="1706511"/>
            <a:ext cx="1755699" cy="1898187"/>
            <a:chOff x="1263751" y="1706511"/>
            <a:chExt cx="1755699" cy="1898187"/>
          </a:xfrm>
        </p:grpSpPr>
        <p:sp>
          <p:nvSpPr>
            <p:cNvPr id="2" name="圆角矩形 19"/>
            <p:cNvSpPr/>
            <p:nvPr/>
          </p:nvSpPr>
          <p:spPr>
            <a:xfrm>
              <a:off x="1263751" y="1706511"/>
              <a:ext cx="1755699" cy="1898187"/>
            </a:xfrm>
            <a:prstGeom prst="roundRect">
              <a:avLst>
                <a:gd name="adj" fmla="val 4378"/>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4000" dirty="0">
                <a:solidFill>
                  <a:schemeClr val="tx1">
                    <a:lumMod val="85000"/>
                    <a:lumOff val="15000"/>
                  </a:schemeClr>
                </a:solidFill>
                <a:latin typeface="字魂35号-经典雅黑" panose="00000500000000000000" pitchFamily="2" charset="-122"/>
                <a:ea typeface="字魂35号-经典雅黑" panose="00000500000000000000" pitchFamily="2" charset="-122"/>
              </a:endParaRPr>
            </a:p>
          </p:txBody>
        </p:sp>
        <p:sp>
          <p:nvSpPr>
            <p:cNvPr id="23" name="1"/>
            <p:cNvSpPr/>
            <p:nvPr/>
          </p:nvSpPr>
          <p:spPr>
            <a:xfrm>
              <a:off x="1931732" y="2439069"/>
              <a:ext cx="419735" cy="433070"/>
            </a:xfrm>
            <a:custGeom>
              <a:avLst/>
              <a:gdLst>
                <a:gd name="T0" fmla="*/ 40 w 7790"/>
                <a:gd name="T1" fmla="*/ 0 h 8036"/>
                <a:gd name="T2" fmla="*/ 3458 w 7790"/>
                <a:gd name="T3" fmla="*/ 0 h 8036"/>
                <a:gd name="T4" fmla="*/ 3458 w 7790"/>
                <a:gd name="T5" fmla="*/ 3418 h 8036"/>
                <a:gd name="T6" fmla="*/ 40 w 7790"/>
                <a:gd name="T7" fmla="*/ 3418 h 8036"/>
                <a:gd name="T8" fmla="*/ 40 w 7790"/>
                <a:gd name="T9" fmla="*/ 0 h 8036"/>
                <a:gd name="T10" fmla="*/ 7790 w 7790"/>
                <a:gd name="T11" fmla="*/ 1695 h 8036"/>
                <a:gd name="T12" fmla="*/ 6170 w 7790"/>
                <a:gd name="T13" fmla="*/ 103 h 8036"/>
                <a:gd name="T14" fmla="*/ 4577 w 7790"/>
                <a:gd name="T15" fmla="*/ 1723 h 8036"/>
                <a:gd name="T16" fmla="*/ 6198 w 7790"/>
                <a:gd name="T17" fmla="*/ 3316 h 8036"/>
                <a:gd name="T18" fmla="*/ 7790 w 7790"/>
                <a:gd name="T19" fmla="*/ 1695 h 8036"/>
                <a:gd name="T20" fmla="*/ 0 w 7790"/>
                <a:gd name="T21" fmla="*/ 4618 h 8036"/>
                <a:gd name="T22" fmla="*/ 3417 w 7790"/>
                <a:gd name="T23" fmla="*/ 4618 h 8036"/>
                <a:gd name="T24" fmla="*/ 3417 w 7790"/>
                <a:gd name="T25" fmla="*/ 8036 h 8036"/>
                <a:gd name="T26" fmla="*/ 0 w 7790"/>
                <a:gd name="T27" fmla="*/ 8036 h 8036"/>
                <a:gd name="T28" fmla="*/ 0 w 7790"/>
                <a:gd name="T29" fmla="*/ 4618 h 8036"/>
                <a:gd name="T30" fmla="*/ 4353 w 7790"/>
                <a:gd name="T31" fmla="*/ 4618 h 8036"/>
                <a:gd name="T32" fmla="*/ 7770 w 7790"/>
                <a:gd name="T33" fmla="*/ 4618 h 8036"/>
                <a:gd name="T34" fmla="*/ 7770 w 7790"/>
                <a:gd name="T35" fmla="*/ 8036 h 8036"/>
                <a:gd name="T36" fmla="*/ 4353 w 7790"/>
                <a:gd name="T37" fmla="*/ 8036 h 8036"/>
                <a:gd name="T38" fmla="*/ 4353 w 7790"/>
                <a:gd name="T39" fmla="*/ 4618 h 8036"/>
                <a:gd name="T40" fmla="*/ 4353 w 7790"/>
                <a:gd name="T41" fmla="*/ 4618 h 8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790" h="8036">
                  <a:moveTo>
                    <a:pt x="40" y="0"/>
                  </a:moveTo>
                  <a:lnTo>
                    <a:pt x="3458" y="0"/>
                  </a:lnTo>
                  <a:lnTo>
                    <a:pt x="3458" y="3418"/>
                  </a:lnTo>
                  <a:lnTo>
                    <a:pt x="40" y="3418"/>
                  </a:lnTo>
                  <a:lnTo>
                    <a:pt x="40" y="0"/>
                  </a:lnTo>
                  <a:close/>
                  <a:moveTo>
                    <a:pt x="7790" y="1695"/>
                  </a:moveTo>
                  <a:lnTo>
                    <a:pt x="6170" y="103"/>
                  </a:lnTo>
                  <a:lnTo>
                    <a:pt x="4577" y="1723"/>
                  </a:lnTo>
                  <a:lnTo>
                    <a:pt x="6198" y="3316"/>
                  </a:lnTo>
                  <a:lnTo>
                    <a:pt x="7790" y="1695"/>
                  </a:lnTo>
                  <a:close/>
                  <a:moveTo>
                    <a:pt x="0" y="4618"/>
                  </a:moveTo>
                  <a:lnTo>
                    <a:pt x="3417" y="4618"/>
                  </a:lnTo>
                  <a:lnTo>
                    <a:pt x="3417" y="8036"/>
                  </a:lnTo>
                  <a:lnTo>
                    <a:pt x="0" y="8036"/>
                  </a:lnTo>
                  <a:lnTo>
                    <a:pt x="0" y="4618"/>
                  </a:lnTo>
                  <a:close/>
                  <a:moveTo>
                    <a:pt x="4353" y="4618"/>
                  </a:moveTo>
                  <a:lnTo>
                    <a:pt x="7770" y="4618"/>
                  </a:lnTo>
                  <a:lnTo>
                    <a:pt x="7770" y="8036"/>
                  </a:lnTo>
                  <a:lnTo>
                    <a:pt x="4353" y="8036"/>
                  </a:lnTo>
                  <a:lnTo>
                    <a:pt x="4353" y="4618"/>
                  </a:lnTo>
                  <a:close/>
                  <a:moveTo>
                    <a:pt x="4353" y="4618"/>
                  </a:moveTo>
                  <a:close/>
                </a:path>
              </a:pathLst>
            </a:cu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buClrTx/>
                <a:buSzTx/>
                <a:buFontTx/>
              </a:pPr>
              <a:endParaRPr lang="zh-CN" altLang="en-US">
                <a:solidFill>
                  <a:schemeClr val="tx1">
                    <a:lumMod val="85000"/>
                    <a:lumOff val="15000"/>
                  </a:schemeClr>
                </a:solidFill>
                <a:latin typeface="字魂35号-经典雅黑" panose="00000500000000000000" pitchFamily="2" charset="-122"/>
                <a:ea typeface="字魂35号-经典雅黑" panose="00000500000000000000" pitchFamily="2" charset="-122"/>
                <a:cs typeface="+mn-ea"/>
                <a:sym typeface="+mn-lt"/>
              </a:endParaRPr>
            </a:p>
          </p:txBody>
        </p:sp>
      </p:grpSp>
      <p:sp>
        <p:nvSpPr>
          <p:cNvPr id="25" name="TextBox 7"/>
          <p:cNvSpPr txBox="1"/>
          <p:nvPr/>
        </p:nvSpPr>
        <p:spPr>
          <a:xfrm>
            <a:off x="4549775" y="517728"/>
            <a:ext cx="3092450" cy="584775"/>
          </a:xfrm>
          <a:prstGeom prst="rect">
            <a:avLst/>
          </a:prstGeom>
          <a:noFill/>
        </p:spPr>
        <p:txBody>
          <a:bodyPr wrap="square" lIns="0" rIns="0" rtlCol="0">
            <a:spAutoFit/>
          </a:bodyPr>
          <a:lstStyle/>
          <a:p>
            <a:pPr algn="dist"/>
            <a:r>
              <a:rPr lang="en-US" altLang="zh-CN" sz="32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Bebas Neue" charset="0"/>
              </a:rPr>
              <a:t>02.</a:t>
            </a:r>
            <a:r>
              <a:rPr lang="zh-CN" altLang="en-US" sz="32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Bebas Neue" charset="0"/>
              </a:rPr>
              <a:t>重点工作</a:t>
            </a:r>
            <a:endParaRPr lang="en-US" altLang="zh-CN" sz="32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Bebas Neue" charset="0"/>
            </a:endParaRPr>
          </a:p>
        </p:txBody>
      </p:sp>
    </p:spTree>
  </p:cSld>
  <p:clrMapOvr>
    <a:masterClrMapping/>
  </p:clrMapOvr>
  <mc:AlternateContent xmlns:mc="http://schemas.openxmlformats.org/markup-compatibility/2006">
    <mc:Choice xmlns:p14="http://schemas.microsoft.com/office/powerpoint/2010/main" Requires="p14">
      <p:transition spd="slow" p14:dur="1300" advClick="0" advTm="0">
        <p14:pan dir="u"/>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par>
                          <p:cTn id="14" fill="hold">
                            <p:stCondLst>
                              <p:cond delay="1000"/>
                            </p:stCondLst>
                            <p:childTnLst>
                              <p:par>
                                <p:cTn id="15" presetID="22" presetClass="entr" presetSubtype="4"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par>
                          <p:cTn id="18" fill="hold">
                            <p:stCondLst>
                              <p:cond delay="1500"/>
                            </p:stCondLst>
                            <p:childTnLst>
                              <p:par>
                                <p:cTn id="19" presetID="12" presetClass="entr" presetSubtype="4" fill="hold" grpId="0" nodeType="after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p:tgtEl>
                                          <p:spTgt spid="25"/>
                                        </p:tgtEl>
                                        <p:attrNameLst>
                                          <p:attrName>ppt_y</p:attrName>
                                        </p:attrNameLst>
                                      </p:cBhvr>
                                      <p:tavLst>
                                        <p:tav tm="0">
                                          <p:val>
                                            <p:strVal val="#ppt_y+#ppt_h*1.125000"/>
                                          </p:val>
                                        </p:tav>
                                        <p:tav tm="100000">
                                          <p:val>
                                            <p:strVal val="#ppt_y"/>
                                          </p:val>
                                        </p:tav>
                                      </p:tavLst>
                                    </p:anim>
                                    <p:animEffect transition="in" filter="wipe(up)">
                                      <p:cBhvr>
                                        <p:cTn id="22" dur="500"/>
                                        <p:tgtEl>
                                          <p:spTgt spid="25"/>
                                        </p:tgtEl>
                                      </p:cBhvr>
                                    </p:animEffect>
                                  </p:childTnLst>
                                </p:cTn>
                              </p:par>
                            </p:childTnLst>
                          </p:cTn>
                        </p:par>
                        <p:par>
                          <p:cTn id="23" fill="hold">
                            <p:stCondLst>
                              <p:cond delay="2000"/>
                            </p:stCondLst>
                            <p:childTnLst>
                              <p:par>
                                <p:cTn id="24" presetID="53" presetClass="entr" presetSubtype="16" fill="hold" nodeType="afterEffect">
                                  <p:stCondLst>
                                    <p:cond delay="0"/>
                                  </p:stCondLst>
                                  <p:childTnLst>
                                    <p:set>
                                      <p:cBhvr>
                                        <p:cTn id="25" dur="1" fill="hold">
                                          <p:stCondLst>
                                            <p:cond delay="0"/>
                                          </p:stCondLst>
                                        </p:cTn>
                                        <p:tgtEl>
                                          <p:spTgt spid="26"/>
                                        </p:tgtEl>
                                        <p:attrNameLst>
                                          <p:attrName>style.visibility</p:attrName>
                                        </p:attrNameLst>
                                      </p:cBhvr>
                                      <p:to>
                                        <p:strVal val="visible"/>
                                      </p:to>
                                    </p:set>
                                    <p:anim calcmode="lin" valueType="num">
                                      <p:cBhvr>
                                        <p:cTn id="26" dur="500" fill="hold"/>
                                        <p:tgtEl>
                                          <p:spTgt spid="26"/>
                                        </p:tgtEl>
                                        <p:attrNameLst>
                                          <p:attrName>ppt_w</p:attrName>
                                        </p:attrNameLst>
                                      </p:cBhvr>
                                      <p:tavLst>
                                        <p:tav tm="0">
                                          <p:val>
                                            <p:fltVal val="0"/>
                                          </p:val>
                                        </p:tav>
                                        <p:tav tm="100000">
                                          <p:val>
                                            <p:strVal val="#ppt_w"/>
                                          </p:val>
                                        </p:tav>
                                      </p:tavLst>
                                    </p:anim>
                                    <p:anim calcmode="lin" valueType="num">
                                      <p:cBhvr>
                                        <p:cTn id="27" dur="500" fill="hold"/>
                                        <p:tgtEl>
                                          <p:spTgt spid="26"/>
                                        </p:tgtEl>
                                        <p:attrNameLst>
                                          <p:attrName>ppt_h</p:attrName>
                                        </p:attrNameLst>
                                      </p:cBhvr>
                                      <p:tavLst>
                                        <p:tav tm="0">
                                          <p:val>
                                            <p:fltVal val="0"/>
                                          </p:val>
                                        </p:tav>
                                        <p:tav tm="100000">
                                          <p:val>
                                            <p:strVal val="#ppt_h"/>
                                          </p:val>
                                        </p:tav>
                                      </p:tavLst>
                                    </p:anim>
                                    <p:animEffect transition="in" filter="fade">
                                      <p:cBhvr>
                                        <p:cTn id="28" dur="500"/>
                                        <p:tgtEl>
                                          <p:spTgt spid="26"/>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par>
                                <p:cTn id="33" presetID="22" presetClass="entr" presetSubtype="8" fill="hold"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childTnLst>
                          </p:cTn>
                        </p:par>
                        <p:par>
                          <p:cTn id="36" fill="hold">
                            <p:stCondLst>
                              <p:cond delay="3000"/>
                            </p:stCondLst>
                            <p:childTnLst>
                              <p:par>
                                <p:cTn id="37" presetID="14" presetClass="entr" presetSubtype="10" fill="hold" grpId="0"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randombar(horizontal)">
                                      <p:cBhvr>
                                        <p:cTn id="39" dur="500"/>
                                        <p:tgtEl>
                                          <p:spTgt spid="24"/>
                                        </p:tgtEl>
                                      </p:cBhvr>
                                    </p:animEffect>
                                  </p:childTnLst>
                                </p:cTn>
                              </p:par>
                            </p:childTnLst>
                          </p:cTn>
                        </p:par>
                        <p:par>
                          <p:cTn id="40" fill="hold">
                            <p:stCondLst>
                              <p:cond delay="3500"/>
                            </p:stCondLst>
                            <p:childTnLst>
                              <p:par>
                                <p:cTn id="41" presetID="2" presetClass="entr" presetSubtype="4" fill="hold" grpId="0" nodeType="after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additive="base">
                                        <p:cTn id="47" dur="500" fill="hold"/>
                                        <p:tgtEl>
                                          <p:spTgt spid="8"/>
                                        </p:tgtEl>
                                        <p:attrNameLst>
                                          <p:attrName>ppt_x</p:attrName>
                                        </p:attrNameLst>
                                      </p:cBhvr>
                                      <p:tavLst>
                                        <p:tav tm="0">
                                          <p:val>
                                            <p:strVal val="#ppt_x"/>
                                          </p:val>
                                        </p:tav>
                                        <p:tav tm="100000">
                                          <p:val>
                                            <p:strVal val="#ppt_x"/>
                                          </p:val>
                                        </p:tav>
                                      </p:tavLst>
                                    </p:anim>
                                    <p:anim calcmode="lin" valueType="num">
                                      <p:cBhvr additive="base">
                                        <p:cTn id="48" dur="500" fill="hold"/>
                                        <p:tgtEl>
                                          <p:spTgt spid="8"/>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0"/>
                                        </p:tgtEl>
                                        <p:attrNameLst>
                                          <p:attrName>style.visibility</p:attrName>
                                        </p:attrNameLst>
                                      </p:cBhvr>
                                      <p:to>
                                        <p:strVal val="visible"/>
                                      </p:to>
                                    </p:set>
                                    <p:anim calcmode="lin" valueType="num">
                                      <p:cBhvr additive="base">
                                        <p:cTn id="51" dur="500" fill="hold"/>
                                        <p:tgtEl>
                                          <p:spTgt spid="10"/>
                                        </p:tgtEl>
                                        <p:attrNameLst>
                                          <p:attrName>ppt_x</p:attrName>
                                        </p:attrNameLst>
                                      </p:cBhvr>
                                      <p:tavLst>
                                        <p:tav tm="0">
                                          <p:val>
                                            <p:strVal val="#ppt_x"/>
                                          </p:val>
                                        </p:tav>
                                        <p:tav tm="100000">
                                          <p:val>
                                            <p:strVal val="#ppt_x"/>
                                          </p:val>
                                        </p:tav>
                                      </p:tavLst>
                                    </p:anim>
                                    <p:anim calcmode="lin" valueType="num">
                                      <p:cBhvr additive="base">
                                        <p:cTn id="52" dur="500" fill="hold"/>
                                        <p:tgtEl>
                                          <p:spTgt spid="10"/>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anim calcmode="lin" valueType="num">
                                      <p:cBhvr additive="base">
                                        <p:cTn id="55" dur="500" fill="hold"/>
                                        <p:tgtEl>
                                          <p:spTgt spid="11"/>
                                        </p:tgtEl>
                                        <p:attrNameLst>
                                          <p:attrName>ppt_x</p:attrName>
                                        </p:attrNameLst>
                                      </p:cBhvr>
                                      <p:tavLst>
                                        <p:tav tm="0">
                                          <p:val>
                                            <p:strVal val="#ppt_x"/>
                                          </p:val>
                                        </p:tav>
                                        <p:tav tm="100000">
                                          <p:val>
                                            <p:strVal val="#ppt_x"/>
                                          </p:val>
                                        </p:tav>
                                      </p:tavLst>
                                    </p:anim>
                                    <p:anim calcmode="lin" valueType="num">
                                      <p:cBhvr additive="base">
                                        <p:cTn id="56" dur="500" fill="hold"/>
                                        <p:tgtEl>
                                          <p:spTgt spid="11"/>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cBhvr additive="base">
                                        <p:cTn id="59" dur="500" fill="hold"/>
                                        <p:tgtEl>
                                          <p:spTgt spid="12"/>
                                        </p:tgtEl>
                                        <p:attrNameLst>
                                          <p:attrName>ppt_x</p:attrName>
                                        </p:attrNameLst>
                                      </p:cBhvr>
                                      <p:tavLst>
                                        <p:tav tm="0">
                                          <p:val>
                                            <p:strVal val="#ppt_x"/>
                                          </p:val>
                                        </p:tav>
                                        <p:tav tm="100000">
                                          <p:val>
                                            <p:strVal val="#ppt_x"/>
                                          </p:val>
                                        </p:tav>
                                      </p:tavLst>
                                    </p:anim>
                                    <p:anim calcmode="lin" valueType="num">
                                      <p:cBhvr additive="base">
                                        <p:cTn id="60" dur="500" fill="hold"/>
                                        <p:tgtEl>
                                          <p:spTgt spid="12"/>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3"/>
                                        </p:tgtEl>
                                        <p:attrNameLst>
                                          <p:attrName>style.visibility</p:attrName>
                                        </p:attrNameLst>
                                      </p:cBhvr>
                                      <p:to>
                                        <p:strVal val="visible"/>
                                      </p:to>
                                    </p:set>
                                    <p:anim calcmode="lin" valueType="num">
                                      <p:cBhvr additive="base">
                                        <p:cTn id="63" dur="500" fill="hold"/>
                                        <p:tgtEl>
                                          <p:spTgt spid="13"/>
                                        </p:tgtEl>
                                        <p:attrNameLst>
                                          <p:attrName>ppt_x</p:attrName>
                                        </p:attrNameLst>
                                      </p:cBhvr>
                                      <p:tavLst>
                                        <p:tav tm="0">
                                          <p:val>
                                            <p:strVal val="#ppt_x"/>
                                          </p:val>
                                        </p:tav>
                                        <p:tav tm="100000">
                                          <p:val>
                                            <p:strVal val="#ppt_x"/>
                                          </p:val>
                                        </p:tav>
                                      </p:tavLst>
                                    </p:anim>
                                    <p:anim calcmode="lin" valueType="num">
                                      <p:cBhvr additive="base">
                                        <p:cTn id="64" dur="500" fill="hold"/>
                                        <p:tgtEl>
                                          <p:spTgt spid="13"/>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additive="base">
                                        <p:cTn id="67" dur="500" fill="hold"/>
                                        <p:tgtEl>
                                          <p:spTgt spid="14"/>
                                        </p:tgtEl>
                                        <p:attrNameLst>
                                          <p:attrName>ppt_x</p:attrName>
                                        </p:attrNameLst>
                                      </p:cBhvr>
                                      <p:tavLst>
                                        <p:tav tm="0">
                                          <p:val>
                                            <p:strVal val="#ppt_x"/>
                                          </p:val>
                                        </p:tav>
                                        <p:tav tm="100000">
                                          <p:val>
                                            <p:strVal val="#ppt_x"/>
                                          </p:val>
                                        </p:tav>
                                      </p:tavLst>
                                    </p:anim>
                                    <p:anim calcmode="lin" valueType="num">
                                      <p:cBhvr additive="base">
                                        <p:cTn id="68" dur="500" fill="hold"/>
                                        <p:tgtEl>
                                          <p:spTgt spid="14"/>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5"/>
                                        </p:tgtEl>
                                        <p:attrNameLst>
                                          <p:attrName>style.visibility</p:attrName>
                                        </p:attrNameLst>
                                      </p:cBhvr>
                                      <p:to>
                                        <p:strVal val="visible"/>
                                      </p:to>
                                    </p:set>
                                    <p:anim calcmode="lin" valueType="num">
                                      <p:cBhvr additive="base">
                                        <p:cTn id="71" dur="500" fill="hold"/>
                                        <p:tgtEl>
                                          <p:spTgt spid="15"/>
                                        </p:tgtEl>
                                        <p:attrNameLst>
                                          <p:attrName>ppt_x</p:attrName>
                                        </p:attrNameLst>
                                      </p:cBhvr>
                                      <p:tavLst>
                                        <p:tav tm="0">
                                          <p:val>
                                            <p:strVal val="#ppt_x"/>
                                          </p:val>
                                        </p:tav>
                                        <p:tav tm="100000">
                                          <p:val>
                                            <p:strVal val="#ppt_x"/>
                                          </p:val>
                                        </p:tav>
                                      </p:tavLst>
                                    </p:anim>
                                    <p:anim calcmode="lin" valueType="num">
                                      <p:cBhvr additive="base">
                                        <p:cTn id="72" dur="500" fill="hold"/>
                                        <p:tgtEl>
                                          <p:spTgt spid="15"/>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16"/>
                                        </p:tgtEl>
                                        <p:attrNameLst>
                                          <p:attrName>style.visibility</p:attrName>
                                        </p:attrNameLst>
                                      </p:cBhvr>
                                      <p:to>
                                        <p:strVal val="visible"/>
                                      </p:to>
                                    </p:set>
                                    <p:anim calcmode="lin" valueType="num">
                                      <p:cBhvr additive="base">
                                        <p:cTn id="75" dur="500" fill="hold"/>
                                        <p:tgtEl>
                                          <p:spTgt spid="16"/>
                                        </p:tgtEl>
                                        <p:attrNameLst>
                                          <p:attrName>ppt_x</p:attrName>
                                        </p:attrNameLst>
                                      </p:cBhvr>
                                      <p:tavLst>
                                        <p:tav tm="0">
                                          <p:val>
                                            <p:strVal val="#ppt_x"/>
                                          </p:val>
                                        </p:tav>
                                        <p:tav tm="100000">
                                          <p:val>
                                            <p:strVal val="#ppt_x"/>
                                          </p:val>
                                        </p:tav>
                                      </p:tavLst>
                                    </p:anim>
                                    <p:anim calcmode="lin" valueType="num">
                                      <p:cBhvr additive="base">
                                        <p:cTn id="76" dur="500" fill="hold"/>
                                        <p:tgtEl>
                                          <p:spTgt spid="16"/>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ppt_x"/>
                                          </p:val>
                                        </p:tav>
                                        <p:tav tm="100000">
                                          <p:val>
                                            <p:strVal val="#ppt_x"/>
                                          </p:val>
                                        </p:tav>
                                      </p:tavLst>
                                    </p:anim>
                                    <p:anim calcmode="lin" valueType="num">
                                      <p:cBhvr additive="base">
                                        <p:cTn id="80" dur="500" fill="hold"/>
                                        <p:tgtEl>
                                          <p:spTgt spid="17"/>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18"/>
                                        </p:tgtEl>
                                        <p:attrNameLst>
                                          <p:attrName>style.visibility</p:attrName>
                                        </p:attrNameLst>
                                      </p:cBhvr>
                                      <p:to>
                                        <p:strVal val="visible"/>
                                      </p:to>
                                    </p:set>
                                    <p:anim calcmode="lin" valueType="num">
                                      <p:cBhvr additive="base">
                                        <p:cTn id="83" dur="500" fill="hold"/>
                                        <p:tgtEl>
                                          <p:spTgt spid="18"/>
                                        </p:tgtEl>
                                        <p:attrNameLst>
                                          <p:attrName>ppt_x</p:attrName>
                                        </p:attrNameLst>
                                      </p:cBhvr>
                                      <p:tavLst>
                                        <p:tav tm="0">
                                          <p:val>
                                            <p:strVal val="#ppt_x"/>
                                          </p:val>
                                        </p:tav>
                                        <p:tav tm="100000">
                                          <p:val>
                                            <p:strVal val="#ppt_x"/>
                                          </p:val>
                                        </p:tav>
                                      </p:tavLst>
                                    </p:anim>
                                    <p:anim calcmode="lin" valueType="num">
                                      <p:cBhvr additive="base">
                                        <p:cTn id="84" dur="500" fill="hold"/>
                                        <p:tgtEl>
                                          <p:spTgt spid="18"/>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19"/>
                                        </p:tgtEl>
                                        <p:attrNameLst>
                                          <p:attrName>style.visibility</p:attrName>
                                        </p:attrNameLst>
                                      </p:cBhvr>
                                      <p:to>
                                        <p:strVal val="visible"/>
                                      </p:to>
                                    </p:set>
                                    <p:anim calcmode="lin" valueType="num">
                                      <p:cBhvr additive="base">
                                        <p:cTn id="87" dur="500" fill="hold"/>
                                        <p:tgtEl>
                                          <p:spTgt spid="19"/>
                                        </p:tgtEl>
                                        <p:attrNameLst>
                                          <p:attrName>ppt_x</p:attrName>
                                        </p:attrNameLst>
                                      </p:cBhvr>
                                      <p:tavLst>
                                        <p:tav tm="0">
                                          <p:val>
                                            <p:strVal val="#ppt_x"/>
                                          </p:val>
                                        </p:tav>
                                        <p:tav tm="100000">
                                          <p:val>
                                            <p:strVal val="#ppt_x"/>
                                          </p:val>
                                        </p:tav>
                                      </p:tavLst>
                                    </p:anim>
                                    <p:anim calcmode="lin" valueType="num">
                                      <p:cBhvr additive="base">
                                        <p:cTn id="8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4" grpId="0" animBg="1"/>
      <p:bldP spid="9" grpId="0" animBg="1"/>
      <p:bldP spid="4" grpId="0"/>
      <p:bldP spid="6" grpId="0" animBg="1"/>
      <p:bldP spid="8" grpId="0"/>
      <p:bldP spid="11" grpId="0"/>
      <p:bldP spid="12" grpId="0" animBg="1"/>
      <p:bldP spid="13" grpId="0"/>
      <p:bldP spid="15" grpId="0"/>
      <p:bldP spid="16" grpId="0" animBg="1"/>
      <p:bldP spid="17" grpId="0"/>
      <p:bldP spid="19" grpId="0"/>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email"/>
          <a:stretch>
            <a:fillRect/>
          </a:stretch>
        </p:blipFill>
        <p:spPr>
          <a:xfrm rot="5400000">
            <a:off x="2667000" y="-2667000"/>
            <a:ext cx="6858000" cy="12192000"/>
          </a:xfrm>
          <a:prstGeom prst="rect">
            <a:avLst/>
          </a:prstGeom>
        </p:spPr>
      </p:pic>
      <p:sp>
        <p:nvSpPr>
          <p:cNvPr id="7" name="矩形 6"/>
          <p:cNvSpPr/>
          <p:nvPr/>
        </p:nvSpPr>
        <p:spPr>
          <a:xfrm>
            <a:off x="255094" y="246315"/>
            <a:ext cx="11682906" cy="634004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9" name="矩形 8"/>
          <p:cNvSpPr/>
          <p:nvPr/>
        </p:nvSpPr>
        <p:spPr>
          <a:xfrm>
            <a:off x="4960620" y="231003"/>
            <a:ext cx="2270760" cy="289770"/>
          </a:xfrm>
          <a:prstGeom prst="rect">
            <a:avLst/>
          </a:prstGeom>
          <a:solidFill>
            <a:srgbClr val="2B65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graphicFrame>
        <p:nvGraphicFramePr>
          <p:cNvPr id="2" name="图表 1"/>
          <p:cNvGraphicFramePr/>
          <p:nvPr/>
        </p:nvGraphicFramePr>
        <p:xfrm>
          <a:off x="1329268" y="1292860"/>
          <a:ext cx="9585113" cy="3486573"/>
        </p:xfrm>
        <a:graphic>
          <a:graphicData uri="http://schemas.openxmlformats.org/drawingml/2006/chart">
            <c:chart xmlns:c="http://schemas.openxmlformats.org/drawingml/2006/chart" xmlns:r="http://schemas.openxmlformats.org/officeDocument/2006/relationships" r:id="rId1"/>
          </a:graphicData>
        </a:graphic>
      </p:graphicFrame>
      <p:sp>
        <p:nvSpPr>
          <p:cNvPr id="5" name="1"/>
          <p:cNvSpPr txBox="1">
            <a:spLocks noChangeArrowheads="1"/>
          </p:cNvSpPr>
          <p:nvPr/>
        </p:nvSpPr>
        <p:spPr bwMode="auto">
          <a:xfrm>
            <a:off x="1329267" y="4831927"/>
            <a:ext cx="2565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defTabSz="1621155">
              <a:spcBef>
                <a:spcPct val="20000"/>
              </a:spcBef>
              <a:defRPr/>
            </a:pPr>
            <a:r>
              <a:rPr lang="zh-CN" altLang="en-US" sz="24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mn-ea"/>
                <a:sym typeface="Source Han Serif SC" panose="02020700000000000000" pitchFamily="18" charset="-122"/>
              </a:rPr>
              <a:t>输入此处标题</a:t>
            </a:r>
            <a:endParaRPr lang="zh-CN" altLang="en-US" sz="24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mn-ea"/>
              <a:sym typeface="Source Han Serif SC" panose="02020700000000000000" pitchFamily="18" charset="-122"/>
            </a:endParaRPr>
          </a:p>
        </p:txBody>
      </p:sp>
      <p:sp>
        <p:nvSpPr>
          <p:cNvPr id="6" name="1"/>
          <p:cNvSpPr txBox="1">
            <a:spLocks noChangeArrowheads="1"/>
          </p:cNvSpPr>
          <p:nvPr/>
        </p:nvSpPr>
        <p:spPr bwMode="auto">
          <a:xfrm>
            <a:off x="1329300" y="5248553"/>
            <a:ext cx="9516501" cy="521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nSpc>
                <a:spcPts val="2200"/>
              </a:lnSpc>
            </a:pPr>
            <a:r>
              <a:rPr lang="zh-CN" altLang="en-US" sz="1200" dirty="0">
                <a:solidFill>
                  <a:schemeClr val="tx1">
                    <a:lumMod val="85000"/>
                    <a:lumOff val="15000"/>
                  </a:schemeClr>
                </a:solidFill>
                <a:latin typeface="字魂35号-经典雅黑" panose="00000500000000000000" pitchFamily="2" charset="-122"/>
                <a:ea typeface="字魂35号-经典雅黑" panose="00000500000000000000" pitchFamily="2" charset="-122"/>
                <a:sym typeface="字魂35号-经典雅黑" panose="00000500000000000000" pitchFamily="2" charset="-122"/>
              </a:rPr>
              <a:t>请在此处添加具体内容，文字尽量言简意赅简单说明即可，不必过于繁琐，注意版面美观度。文字尽量言简意赅。请在此处添加具体内容，文字尽量言简意赅简单说明即可，不必过于繁琐，注意版面美观度。文字尽量言简意赅。</a:t>
            </a:r>
            <a:endParaRPr lang="zh-CN" altLang="en-US" sz="1200" dirty="0">
              <a:solidFill>
                <a:schemeClr val="tx1">
                  <a:lumMod val="85000"/>
                  <a:lumOff val="15000"/>
                </a:schemeClr>
              </a:solidFill>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8" name="TextBox 7"/>
          <p:cNvSpPr txBox="1"/>
          <p:nvPr/>
        </p:nvSpPr>
        <p:spPr>
          <a:xfrm>
            <a:off x="4549775" y="517728"/>
            <a:ext cx="3092450" cy="584775"/>
          </a:xfrm>
          <a:prstGeom prst="rect">
            <a:avLst/>
          </a:prstGeom>
          <a:noFill/>
        </p:spPr>
        <p:txBody>
          <a:bodyPr wrap="square" lIns="0" rIns="0" rtlCol="0">
            <a:spAutoFit/>
          </a:bodyPr>
          <a:lstStyle/>
          <a:p>
            <a:pPr algn="dist"/>
            <a:r>
              <a:rPr lang="en-US" altLang="zh-CN" sz="32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Bebas Neue" charset="0"/>
              </a:rPr>
              <a:t>02.</a:t>
            </a:r>
            <a:r>
              <a:rPr lang="zh-CN" altLang="en-US" sz="32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Bebas Neue" charset="0"/>
              </a:rPr>
              <a:t>重点工作</a:t>
            </a:r>
            <a:endParaRPr lang="en-US" altLang="zh-CN" sz="32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Bebas Neue"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p14:ferris dir="l"/>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par>
                          <p:cTn id="14" fill="hold">
                            <p:stCondLst>
                              <p:cond delay="1000"/>
                            </p:stCondLst>
                            <p:childTnLst>
                              <p:par>
                                <p:cTn id="15" presetID="22" presetClass="entr" presetSubtype="4"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par>
                          <p:cTn id="18" fill="hold">
                            <p:stCondLst>
                              <p:cond delay="1500"/>
                            </p:stCondLst>
                            <p:childTnLst>
                              <p:par>
                                <p:cTn id="19" presetID="12" presetClass="entr" presetSubtype="4"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p:tgtEl>
                                          <p:spTgt spid="8"/>
                                        </p:tgtEl>
                                        <p:attrNameLst>
                                          <p:attrName>ppt_y</p:attrName>
                                        </p:attrNameLst>
                                      </p:cBhvr>
                                      <p:tavLst>
                                        <p:tav tm="0">
                                          <p:val>
                                            <p:strVal val="#ppt_y+#ppt_h*1.125000"/>
                                          </p:val>
                                        </p:tav>
                                        <p:tav tm="100000">
                                          <p:val>
                                            <p:strVal val="#ppt_y"/>
                                          </p:val>
                                        </p:tav>
                                      </p:tavLst>
                                    </p:anim>
                                    <p:animEffect transition="in" filter="wipe(up)">
                                      <p:cBhvr>
                                        <p:cTn id="22" dur="500"/>
                                        <p:tgtEl>
                                          <p:spTgt spid="8"/>
                                        </p:tgtEl>
                                      </p:cBhvr>
                                    </p:animEffect>
                                  </p:childTnLst>
                                </p:cTn>
                              </p:par>
                            </p:childTnLst>
                          </p:cTn>
                        </p:par>
                        <p:par>
                          <p:cTn id="23" fill="hold">
                            <p:stCondLst>
                              <p:cond delay="2000"/>
                            </p:stCondLst>
                            <p:childTnLst>
                              <p:par>
                                <p:cTn id="24" presetID="2" presetClass="entr" presetSubtype="4" fill="hold" grpId="0" nodeType="after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additive="base">
                                        <p:cTn id="26" dur="500" fill="hold"/>
                                        <p:tgtEl>
                                          <p:spTgt spid="2"/>
                                        </p:tgtEl>
                                        <p:attrNameLst>
                                          <p:attrName>ppt_x</p:attrName>
                                        </p:attrNameLst>
                                      </p:cBhvr>
                                      <p:tavLst>
                                        <p:tav tm="0">
                                          <p:val>
                                            <p:strVal val="#ppt_x"/>
                                          </p:val>
                                        </p:tav>
                                        <p:tav tm="100000">
                                          <p:val>
                                            <p:strVal val="#ppt_x"/>
                                          </p:val>
                                        </p:tav>
                                      </p:tavLst>
                                    </p:anim>
                                    <p:anim calcmode="lin" valueType="num">
                                      <p:cBhvr additive="base">
                                        <p:cTn id="27" dur="500" fill="hold"/>
                                        <p:tgtEl>
                                          <p:spTgt spid="2"/>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ppt_x"/>
                                          </p:val>
                                        </p:tav>
                                        <p:tav tm="100000">
                                          <p:val>
                                            <p:strVal val="#ppt_x"/>
                                          </p:val>
                                        </p:tav>
                                      </p:tavLst>
                                    </p:anim>
                                    <p:anim calcmode="lin" valueType="num">
                                      <p:cBhvr additive="base">
                                        <p:cTn id="31" dur="500" fill="hold"/>
                                        <p:tgtEl>
                                          <p:spTgt spid="5"/>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 calcmode="lin" valueType="num">
                                      <p:cBhvr additive="base">
                                        <p:cTn id="34" dur="500" fill="hold"/>
                                        <p:tgtEl>
                                          <p:spTgt spid="6"/>
                                        </p:tgtEl>
                                        <p:attrNameLst>
                                          <p:attrName>ppt_x</p:attrName>
                                        </p:attrNameLst>
                                      </p:cBhvr>
                                      <p:tavLst>
                                        <p:tav tm="0">
                                          <p:val>
                                            <p:strVal val="#ppt_x"/>
                                          </p:val>
                                        </p:tav>
                                        <p:tav tm="100000">
                                          <p:val>
                                            <p:strVal val="#ppt_x"/>
                                          </p:val>
                                        </p:tav>
                                      </p:tavLst>
                                    </p:anim>
                                    <p:anim calcmode="lin" valueType="num">
                                      <p:cBhvr additive="base">
                                        <p:cTn id="3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Graphic spid="2" grpId="0">
        <p:bldAsOne/>
      </p:bldGraphic>
      <p:bldP spid="5" grpId="0"/>
      <p:bldP spid="6"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email"/>
          <a:stretch>
            <a:fillRect/>
          </a:stretch>
        </p:blipFill>
        <p:spPr>
          <a:xfrm rot="5400000">
            <a:off x="2667000" y="-2667000"/>
            <a:ext cx="6858000" cy="12192000"/>
          </a:xfrm>
          <a:prstGeom prst="rect">
            <a:avLst/>
          </a:prstGeom>
        </p:spPr>
      </p:pic>
      <p:sp>
        <p:nvSpPr>
          <p:cNvPr id="7" name="矩形 6"/>
          <p:cNvSpPr/>
          <p:nvPr/>
        </p:nvSpPr>
        <p:spPr>
          <a:xfrm>
            <a:off x="255094" y="246315"/>
            <a:ext cx="11682906" cy="634004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9" name="矩形 8"/>
          <p:cNvSpPr/>
          <p:nvPr/>
        </p:nvSpPr>
        <p:spPr>
          <a:xfrm>
            <a:off x="4960620" y="231003"/>
            <a:ext cx="2270760" cy="289770"/>
          </a:xfrm>
          <a:prstGeom prst="rect">
            <a:avLst/>
          </a:prstGeom>
          <a:solidFill>
            <a:srgbClr val="2B65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11" name="矩形 10"/>
          <p:cNvSpPr/>
          <p:nvPr/>
        </p:nvSpPr>
        <p:spPr>
          <a:xfrm>
            <a:off x="4960620" y="6446662"/>
            <a:ext cx="2270760" cy="13833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grpSp>
        <p:nvGrpSpPr>
          <p:cNvPr id="3" name="组合 2"/>
          <p:cNvGrpSpPr/>
          <p:nvPr/>
        </p:nvGrpSpPr>
        <p:grpSpPr>
          <a:xfrm>
            <a:off x="4483820" y="2787560"/>
            <a:ext cx="7451992" cy="1280160"/>
            <a:chOff x="4483820" y="2787560"/>
            <a:chExt cx="7451992" cy="1280160"/>
          </a:xfrm>
        </p:grpSpPr>
        <p:sp>
          <p:nvSpPr>
            <p:cNvPr id="2" name="矩形 1"/>
            <p:cNvSpPr/>
            <p:nvPr/>
          </p:nvSpPr>
          <p:spPr>
            <a:xfrm>
              <a:off x="4483820" y="2787560"/>
              <a:ext cx="7451992" cy="1280160"/>
            </a:xfrm>
            <a:prstGeom prst="rect">
              <a:avLst/>
            </a:prstGeom>
            <a:blipFill dpi="0" rotWithShape="1">
              <a:blip r:embed="rId2" cstate="email"/>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6"/>
            <p:cNvSpPr txBox="1"/>
            <p:nvPr/>
          </p:nvSpPr>
          <p:spPr>
            <a:xfrm>
              <a:off x="4483820" y="2898381"/>
              <a:ext cx="5295180" cy="923330"/>
            </a:xfrm>
            <a:prstGeom prst="rect">
              <a:avLst/>
            </a:prstGeom>
            <a:noFill/>
          </p:spPr>
          <p:txBody>
            <a:bodyPr wrap="square" rtlCol="0">
              <a:spAutoFit/>
            </a:bodyPr>
            <a:lstStyle/>
            <a:p>
              <a:r>
                <a:rPr lang="en-US" altLang="zh-CN" sz="5400" dirty="0">
                  <a:solidFill>
                    <a:srgbClr val="FFFFFF"/>
                  </a:solidFill>
                  <a:effectLst>
                    <a:outerShdw blurRad="38100" dist="38100" dir="2700000" algn="tl">
                      <a:srgbClr val="000000"/>
                    </a:outerShdw>
                  </a:effectLst>
                  <a:latin typeface="字魂95号-手刻宋" panose="00000500000000000000" pitchFamily="2" charset="-122"/>
                  <a:ea typeface="字魂95号-手刻宋" panose="00000500000000000000" pitchFamily="2" charset="-122"/>
                  <a:cs typeface="Playfair Display" charset="0"/>
                </a:rPr>
                <a:t>PART THREE</a:t>
              </a:r>
              <a:endParaRPr lang="en-US" sz="5400" dirty="0">
                <a:solidFill>
                  <a:srgbClr val="FFFFFF"/>
                </a:solidFill>
                <a:effectLst>
                  <a:outerShdw blurRad="38100" dist="38100" dir="2700000" algn="tl">
                    <a:srgbClr val="000000"/>
                  </a:outerShdw>
                </a:effectLst>
                <a:latin typeface="字魂95号-手刻宋" panose="00000500000000000000" pitchFamily="2" charset="-122"/>
                <a:ea typeface="字魂95号-手刻宋" panose="00000500000000000000" pitchFamily="2" charset="-122"/>
                <a:cs typeface="Playfair Display" charset="0"/>
              </a:endParaRPr>
            </a:p>
          </p:txBody>
        </p:sp>
      </p:grpSp>
      <p:sp>
        <p:nvSpPr>
          <p:cNvPr id="14" name="TextBox 7"/>
          <p:cNvSpPr txBox="1"/>
          <p:nvPr/>
        </p:nvSpPr>
        <p:spPr>
          <a:xfrm>
            <a:off x="1003300" y="2840325"/>
            <a:ext cx="2476500" cy="645160"/>
          </a:xfrm>
          <a:prstGeom prst="rect">
            <a:avLst/>
          </a:prstGeom>
          <a:noFill/>
        </p:spPr>
        <p:txBody>
          <a:bodyPr wrap="square" lIns="0" rIns="0" rtlCol="0">
            <a:spAutoFit/>
          </a:bodyPr>
          <a:lstStyle/>
          <a:p>
            <a:pPr algn="dist"/>
            <a:r>
              <a:rPr lang="zh-CN" altLang="en-US" sz="36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Bebas Neue" charset="0"/>
              </a:rPr>
              <a:t>方法论</a:t>
            </a:r>
            <a:endParaRPr lang="zh-CN" altLang="en-US" sz="36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Bebas Neue" charset="0"/>
            </a:endParaRPr>
          </a:p>
        </p:txBody>
      </p:sp>
      <p:sp>
        <p:nvSpPr>
          <p:cNvPr id="4" name="文本框 3"/>
          <p:cNvSpPr txBox="1"/>
          <p:nvPr/>
        </p:nvSpPr>
        <p:spPr>
          <a:xfrm>
            <a:off x="1003300" y="3606800"/>
            <a:ext cx="6096000" cy="368300"/>
          </a:xfrm>
          <a:prstGeom prst="rect">
            <a:avLst/>
          </a:prstGeom>
          <a:noFill/>
        </p:spPr>
        <p:txBody>
          <a:bodyPr wrap="square" rtlCol="0" anchor="t">
            <a:spAutoFit/>
          </a:bodyPr>
          <a:p>
            <a:r>
              <a:rPr lang="zh-CN" altLang="en-US"/>
              <a:t>Methodology</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0">
        <p14:conveyor dir="l"/>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par>
                          <p:cTn id="14" fill="hold">
                            <p:stCondLst>
                              <p:cond delay="1000"/>
                            </p:stCondLst>
                            <p:childTnLst>
                              <p:par>
                                <p:cTn id="15" presetID="22" presetClass="entr" presetSubtype="4"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up)">
                                      <p:cBhvr>
                                        <p:cTn id="20" dur="500"/>
                                        <p:tgtEl>
                                          <p:spTgt spid="11"/>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left)">
                                      <p:cBhvr>
                                        <p:cTn id="24" dur="500"/>
                                        <p:tgtEl>
                                          <p:spTgt spid="14"/>
                                        </p:tgtEl>
                                      </p:cBhvr>
                                    </p:animEffec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left)">
                                      <p:cBhvr>
                                        <p:cTn id="2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email"/>
          <a:stretch>
            <a:fillRect/>
          </a:stretch>
        </p:blipFill>
        <p:spPr>
          <a:xfrm rot="5400000">
            <a:off x="2667000" y="-2667000"/>
            <a:ext cx="6858000" cy="12192000"/>
          </a:xfrm>
          <a:prstGeom prst="rect">
            <a:avLst/>
          </a:prstGeom>
        </p:spPr>
      </p:pic>
      <p:sp>
        <p:nvSpPr>
          <p:cNvPr id="7" name="矩形 6"/>
          <p:cNvSpPr/>
          <p:nvPr/>
        </p:nvSpPr>
        <p:spPr>
          <a:xfrm>
            <a:off x="255094" y="246315"/>
            <a:ext cx="11682906" cy="634004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pic>
        <p:nvPicPr>
          <p:cNvPr id="21" name="图片占位符 36"/>
          <p:cNvPicPr>
            <a:picLocks noGrp="1" noChangeAspect="1"/>
          </p:cNvPicPr>
          <p:nvPr/>
        </p:nvPicPr>
        <p:blipFill>
          <a:blip r:embed="rId2" cstate="email"/>
          <a:srcRect/>
          <a:stretch>
            <a:fillRect/>
          </a:stretch>
        </p:blipFill>
        <p:spPr>
          <a:xfrm>
            <a:off x="1657418" y="2569394"/>
            <a:ext cx="2657475" cy="1770899"/>
          </a:xfrm>
          <a:prstGeom prst="rect">
            <a:avLst/>
          </a:prstGeom>
        </p:spPr>
      </p:pic>
      <p:sp>
        <p:nvSpPr>
          <p:cNvPr id="9" name="矩形 8"/>
          <p:cNvSpPr/>
          <p:nvPr/>
        </p:nvSpPr>
        <p:spPr>
          <a:xfrm>
            <a:off x="4960620" y="231003"/>
            <a:ext cx="2270760" cy="289770"/>
          </a:xfrm>
          <a:prstGeom prst="rect">
            <a:avLst/>
          </a:prstGeom>
          <a:solidFill>
            <a:srgbClr val="2B65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pic>
        <p:nvPicPr>
          <p:cNvPr id="4" name="图片占位符 36"/>
          <p:cNvPicPr>
            <a:picLocks noGrp="1" noChangeAspect="1"/>
          </p:cNvPicPr>
          <p:nvPr/>
        </p:nvPicPr>
        <p:blipFill>
          <a:blip r:embed="rId3" cstate="email"/>
          <a:srcRect/>
          <a:stretch>
            <a:fillRect/>
          </a:stretch>
        </p:blipFill>
        <p:spPr>
          <a:xfrm>
            <a:off x="4767044" y="2543175"/>
            <a:ext cx="2657475" cy="1771650"/>
          </a:xfrm>
          <a:prstGeom prst="rect">
            <a:avLst/>
          </a:prstGeom>
        </p:spPr>
      </p:pic>
      <p:pic>
        <p:nvPicPr>
          <p:cNvPr id="5" name="图片占位符 37"/>
          <p:cNvPicPr>
            <a:picLocks noGrp="1" noChangeAspect="1"/>
          </p:cNvPicPr>
          <p:nvPr/>
        </p:nvPicPr>
        <p:blipFill>
          <a:blip r:embed="rId4" cstate="email"/>
          <a:srcRect/>
          <a:stretch>
            <a:fillRect/>
          </a:stretch>
        </p:blipFill>
        <p:spPr>
          <a:xfrm>
            <a:off x="7893737" y="2543175"/>
            <a:ext cx="2655226" cy="1771650"/>
          </a:xfrm>
          <a:prstGeom prst="rect">
            <a:avLst/>
          </a:prstGeom>
        </p:spPr>
      </p:pic>
      <p:sp>
        <p:nvSpPr>
          <p:cNvPr id="6" name="Rectangle 10"/>
          <p:cNvSpPr/>
          <p:nvPr/>
        </p:nvSpPr>
        <p:spPr>
          <a:xfrm>
            <a:off x="8165882" y="2399377"/>
            <a:ext cx="2110936" cy="2110934"/>
          </a:xfrm>
          <a:prstGeom prst="rect">
            <a:avLst/>
          </a:prstGeom>
          <a:solidFill>
            <a:srgbClr val="2B6587">
              <a:alpha val="85000"/>
            </a:srgbClr>
          </a:solidFill>
          <a:ln>
            <a:noFill/>
          </a:ln>
          <a:effectLst>
            <a:outerShdw blurRad="381000" sx="102000" sy="102000" algn="ctr"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i="1">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8" name="Rectangle 11"/>
          <p:cNvSpPr/>
          <p:nvPr/>
        </p:nvSpPr>
        <p:spPr>
          <a:xfrm>
            <a:off x="5040313" y="2369434"/>
            <a:ext cx="2110936" cy="2110934"/>
          </a:xfrm>
          <a:prstGeom prst="rect">
            <a:avLst/>
          </a:prstGeom>
          <a:solidFill>
            <a:srgbClr val="404040">
              <a:alpha val="85000"/>
            </a:srgbClr>
          </a:solidFill>
          <a:ln>
            <a:noFill/>
          </a:ln>
          <a:effectLst>
            <a:outerShdw blurRad="381000" sx="102000" sy="102000" algn="ctr"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i="1">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10" name="Rectangle 12"/>
          <p:cNvSpPr/>
          <p:nvPr/>
        </p:nvSpPr>
        <p:spPr>
          <a:xfrm>
            <a:off x="1972175" y="2376146"/>
            <a:ext cx="2110936" cy="2110934"/>
          </a:xfrm>
          <a:prstGeom prst="rect">
            <a:avLst/>
          </a:prstGeom>
          <a:solidFill>
            <a:srgbClr val="2B6587">
              <a:alpha val="85000"/>
            </a:srgbClr>
          </a:solidFill>
          <a:ln>
            <a:noFill/>
          </a:ln>
          <a:effectLst>
            <a:outerShdw blurRad="381000" sx="102000" sy="102000" algn="ctr"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i="1">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11" name="Rectangle 23"/>
          <p:cNvSpPr/>
          <p:nvPr/>
        </p:nvSpPr>
        <p:spPr>
          <a:xfrm>
            <a:off x="2761661" y="3033506"/>
            <a:ext cx="417102" cy="338554"/>
          </a:xfrm>
          <a:prstGeom prst="rect">
            <a:avLst/>
          </a:prstGeom>
        </p:spPr>
        <p:txBody>
          <a:bodyPr wrap="none">
            <a:spAutoFit/>
          </a:bodyPr>
          <a:lstStyle/>
          <a:p>
            <a:pPr algn="ctr"/>
            <a:r>
              <a:rPr lang="en-US" sz="1600" i="1" dirty="0">
                <a:solidFill>
                  <a:schemeClr val="bg1"/>
                </a:solidFill>
                <a:latin typeface="字魂35号-经典雅黑" panose="00000500000000000000" pitchFamily="2" charset="-122"/>
                <a:ea typeface="字魂35号-经典雅黑" panose="00000500000000000000" pitchFamily="2" charset="-122"/>
                <a:cs typeface="Calibri" panose="020F0502020204030204"/>
                <a:sym typeface="字魂35号-经典雅黑" panose="00000500000000000000" pitchFamily="2" charset="-122"/>
              </a:rPr>
              <a:t>01</a:t>
            </a:r>
            <a:endParaRPr lang="id-ID" sz="1600" i="1" dirty="0">
              <a:solidFill>
                <a:schemeClr val="bg1"/>
              </a:solidFill>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12" name="3"/>
          <p:cNvSpPr txBox="1"/>
          <p:nvPr/>
        </p:nvSpPr>
        <p:spPr>
          <a:xfrm>
            <a:off x="2173126" y="3341283"/>
            <a:ext cx="1594172" cy="4437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4000"/>
              </a:lnSpc>
              <a:buNone/>
              <a:defRPr/>
            </a:pPr>
            <a:r>
              <a:rPr lang="en-US" altLang="zh-CN" sz="1100" dirty="0">
                <a:solidFill>
                  <a:schemeClr val="bg1"/>
                </a:solidFill>
                <a:latin typeface="字魂95号-手刻宋" panose="00000500000000000000" pitchFamily="2" charset="-122"/>
                <a:ea typeface="字魂95号-手刻宋" panose="00000500000000000000" pitchFamily="2" charset="-122"/>
              </a:rPr>
              <a:t>that you see nor half what you hear.</a:t>
            </a:r>
            <a:endParaRPr lang="id-ID" sz="1100" i="1" dirty="0">
              <a:solidFill>
                <a:schemeClr val="bg1"/>
              </a:solidFill>
              <a:latin typeface="字魂35号-经典雅黑" panose="00000500000000000000" pitchFamily="2" charset="-122"/>
              <a:ea typeface="字魂35号-经典雅黑" panose="00000500000000000000" pitchFamily="2" charset="-122"/>
              <a:cs typeface="Calibri" panose="020F0502020204030204"/>
              <a:sym typeface="字魂35号-经典雅黑" panose="00000500000000000000" pitchFamily="2" charset="-122"/>
            </a:endParaRPr>
          </a:p>
        </p:txBody>
      </p:sp>
      <p:sp>
        <p:nvSpPr>
          <p:cNvPr id="13" name="Rectangle 27"/>
          <p:cNvSpPr/>
          <p:nvPr/>
        </p:nvSpPr>
        <p:spPr>
          <a:xfrm>
            <a:off x="5843148" y="3033506"/>
            <a:ext cx="505267" cy="338554"/>
          </a:xfrm>
          <a:prstGeom prst="rect">
            <a:avLst/>
          </a:prstGeom>
        </p:spPr>
        <p:txBody>
          <a:bodyPr wrap="none">
            <a:spAutoFit/>
          </a:bodyPr>
          <a:lstStyle/>
          <a:p>
            <a:pPr algn="ctr"/>
            <a:r>
              <a:rPr lang="en-US" sz="1600" i="1" dirty="0">
                <a:solidFill>
                  <a:schemeClr val="bg1"/>
                </a:solidFill>
                <a:latin typeface="字魂35号-经典雅黑" panose="00000500000000000000" pitchFamily="2" charset="-122"/>
                <a:ea typeface="字魂35号-经典雅黑" panose="00000500000000000000" pitchFamily="2" charset="-122"/>
                <a:cs typeface="Calibri" panose="020F0502020204030204"/>
                <a:sym typeface="字魂35号-经典雅黑" panose="00000500000000000000" pitchFamily="2" charset="-122"/>
              </a:rPr>
              <a:t>02</a:t>
            </a:r>
            <a:endParaRPr lang="id-ID" sz="1600" i="1" dirty="0">
              <a:solidFill>
                <a:schemeClr val="bg1"/>
              </a:solidFill>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14" name="2"/>
          <p:cNvSpPr txBox="1"/>
          <p:nvPr/>
        </p:nvSpPr>
        <p:spPr>
          <a:xfrm>
            <a:off x="5298695" y="3341283"/>
            <a:ext cx="1594172" cy="4437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4000"/>
              </a:lnSpc>
              <a:buNone/>
              <a:defRPr/>
            </a:pPr>
            <a:r>
              <a:rPr lang="en-US" altLang="zh-CN" sz="1100" dirty="0">
                <a:solidFill>
                  <a:schemeClr val="bg1"/>
                </a:solidFill>
                <a:latin typeface="字魂95号-手刻宋" panose="00000500000000000000" pitchFamily="2" charset="-122"/>
                <a:ea typeface="字魂95号-手刻宋" panose="00000500000000000000" pitchFamily="2" charset="-122"/>
              </a:rPr>
              <a:t>that you see nor half what you hear.</a:t>
            </a:r>
            <a:endParaRPr lang="id-ID" sz="1100" i="1" dirty="0">
              <a:solidFill>
                <a:schemeClr val="bg1"/>
              </a:solidFill>
              <a:latin typeface="字魂35号-经典雅黑" panose="00000500000000000000" pitchFamily="2" charset="-122"/>
              <a:ea typeface="字魂35号-经典雅黑" panose="00000500000000000000" pitchFamily="2" charset="-122"/>
              <a:cs typeface="Calibri" panose="020F0502020204030204"/>
              <a:sym typeface="字魂35号-经典雅黑" panose="00000500000000000000" pitchFamily="2" charset="-122"/>
            </a:endParaRPr>
          </a:p>
        </p:txBody>
      </p:sp>
      <p:sp>
        <p:nvSpPr>
          <p:cNvPr id="15" name="Rectangle 30"/>
          <p:cNvSpPr/>
          <p:nvPr/>
        </p:nvSpPr>
        <p:spPr>
          <a:xfrm>
            <a:off x="8969375" y="3033506"/>
            <a:ext cx="505267" cy="338554"/>
          </a:xfrm>
          <a:prstGeom prst="rect">
            <a:avLst/>
          </a:prstGeom>
        </p:spPr>
        <p:txBody>
          <a:bodyPr wrap="none">
            <a:spAutoFit/>
          </a:bodyPr>
          <a:lstStyle/>
          <a:p>
            <a:pPr algn="ctr"/>
            <a:r>
              <a:rPr lang="en-US" sz="1600" i="1" dirty="0">
                <a:solidFill>
                  <a:schemeClr val="bg1"/>
                </a:solidFill>
                <a:latin typeface="字魂35号-经典雅黑" panose="00000500000000000000" pitchFamily="2" charset="-122"/>
                <a:ea typeface="字魂35号-经典雅黑" panose="00000500000000000000" pitchFamily="2" charset="-122"/>
                <a:cs typeface="Calibri" panose="020F0502020204030204"/>
                <a:sym typeface="字魂35号-经典雅黑" panose="00000500000000000000" pitchFamily="2" charset="-122"/>
              </a:rPr>
              <a:t>03</a:t>
            </a:r>
            <a:endParaRPr lang="id-ID" sz="1600" i="1" dirty="0">
              <a:solidFill>
                <a:schemeClr val="bg1"/>
              </a:solidFill>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16" name="1"/>
          <p:cNvSpPr txBox="1"/>
          <p:nvPr/>
        </p:nvSpPr>
        <p:spPr>
          <a:xfrm>
            <a:off x="8424922" y="3341283"/>
            <a:ext cx="1594172" cy="4437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4000"/>
              </a:lnSpc>
              <a:buNone/>
              <a:defRPr/>
            </a:pPr>
            <a:r>
              <a:rPr lang="en-US" altLang="zh-CN" sz="1100" dirty="0">
                <a:solidFill>
                  <a:schemeClr val="bg1"/>
                </a:solidFill>
                <a:latin typeface="字魂95号-手刻宋" panose="00000500000000000000" pitchFamily="2" charset="-122"/>
                <a:ea typeface="字魂95号-手刻宋" panose="00000500000000000000" pitchFamily="2" charset="-122"/>
              </a:rPr>
              <a:t>that you see nor half what you hear.</a:t>
            </a:r>
            <a:endParaRPr lang="id-ID" sz="1100" i="1" dirty="0">
              <a:solidFill>
                <a:schemeClr val="bg1"/>
              </a:solidFill>
              <a:latin typeface="字魂35号-经典雅黑" panose="00000500000000000000" pitchFamily="2" charset="-122"/>
              <a:ea typeface="字魂35号-经典雅黑" panose="00000500000000000000" pitchFamily="2" charset="-122"/>
              <a:cs typeface="Calibri" panose="020F0502020204030204"/>
              <a:sym typeface="字魂35号-经典雅黑" panose="00000500000000000000" pitchFamily="2" charset="-122"/>
            </a:endParaRPr>
          </a:p>
        </p:txBody>
      </p:sp>
      <p:grpSp>
        <p:nvGrpSpPr>
          <p:cNvPr id="17" name="组合 16"/>
          <p:cNvGrpSpPr/>
          <p:nvPr/>
        </p:nvGrpSpPr>
        <p:grpSpPr>
          <a:xfrm>
            <a:off x="5547519" y="5749732"/>
            <a:ext cx="1096962" cy="523220"/>
            <a:chOff x="874713" y="4661424"/>
            <a:chExt cx="1096962" cy="523220"/>
          </a:xfrm>
        </p:grpSpPr>
        <p:sp>
          <p:nvSpPr>
            <p:cNvPr id="18" name="圆角矩形 69"/>
            <p:cNvSpPr/>
            <p:nvPr/>
          </p:nvSpPr>
          <p:spPr>
            <a:xfrm>
              <a:off x="874713" y="4671312"/>
              <a:ext cx="1096962" cy="288000"/>
            </a:xfrm>
            <a:prstGeom prst="roundRect">
              <a:avLst>
                <a:gd name="adj" fmla="val 50000"/>
              </a:avLst>
            </a:prstGeom>
            <a:solidFill>
              <a:srgbClr val="404040"/>
            </a:solidFill>
            <a:ln>
              <a:noFill/>
            </a:ln>
            <a:effectLst>
              <a:outerShdw blurRad="254000" dist="127000" dir="5400000" algn="t"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19" name="文本框 18"/>
            <p:cNvSpPr txBox="1"/>
            <p:nvPr/>
          </p:nvSpPr>
          <p:spPr>
            <a:xfrm>
              <a:off x="1041401" y="4661424"/>
              <a:ext cx="763588" cy="523220"/>
            </a:xfrm>
            <a:prstGeom prst="rect">
              <a:avLst/>
            </a:prstGeom>
            <a:noFill/>
          </p:spPr>
          <p:txBody>
            <a:bodyPr wrap="square" rtlCol="0">
              <a:spAutoFit/>
            </a:bodyPr>
            <a:lstStyle/>
            <a:p>
              <a:pPr algn="ctr"/>
              <a:r>
                <a:rPr lang="en-US" altLang="zh-CN" sz="1400" i="1" dirty="0">
                  <a:solidFill>
                    <a:schemeClr val="bg1"/>
                  </a:solidFill>
                  <a:latin typeface="字魂35号-经典雅黑" panose="00000500000000000000" pitchFamily="2" charset="-122"/>
                  <a:ea typeface="字魂35号-经典雅黑" panose="00000500000000000000" pitchFamily="2" charset="-122"/>
                  <a:sym typeface="字魂35号-经典雅黑" panose="00000500000000000000" pitchFamily="2" charset="-122"/>
                </a:rPr>
                <a:t>MORE</a:t>
              </a:r>
              <a:endParaRPr lang="zh-CN" altLang="en-US" sz="1400" i="1" dirty="0">
                <a:solidFill>
                  <a:schemeClr val="bg1"/>
                </a:solidFill>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grpSp>
      <p:sp>
        <p:nvSpPr>
          <p:cNvPr id="20" name="文本框 19"/>
          <p:cNvSpPr txBox="1"/>
          <p:nvPr/>
        </p:nvSpPr>
        <p:spPr>
          <a:xfrm>
            <a:off x="830692" y="4794328"/>
            <a:ext cx="10530616" cy="688458"/>
          </a:xfrm>
          <a:prstGeom prst="rect">
            <a:avLst/>
          </a:prstGeom>
          <a:noFill/>
        </p:spPr>
        <p:txBody>
          <a:bodyPr wrap="square" rtlCol="0">
            <a:spAutoFit/>
            <a:scene3d>
              <a:camera prst="orthographicFront"/>
              <a:lightRig rig="threePt" dir="t"/>
            </a:scene3d>
            <a:sp3d contourW="12700"/>
          </a:bodyPr>
          <a:lstStyle/>
          <a:p>
            <a:pPr algn="ctr">
              <a:lnSpc>
                <a:spcPts val="2500"/>
              </a:lnSpc>
            </a:pPr>
            <a:r>
              <a:rPr lang="zh-CN" altLang="en-US" sz="1400" dirty="0">
                <a:solidFill>
                  <a:schemeClr val="tx1">
                    <a:lumMod val="85000"/>
                    <a:lumOff val="15000"/>
                  </a:schemeClr>
                </a:solidFill>
                <a:latin typeface="字魂35号-经典雅黑" panose="00000500000000000000" pitchFamily="2" charset="-122"/>
                <a:ea typeface="字魂35号-经典雅黑" panose="00000500000000000000" pitchFamily="2" charset="-122"/>
                <a:sym typeface="字魂35号-经典雅黑" panose="00000500000000000000" pitchFamily="2" charset="-122"/>
              </a:rPr>
              <a:t>请在此处添加具体内容，文字尽量言简意赅简单说明即可，</a:t>
            </a:r>
            <a:endParaRPr lang="en-US" altLang="zh-CN" sz="1400" dirty="0">
              <a:solidFill>
                <a:schemeClr val="tx1">
                  <a:lumMod val="85000"/>
                  <a:lumOff val="15000"/>
                </a:schemeClr>
              </a:solidFill>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a:p>
            <a:pPr algn="ctr">
              <a:lnSpc>
                <a:spcPts val="2500"/>
              </a:lnSpc>
            </a:pPr>
            <a:r>
              <a:rPr lang="zh-CN" altLang="en-US" sz="1400" dirty="0">
                <a:solidFill>
                  <a:schemeClr val="tx1">
                    <a:lumMod val="85000"/>
                    <a:lumOff val="15000"/>
                  </a:schemeClr>
                </a:solidFill>
                <a:latin typeface="字魂35号-经典雅黑" panose="00000500000000000000" pitchFamily="2" charset="-122"/>
                <a:ea typeface="字魂35号-经典雅黑" panose="00000500000000000000" pitchFamily="2" charset="-122"/>
                <a:sym typeface="字魂35号-经典雅黑" panose="00000500000000000000" pitchFamily="2" charset="-122"/>
              </a:rPr>
              <a:t>不必过于繁琐，注意版面美观度。请文字尽量言简意赅简单说明即可，不必过于繁琐，注意版面美观度，请在此处添加具体内容。</a:t>
            </a:r>
            <a:endParaRPr lang="zh-CN" altLang="en-US" sz="1400" dirty="0">
              <a:solidFill>
                <a:schemeClr val="tx1">
                  <a:lumMod val="85000"/>
                  <a:lumOff val="15000"/>
                </a:schemeClr>
              </a:solidFill>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22" name="TextBox 7"/>
          <p:cNvSpPr txBox="1"/>
          <p:nvPr/>
        </p:nvSpPr>
        <p:spPr>
          <a:xfrm>
            <a:off x="4549775" y="517728"/>
            <a:ext cx="3092450" cy="584775"/>
          </a:xfrm>
          <a:prstGeom prst="rect">
            <a:avLst/>
          </a:prstGeom>
          <a:noFill/>
        </p:spPr>
        <p:txBody>
          <a:bodyPr wrap="square" lIns="0" rIns="0" rtlCol="0">
            <a:spAutoFit/>
          </a:bodyPr>
          <a:lstStyle/>
          <a:p>
            <a:pPr algn="dist"/>
            <a:r>
              <a:rPr lang="en-US" altLang="zh-CN" sz="32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Bebas Neue" charset="0"/>
              </a:rPr>
              <a:t>03.</a:t>
            </a:r>
            <a:r>
              <a:rPr lang="zh-CN" altLang="en-US" sz="32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Bebas Neue" charset="0"/>
              </a:rPr>
              <a:t>成功经验</a:t>
            </a:r>
            <a:endParaRPr lang="en-US" altLang="zh-CN" sz="32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Bebas Neue"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p14:prism isContent="1"/>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par>
                          <p:cTn id="14" fill="hold">
                            <p:stCondLst>
                              <p:cond delay="1000"/>
                            </p:stCondLst>
                            <p:childTnLst>
                              <p:par>
                                <p:cTn id="15" presetID="22" presetClass="entr" presetSubtype="4"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par>
                          <p:cTn id="18" fill="hold">
                            <p:stCondLst>
                              <p:cond delay="1500"/>
                            </p:stCondLst>
                            <p:childTnLst>
                              <p:par>
                                <p:cTn id="19" presetID="12" presetClass="entr" presetSubtype="4"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additive="base">
                                        <p:cTn id="21" dur="500"/>
                                        <p:tgtEl>
                                          <p:spTgt spid="22"/>
                                        </p:tgtEl>
                                        <p:attrNameLst>
                                          <p:attrName>ppt_y</p:attrName>
                                        </p:attrNameLst>
                                      </p:cBhvr>
                                      <p:tavLst>
                                        <p:tav tm="0">
                                          <p:val>
                                            <p:strVal val="#ppt_y+#ppt_h*1.125000"/>
                                          </p:val>
                                        </p:tav>
                                        <p:tav tm="100000">
                                          <p:val>
                                            <p:strVal val="#ppt_y"/>
                                          </p:val>
                                        </p:tav>
                                      </p:tavLst>
                                    </p:anim>
                                    <p:animEffect transition="in" filter="wipe(up)">
                                      <p:cBhvr>
                                        <p:cTn id="22" dur="500"/>
                                        <p:tgtEl>
                                          <p:spTgt spid="22"/>
                                        </p:tgtEl>
                                      </p:cBhvr>
                                    </p:animEffect>
                                  </p:childTnLst>
                                </p:cTn>
                              </p:par>
                            </p:childTnLst>
                          </p:cTn>
                        </p:par>
                        <p:par>
                          <p:cTn id="23" fill="hold">
                            <p:stCondLst>
                              <p:cond delay="2000"/>
                            </p:stCondLst>
                            <p:childTnLst>
                              <p:par>
                                <p:cTn id="24" presetID="53" presetClass="entr" presetSubtype="16" fill="hold" nodeType="after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p:cTn id="26" dur="500" fill="hold"/>
                                        <p:tgtEl>
                                          <p:spTgt spid="4"/>
                                        </p:tgtEl>
                                        <p:attrNameLst>
                                          <p:attrName>ppt_w</p:attrName>
                                        </p:attrNameLst>
                                      </p:cBhvr>
                                      <p:tavLst>
                                        <p:tav tm="0">
                                          <p:val>
                                            <p:fltVal val="0"/>
                                          </p:val>
                                        </p:tav>
                                        <p:tav tm="100000">
                                          <p:val>
                                            <p:strVal val="#ppt_w"/>
                                          </p:val>
                                        </p:tav>
                                      </p:tavLst>
                                    </p:anim>
                                    <p:anim calcmode="lin" valueType="num">
                                      <p:cBhvr>
                                        <p:cTn id="27" dur="500" fill="hold"/>
                                        <p:tgtEl>
                                          <p:spTgt spid="4"/>
                                        </p:tgtEl>
                                        <p:attrNameLst>
                                          <p:attrName>ppt_h</p:attrName>
                                        </p:attrNameLst>
                                      </p:cBhvr>
                                      <p:tavLst>
                                        <p:tav tm="0">
                                          <p:val>
                                            <p:fltVal val="0"/>
                                          </p:val>
                                        </p:tav>
                                        <p:tav tm="100000">
                                          <p:val>
                                            <p:strVal val="#ppt_h"/>
                                          </p:val>
                                        </p:tav>
                                      </p:tavLst>
                                    </p:anim>
                                    <p:animEffect transition="in" filter="fade">
                                      <p:cBhvr>
                                        <p:cTn id="28" dur="500"/>
                                        <p:tgtEl>
                                          <p:spTgt spid="4"/>
                                        </p:tgtEl>
                                      </p:cBhvr>
                                    </p:animEffect>
                                  </p:childTnLst>
                                </p:cTn>
                              </p:par>
                              <p:par>
                                <p:cTn id="29" presetID="53" presetClass="entr" presetSubtype="16"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p:cTn id="31" dur="500" fill="hold"/>
                                        <p:tgtEl>
                                          <p:spTgt spid="5"/>
                                        </p:tgtEl>
                                        <p:attrNameLst>
                                          <p:attrName>ppt_w</p:attrName>
                                        </p:attrNameLst>
                                      </p:cBhvr>
                                      <p:tavLst>
                                        <p:tav tm="0">
                                          <p:val>
                                            <p:fltVal val="0"/>
                                          </p:val>
                                        </p:tav>
                                        <p:tav tm="100000">
                                          <p:val>
                                            <p:strVal val="#ppt_w"/>
                                          </p:val>
                                        </p:tav>
                                      </p:tavLst>
                                    </p:anim>
                                    <p:anim calcmode="lin" valueType="num">
                                      <p:cBhvr>
                                        <p:cTn id="32" dur="500" fill="hold"/>
                                        <p:tgtEl>
                                          <p:spTgt spid="5"/>
                                        </p:tgtEl>
                                        <p:attrNameLst>
                                          <p:attrName>ppt_h</p:attrName>
                                        </p:attrNameLst>
                                      </p:cBhvr>
                                      <p:tavLst>
                                        <p:tav tm="0">
                                          <p:val>
                                            <p:fltVal val="0"/>
                                          </p:val>
                                        </p:tav>
                                        <p:tav tm="100000">
                                          <p:val>
                                            <p:strVal val="#ppt_h"/>
                                          </p:val>
                                        </p:tav>
                                      </p:tavLst>
                                    </p:anim>
                                    <p:animEffect transition="in" filter="fade">
                                      <p:cBhvr>
                                        <p:cTn id="33" dur="500"/>
                                        <p:tgtEl>
                                          <p:spTgt spid="5"/>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p:cTn id="36" dur="500" fill="hold"/>
                                        <p:tgtEl>
                                          <p:spTgt spid="6"/>
                                        </p:tgtEl>
                                        <p:attrNameLst>
                                          <p:attrName>ppt_w</p:attrName>
                                        </p:attrNameLst>
                                      </p:cBhvr>
                                      <p:tavLst>
                                        <p:tav tm="0">
                                          <p:val>
                                            <p:fltVal val="0"/>
                                          </p:val>
                                        </p:tav>
                                        <p:tav tm="100000">
                                          <p:val>
                                            <p:strVal val="#ppt_w"/>
                                          </p:val>
                                        </p:tav>
                                      </p:tavLst>
                                    </p:anim>
                                    <p:anim calcmode="lin" valueType="num">
                                      <p:cBhvr>
                                        <p:cTn id="37" dur="500" fill="hold"/>
                                        <p:tgtEl>
                                          <p:spTgt spid="6"/>
                                        </p:tgtEl>
                                        <p:attrNameLst>
                                          <p:attrName>ppt_h</p:attrName>
                                        </p:attrNameLst>
                                      </p:cBhvr>
                                      <p:tavLst>
                                        <p:tav tm="0">
                                          <p:val>
                                            <p:fltVal val="0"/>
                                          </p:val>
                                        </p:tav>
                                        <p:tav tm="100000">
                                          <p:val>
                                            <p:strVal val="#ppt_h"/>
                                          </p:val>
                                        </p:tav>
                                      </p:tavLst>
                                    </p:anim>
                                    <p:animEffect transition="in" filter="fade">
                                      <p:cBhvr>
                                        <p:cTn id="38" dur="500"/>
                                        <p:tgtEl>
                                          <p:spTgt spid="6"/>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p:cTn id="41" dur="500" fill="hold"/>
                                        <p:tgtEl>
                                          <p:spTgt spid="8"/>
                                        </p:tgtEl>
                                        <p:attrNameLst>
                                          <p:attrName>ppt_w</p:attrName>
                                        </p:attrNameLst>
                                      </p:cBhvr>
                                      <p:tavLst>
                                        <p:tav tm="0">
                                          <p:val>
                                            <p:fltVal val="0"/>
                                          </p:val>
                                        </p:tav>
                                        <p:tav tm="100000">
                                          <p:val>
                                            <p:strVal val="#ppt_w"/>
                                          </p:val>
                                        </p:tav>
                                      </p:tavLst>
                                    </p:anim>
                                    <p:anim calcmode="lin" valueType="num">
                                      <p:cBhvr>
                                        <p:cTn id="42" dur="500" fill="hold"/>
                                        <p:tgtEl>
                                          <p:spTgt spid="8"/>
                                        </p:tgtEl>
                                        <p:attrNameLst>
                                          <p:attrName>ppt_h</p:attrName>
                                        </p:attrNameLst>
                                      </p:cBhvr>
                                      <p:tavLst>
                                        <p:tav tm="0">
                                          <p:val>
                                            <p:fltVal val="0"/>
                                          </p:val>
                                        </p:tav>
                                        <p:tav tm="100000">
                                          <p:val>
                                            <p:strVal val="#ppt_h"/>
                                          </p:val>
                                        </p:tav>
                                      </p:tavLst>
                                    </p:anim>
                                    <p:animEffect transition="in" filter="fade">
                                      <p:cBhvr>
                                        <p:cTn id="43" dur="500"/>
                                        <p:tgtEl>
                                          <p:spTgt spid="8"/>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10"/>
                                        </p:tgtEl>
                                        <p:attrNameLst>
                                          <p:attrName>style.visibility</p:attrName>
                                        </p:attrNameLst>
                                      </p:cBhvr>
                                      <p:to>
                                        <p:strVal val="visible"/>
                                      </p:to>
                                    </p:set>
                                    <p:anim calcmode="lin" valueType="num">
                                      <p:cBhvr>
                                        <p:cTn id="46" dur="500" fill="hold"/>
                                        <p:tgtEl>
                                          <p:spTgt spid="10"/>
                                        </p:tgtEl>
                                        <p:attrNameLst>
                                          <p:attrName>ppt_w</p:attrName>
                                        </p:attrNameLst>
                                      </p:cBhvr>
                                      <p:tavLst>
                                        <p:tav tm="0">
                                          <p:val>
                                            <p:fltVal val="0"/>
                                          </p:val>
                                        </p:tav>
                                        <p:tav tm="100000">
                                          <p:val>
                                            <p:strVal val="#ppt_w"/>
                                          </p:val>
                                        </p:tav>
                                      </p:tavLst>
                                    </p:anim>
                                    <p:anim calcmode="lin" valueType="num">
                                      <p:cBhvr>
                                        <p:cTn id="47" dur="500" fill="hold"/>
                                        <p:tgtEl>
                                          <p:spTgt spid="10"/>
                                        </p:tgtEl>
                                        <p:attrNameLst>
                                          <p:attrName>ppt_h</p:attrName>
                                        </p:attrNameLst>
                                      </p:cBhvr>
                                      <p:tavLst>
                                        <p:tav tm="0">
                                          <p:val>
                                            <p:fltVal val="0"/>
                                          </p:val>
                                        </p:tav>
                                        <p:tav tm="100000">
                                          <p:val>
                                            <p:strVal val="#ppt_h"/>
                                          </p:val>
                                        </p:tav>
                                      </p:tavLst>
                                    </p:anim>
                                    <p:animEffect transition="in" filter="fade">
                                      <p:cBhvr>
                                        <p:cTn id="48" dur="500"/>
                                        <p:tgtEl>
                                          <p:spTgt spid="10"/>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cBhvr>
                                        <p:cTn id="51" dur="500" fill="hold"/>
                                        <p:tgtEl>
                                          <p:spTgt spid="11"/>
                                        </p:tgtEl>
                                        <p:attrNameLst>
                                          <p:attrName>ppt_w</p:attrName>
                                        </p:attrNameLst>
                                      </p:cBhvr>
                                      <p:tavLst>
                                        <p:tav tm="0">
                                          <p:val>
                                            <p:fltVal val="0"/>
                                          </p:val>
                                        </p:tav>
                                        <p:tav tm="100000">
                                          <p:val>
                                            <p:strVal val="#ppt_w"/>
                                          </p:val>
                                        </p:tav>
                                      </p:tavLst>
                                    </p:anim>
                                    <p:anim calcmode="lin" valueType="num">
                                      <p:cBhvr>
                                        <p:cTn id="52" dur="500" fill="hold"/>
                                        <p:tgtEl>
                                          <p:spTgt spid="11"/>
                                        </p:tgtEl>
                                        <p:attrNameLst>
                                          <p:attrName>ppt_h</p:attrName>
                                        </p:attrNameLst>
                                      </p:cBhvr>
                                      <p:tavLst>
                                        <p:tav tm="0">
                                          <p:val>
                                            <p:fltVal val="0"/>
                                          </p:val>
                                        </p:tav>
                                        <p:tav tm="100000">
                                          <p:val>
                                            <p:strVal val="#ppt_h"/>
                                          </p:val>
                                        </p:tav>
                                      </p:tavLst>
                                    </p:anim>
                                    <p:animEffect transition="in" filter="fade">
                                      <p:cBhvr>
                                        <p:cTn id="53" dur="500"/>
                                        <p:tgtEl>
                                          <p:spTgt spid="11"/>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12"/>
                                        </p:tgtEl>
                                        <p:attrNameLst>
                                          <p:attrName>style.visibility</p:attrName>
                                        </p:attrNameLst>
                                      </p:cBhvr>
                                      <p:to>
                                        <p:strVal val="visible"/>
                                      </p:to>
                                    </p:set>
                                    <p:anim calcmode="lin" valueType="num">
                                      <p:cBhvr>
                                        <p:cTn id="56" dur="500" fill="hold"/>
                                        <p:tgtEl>
                                          <p:spTgt spid="12"/>
                                        </p:tgtEl>
                                        <p:attrNameLst>
                                          <p:attrName>ppt_w</p:attrName>
                                        </p:attrNameLst>
                                      </p:cBhvr>
                                      <p:tavLst>
                                        <p:tav tm="0">
                                          <p:val>
                                            <p:fltVal val="0"/>
                                          </p:val>
                                        </p:tav>
                                        <p:tav tm="100000">
                                          <p:val>
                                            <p:strVal val="#ppt_w"/>
                                          </p:val>
                                        </p:tav>
                                      </p:tavLst>
                                    </p:anim>
                                    <p:anim calcmode="lin" valueType="num">
                                      <p:cBhvr>
                                        <p:cTn id="57" dur="500" fill="hold"/>
                                        <p:tgtEl>
                                          <p:spTgt spid="12"/>
                                        </p:tgtEl>
                                        <p:attrNameLst>
                                          <p:attrName>ppt_h</p:attrName>
                                        </p:attrNameLst>
                                      </p:cBhvr>
                                      <p:tavLst>
                                        <p:tav tm="0">
                                          <p:val>
                                            <p:fltVal val="0"/>
                                          </p:val>
                                        </p:tav>
                                        <p:tav tm="100000">
                                          <p:val>
                                            <p:strVal val="#ppt_h"/>
                                          </p:val>
                                        </p:tav>
                                      </p:tavLst>
                                    </p:anim>
                                    <p:animEffect transition="in" filter="fade">
                                      <p:cBhvr>
                                        <p:cTn id="58" dur="500"/>
                                        <p:tgtEl>
                                          <p:spTgt spid="12"/>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p:cTn id="61" dur="500" fill="hold"/>
                                        <p:tgtEl>
                                          <p:spTgt spid="13"/>
                                        </p:tgtEl>
                                        <p:attrNameLst>
                                          <p:attrName>ppt_w</p:attrName>
                                        </p:attrNameLst>
                                      </p:cBhvr>
                                      <p:tavLst>
                                        <p:tav tm="0">
                                          <p:val>
                                            <p:fltVal val="0"/>
                                          </p:val>
                                        </p:tav>
                                        <p:tav tm="100000">
                                          <p:val>
                                            <p:strVal val="#ppt_w"/>
                                          </p:val>
                                        </p:tav>
                                      </p:tavLst>
                                    </p:anim>
                                    <p:anim calcmode="lin" valueType="num">
                                      <p:cBhvr>
                                        <p:cTn id="62" dur="500" fill="hold"/>
                                        <p:tgtEl>
                                          <p:spTgt spid="13"/>
                                        </p:tgtEl>
                                        <p:attrNameLst>
                                          <p:attrName>ppt_h</p:attrName>
                                        </p:attrNameLst>
                                      </p:cBhvr>
                                      <p:tavLst>
                                        <p:tav tm="0">
                                          <p:val>
                                            <p:fltVal val="0"/>
                                          </p:val>
                                        </p:tav>
                                        <p:tav tm="100000">
                                          <p:val>
                                            <p:strVal val="#ppt_h"/>
                                          </p:val>
                                        </p:tav>
                                      </p:tavLst>
                                    </p:anim>
                                    <p:animEffect transition="in" filter="fade">
                                      <p:cBhvr>
                                        <p:cTn id="63" dur="500"/>
                                        <p:tgtEl>
                                          <p:spTgt spid="13"/>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14"/>
                                        </p:tgtEl>
                                        <p:attrNameLst>
                                          <p:attrName>style.visibility</p:attrName>
                                        </p:attrNameLst>
                                      </p:cBhvr>
                                      <p:to>
                                        <p:strVal val="visible"/>
                                      </p:to>
                                    </p:set>
                                    <p:anim calcmode="lin" valueType="num">
                                      <p:cBhvr>
                                        <p:cTn id="66" dur="500" fill="hold"/>
                                        <p:tgtEl>
                                          <p:spTgt spid="14"/>
                                        </p:tgtEl>
                                        <p:attrNameLst>
                                          <p:attrName>ppt_w</p:attrName>
                                        </p:attrNameLst>
                                      </p:cBhvr>
                                      <p:tavLst>
                                        <p:tav tm="0">
                                          <p:val>
                                            <p:fltVal val="0"/>
                                          </p:val>
                                        </p:tav>
                                        <p:tav tm="100000">
                                          <p:val>
                                            <p:strVal val="#ppt_w"/>
                                          </p:val>
                                        </p:tav>
                                      </p:tavLst>
                                    </p:anim>
                                    <p:anim calcmode="lin" valueType="num">
                                      <p:cBhvr>
                                        <p:cTn id="67" dur="500" fill="hold"/>
                                        <p:tgtEl>
                                          <p:spTgt spid="14"/>
                                        </p:tgtEl>
                                        <p:attrNameLst>
                                          <p:attrName>ppt_h</p:attrName>
                                        </p:attrNameLst>
                                      </p:cBhvr>
                                      <p:tavLst>
                                        <p:tav tm="0">
                                          <p:val>
                                            <p:fltVal val="0"/>
                                          </p:val>
                                        </p:tav>
                                        <p:tav tm="100000">
                                          <p:val>
                                            <p:strVal val="#ppt_h"/>
                                          </p:val>
                                        </p:tav>
                                      </p:tavLst>
                                    </p:anim>
                                    <p:animEffect transition="in" filter="fade">
                                      <p:cBhvr>
                                        <p:cTn id="68" dur="500"/>
                                        <p:tgtEl>
                                          <p:spTgt spid="14"/>
                                        </p:tgtEl>
                                      </p:cBhvr>
                                    </p:animEffect>
                                  </p:childTnLst>
                                </p:cTn>
                              </p:par>
                              <p:par>
                                <p:cTn id="69" presetID="53" presetClass="entr" presetSubtype="16" fill="hold" grpId="0" nodeType="withEffect">
                                  <p:stCondLst>
                                    <p:cond delay="0"/>
                                  </p:stCondLst>
                                  <p:childTnLst>
                                    <p:set>
                                      <p:cBhvr>
                                        <p:cTn id="70" dur="1" fill="hold">
                                          <p:stCondLst>
                                            <p:cond delay="0"/>
                                          </p:stCondLst>
                                        </p:cTn>
                                        <p:tgtEl>
                                          <p:spTgt spid="15"/>
                                        </p:tgtEl>
                                        <p:attrNameLst>
                                          <p:attrName>style.visibility</p:attrName>
                                        </p:attrNameLst>
                                      </p:cBhvr>
                                      <p:to>
                                        <p:strVal val="visible"/>
                                      </p:to>
                                    </p:set>
                                    <p:anim calcmode="lin" valueType="num">
                                      <p:cBhvr>
                                        <p:cTn id="71" dur="500" fill="hold"/>
                                        <p:tgtEl>
                                          <p:spTgt spid="15"/>
                                        </p:tgtEl>
                                        <p:attrNameLst>
                                          <p:attrName>ppt_w</p:attrName>
                                        </p:attrNameLst>
                                      </p:cBhvr>
                                      <p:tavLst>
                                        <p:tav tm="0">
                                          <p:val>
                                            <p:fltVal val="0"/>
                                          </p:val>
                                        </p:tav>
                                        <p:tav tm="100000">
                                          <p:val>
                                            <p:strVal val="#ppt_w"/>
                                          </p:val>
                                        </p:tav>
                                      </p:tavLst>
                                    </p:anim>
                                    <p:anim calcmode="lin" valueType="num">
                                      <p:cBhvr>
                                        <p:cTn id="72" dur="500" fill="hold"/>
                                        <p:tgtEl>
                                          <p:spTgt spid="15"/>
                                        </p:tgtEl>
                                        <p:attrNameLst>
                                          <p:attrName>ppt_h</p:attrName>
                                        </p:attrNameLst>
                                      </p:cBhvr>
                                      <p:tavLst>
                                        <p:tav tm="0">
                                          <p:val>
                                            <p:fltVal val="0"/>
                                          </p:val>
                                        </p:tav>
                                        <p:tav tm="100000">
                                          <p:val>
                                            <p:strVal val="#ppt_h"/>
                                          </p:val>
                                        </p:tav>
                                      </p:tavLst>
                                    </p:anim>
                                    <p:animEffect transition="in" filter="fade">
                                      <p:cBhvr>
                                        <p:cTn id="73" dur="500"/>
                                        <p:tgtEl>
                                          <p:spTgt spid="15"/>
                                        </p:tgtEl>
                                      </p:cBhvr>
                                    </p:animEffect>
                                  </p:childTnLst>
                                </p:cTn>
                              </p:par>
                              <p:par>
                                <p:cTn id="74" presetID="53" presetClass="entr" presetSubtype="16" fill="hold" grpId="0" nodeType="withEffect">
                                  <p:stCondLst>
                                    <p:cond delay="0"/>
                                  </p:stCondLst>
                                  <p:childTnLst>
                                    <p:set>
                                      <p:cBhvr>
                                        <p:cTn id="75" dur="1" fill="hold">
                                          <p:stCondLst>
                                            <p:cond delay="0"/>
                                          </p:stCondLst>
                                        </p:cTn>
                                        <p:tgtEl>
                                          <p:spTgt spid="16"/>
                                        </p:tgtEl>
                                        <p:attrNameLst>
                                          <p:attrName>style.visibility</p:attrName>
                                        </p:attrNameLst>
                                      </p:cBhvr>
                                      <p:to>
                                        <p:strVal val="visible"/>
                                      </p:to>
                                    </p:set>
                                    <p:anim calcmode="lin" valueType="num">
                                      <p:cBhvr>
                                        <p:cTn id="76" dur="500" fill="hold"/>
                                        <p:tgtEl>
                                          <p:spTgt spid="16"/>
                                        </p:tgtEl>
                                        <p:attrNameLst>
                                          <p:attrName>ppt_w</p:attrName>
                                        </p:attrNameLst>
                                      </p:cBhvr>
                                      <p:tavLst>
                                        <p:tav tm="0">
                                          <p:val>
                                            <p:fltVal val="0"/>
                                          </p:val>
                                        </p:tav>
                                        <p:tav tm="100000">
                                          <p:val>
                                            <p:strVal val="#ppt_w"/>
                                          </p:val>
                                        </p:tav>
                                      </p:tavLst>
                                    </p:anim>
                                    <p:anim calcmode="lin" valueType="num">
                                      <p:cBhvr>
                                        <p:cTn id="77" dur="500" fill="hold"/>
                                        <p:tgtEl>
                                          <p:spTgt spid="16"/>
                                        </p:tgtEl>
                                        <p:attrNameLst>
                                          <p:attrName>ppt_h</p:attrName>
                                        </p:attrNameLst>
                                      </p:cBhvr>
                                      <p:tavLst>
                                        <p:tav tm="0">
                                          <p:val>
                                            <p:fltVal val="0"/>
                                          </p:val>
                                        </p:tav>
                                        <p:tav tm="100000">
                                          <p:val>
                                            <p:strVal val="#ppt_h"/>
                                          </p:val>
                                        </p:tav>
                                      </p:tavLst>
                                    </p:anim>
                                    <p:animEffect transition="in" filter="fade">
                                      <p:cBhvr>
                                        <p:cTn id="78" dur="500"/>
                                        <p:tgtEl>
                                          <p:spTgt spid="16"/>
                                        </p:tgtEl>
                                      </p:cBhvr>
                                    </p:animEffect>
                                  </p:childTnLst>
                                </p:cTn>
                              </p:par>
                              <p:par>
                                <p:cTn id="79" presetID="53" presetClass="entr" presetSubtype="16" fill="hold" nodeType="withEffect">
                                  <p:stCondLst>
                                    <p:cond delay="0"/>
                                  </p:stCondLst>
                                  <p:childTnLst>
                                    <p:set>
                                      <p:cBhvr>
                                        <p:cTn id="80" dur="1" fill="hold">
                                          <p:stCondLst>
                                            <p:cond delay="0"/>
                                          </p:stCondLst>
                                        </p:cTn>
                                        <p:tgtEl>
                                          <p:spTgt spid="21"/>
                                        </p:tgtEl>
                                        <p:attrNameLst>
                                          <p:attrName>style.visibility</p:attrName>
                                        </p:attrNameLst>
                                      </p:cBhvr>
                                      <p:to>
                                        <p:strVal val="visible"/>
                                      </p:to>
                                    </p:set>
                                    <p:anim calcmode="lin" valueType="num">
                                      <p:cBhvr>
                                        <p:cTn id="81" dur="500" fill="hold"/>
                                        <p:tgtEl>
                                          <p:spTgt spid="21"/>
                                        </p:tgtEl>
                                        <p:attrNameLst>
                                          <p:attrName>ppt_w</p:attrName>
                                        </p:attrNameLst>
                                      </p:cBhvr>
                                      <p:tavLst>
                                        <p:tav tm="0">
                                          <p:val>
                                            <p:fltVal val="0"/>
                                          </p:val>
                                        </p:tav>
                                        <p:tav tm="100000">
                                          <p:val>
                                            <p:strVal val="#ppt_w"/>
                                          </p:val>
                                        </p:tav>
                                      </p:tavLst>
                                    </p:anim>
                                    <p:anim calcmode="lin" valueType="num">
                                      <p:cBhvr>
                                        <p:cTn id="82" dur="500" fill="hold"/>
                                        <p:tgtEl>
                                          <p:spTgt spid="21"/>
                                        </p:tgtEl>
                                        <p:attrNameLst>
                                          <p:attrName>ppt_h</p:attrName>
                                        </p:attrNameLst>
                                      </p:cBhvr>
                                      <p:tavLst>
                                        <p:tav tm="0">
                                          <p:val>
                                            <p:fltVal val="0"/>
                                          </p:val>
                                        </p:tav>
                                        <p:tav tm="100000">
                                          <p:val>
                                            <p:strVal val="#ppt_h"/>
                                          </p:val>
                                        </p:tav>
                                      </p:tavLst>
                                    </p:anim>
                                    <p:animEffect transition="in" filter="fade">
                                      <p:cBhvr>
                                        <p:cTn id="83" dur="500"/>
                                        <p:tgtEl>
                                          <p:spTgt spid="21"/>
                                        </p:tgtEl>
                                      </p:cBhvr>
                                    </p:animEffect>
                                  </p:childTnLst>
                                </p:cTn>
                              </p:par>
                            </p:childTnLst>
                          </p:cTn>
                        </p:par>
                        <p:par>
                          <p:cTn id="84" fill="hold">
                            <p:stCondLst>
                              <p:cond delay="2500"/>
                            </p:stCondLst>
                            <p:childTnLst>
                              <p:par>
                                <p:cTn id="85" presetID="22" presetClass="entr" presetSubtype="8" fill="hold" grpId="0" nodeType="after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wipe(left)">
                                      <p:cBhvr>
                                        <p:cTn id="87" dur="500"/>
                                        <p:tgtEl>
                                          <p:spTgt spid="20"/>
                                        </p:tgtEl>
                                      </p:cBhvr>
                                    </p:animEffect>
                                  </p:childTnLst>
                                </p:cTn>
                              </p:par>
                            </p:childTnLst>
                          </p:cTn>
                        </p:par>
                        <p:par>
                          <p:cTn id="88" fill="hold">
                            <p:stCondLst>
                              <p:cond delay="3000"/>
                            </p:stCondLst>
                            <p:childTnLst>
                              <p:par>
                                <p:cTn id="89" presetID="10" presetClass="entr" presetSubtype="0" fill="hold" nodeType="afterEffect">
                                  <p:stCondLst>
                                    <p:cond delay="0"/>
                                  </p:stCondLst>
                                  <p:childTnLst>
                                    <p:set>
                                      <p:cBhvr>
                                        <p:cTn id="90" dur="1" fill="hold">
                                          <p:stCondLst>
                                            <p:cond delay="0"/>
                                          </p:stCondLst>
                                        </p:cTn>
                                        <p:tgtEl>
                                          <p:spTgt spid="17"/>
                                        </p:tgtEl>
                                        <p:attrNameLst>
                                          <p:attrName>style.visibility</p:attrName>
                                        </p:attrNameLst>
                                      </p:cBhvr>
                                      <p:to>
                                        <p:strVal val="visible"/>
                                      </p:to>
                                    </p:set>
                                    <p:animEffect transition="in" filter="fade">
                                      <p:cBhvr>
                                        <p:cTn id="9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6" grpId="0" animBg="1"/>
      <p:bldP spid="8" grpId="0" animBg="1"/>
      <p:bldP spid="10" grpId="0" animBg="1"/>
      <p:bldP spid="11" grpId="0"/>
      <p:bldP spid="12" grpId="0"/>
      <p:bldP spid="13" grpId="0"/>
      <p:bldP spid="14" grpId="0"/>
      <p:bldP spid="15" grpId="0"/>
      <p:bldP spid="16" grpId="0"/>
      <p:bldP spid="20" grpId="0"/>
      <p:bldP spid="2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email"/>
          <a:stretch>
            <a:fillRect/>
          </a:stretch>
        </p:blipFill>
        <p:spPr>
          <a:xfrm rot="5400000">
            <a:off x="2667000" y="-2667000"/>
            <a:ext cx="6858000" cy="12192000"/>
          </a:xfrm>
          <a:prstGeom prst="rect">
            <a:avLst/>
          </a:prstGeom>
        </p:spPr>
      </p:pic>
      <p:sp>
        <p:nvSpPr>
          <p:cNvPr id="7" name="矩形 6"/>
          <p:cNvSpPr/>
          <p:nvPr/>
        </p:nvSpPr>
        <p:spPr>
          <a:xfrm>
            <a:off x="255094" y="246315"/>
            <a:ext cx="11682906" cy="634004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9" name="矩形 8"/>
          <p:cNvSpPr/>
          <p:nvPr/>
        </p:nvSpPr>
        <p:spPr>
          <a:xfrm>
            <a:off x="4960620" y="231003"/>
            <a:ext cx="2270760" cy="289770"/>
          </a:xfrm>
          <a:prstGeom prst="rect">
            <a:avLst/>
          </a:prstGeom>
          <a:solidFill>
            <a:srgbClr val="2B65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2" name="Rectangle 7"/>
          <p:cNvSpPr/>
          <p:nvPr/>
        </p:nvSpPr>
        <p:spPr>
          <a:xfrm>
            <a:off x="6578178" y="4427008"/>
            <a:ext cx="4229735" cy="17145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lumMod val="85000"/>
                  <a:lumOff val="15000"/>
                </a:schemeClr>
              </a:solidFill>
              <a:latin typeface="字魂35号-经典雅黑" panose="00000500000000000000" pitchFamily="2" charset="-122"/>
              <a:ea typeface="字魂35号-经典雅黑" panose="00000500000000000000" pitchFamily="2" charset="-122"/>
              <a:cs typeface="+mn-ea"/>
              <a:sym typeface="Source Han Serif SC" panose="02020700000000000000" pitchFamily="18" charset="-122"/>
            </a:endParaRPr>
          </a:p>
        </p:txBody>
      </p:sp>
      <p:sp>
        <p:nvSpPr>
          <p:cNvPr id="4" name="Rectangle 8"/>
          <p:cNvSpPr/>
          <p:nvPr/>
        </p:nvSpPr>
        <p:spPr>
          <a:xfrm>
            <a:off x="6578177" y="4427008"/>
            <a:ext cx="3098800" cy="171451"/>
          </a:xfrm>
          <a:prstGeom prst="rect">
            <a:avLst/>
          </a:prstGeom>
          <a:solidFill>
            <a:srgbClr val="2B658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lumMod val="85000"/>
                  <a:lumOff val="15000"/>
                </a:schemeClr>
              </a:solidFill>
              <a:latin typeface="字魂35号-经典雅黑" panose="00000500000000000000" pitchFamily="2" charset="-122"/>
              <a:ea typeface="字魂35号-经典雅黑" panose="00000500000000000000" pitchFamily="2" charset="-122"/>
              <a:cs typeface="+mn-ea"/>
              <a:sym typeface="Source Han Serif SC" panose="02020700000000000000" pitchFamily="18" charset="-122"/>
            </a:endParaRPr>
          </a:p>
        </p:txBody>
      </p:sp>
      <p:cxnSp>
        <p:nvCxnSpPr>
          <p:cNvPr id="5" name="3"/>
          <p:cNvCxnSpPr/>
          <p:nvPr/>
        </p:nvCxnSpPr>
        <p:spPr>
          <a:xfrm>
            <a:off x="9680152" y="4259368"/>
            <a:ext cx="0" cy="482600"/>
          </a:xfrm>
          <a:prstGeom prst="line">
            <a:avLst/>
          </a:prstGeom>
          <a:ln w="38100">
            <a:solidFill>
              <a:srgbClr val="2B6587"/>
            </a:solidFill>
          </a:ln>
        </p:spPr>
        <p:style>
          <a:lnRef idx="1">
            <a:schemeClr val="accent1"/>
          </a:lnRef>
          <a:fillRef idx="0">
            <a:schemeClr val="accent1"/>
          </a:fillRef>
          <a:effectRef idx="0">
            <a:schemeClr val="accent1"/>
          </a:effectRef>
          <a:fontRef idx="minor">
            <a:schemeClr val="tx1"/>
          </a:fontRef>
        </p:style>
      </p:cxnSp>
      <p:sp>
        <p:nvSpPr>
          <p:cNvPr id="6" name="TextBox 10"/>
          <p:cNvSpPr txBox="1"/>
          <p:nvPr/>
        </p:nvSpPr>
        <p:spPr>
          <a:xfrm>
            <a:off x="6493722" y="4032674"/>
            <a:ext cx="2055495" cy="307777"/>
          </a:xfrm>
          <a:prstGeom prst="rect">
            <a:avLst/>
          </a:prstGeom>
          <a:noFill/>
        </p:spPr>
        <p:txBody>
          <a:bodyPr wrap="square" rtlCol="0">
            <a:spAutoFit/>
          </a:bodyPr>
          <a:lstStyle/>
          <a:p>
            <a:r>
              <a:rPr lang="zh-CN" altLang="en-US" sz="14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mn-ea"/>
                <a:sym typeface="Source Han Serif SC" panose="02020700000000000000" pitchFamily="18" charset="-122"/>
              </a:rPr>
              <a:t>小标题</a:t>
            </a:r>
            <a:endParaRPr lang="en-US" sz="14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mn-ea"/>
              <a:sym typeface="Source Han Serif SC" panose="02020700000000000000" pitchFamily="18" charset="-122"/>
            </a:endParaRPr>
          </a:p>
        </p:txBody>
      </p:sp>
      <p:sp>
        <p:nvSpPr>
          <p:cNvPr id="8" name="TextBox 11"/>
          <p:cNvSpPr txBox="1"/>
          <p:nvPr/>
        </p:nvSpPr>
        <p:spPr>
          <a:xfrm>
            <a:off x="10087821" y="4032674"/>
            <a:ext cx="899795" cy="307777"/>
          </a:xfrm>
          <a:prstGeom prst="rect">
            <a:avLst/>
          </a:prstGeom>
          <a:noFill/>
        </p:spPr>
        <p:txBody>
          <a:bodyPr wrap="square" rtlCol="0">
            <a:spAutoFit/>
          </a:bodyPr>
          <a:lstStyle/>
          <a:p>
            <a:r>
              <a:rPr lang="en-US" sz="1400">
                <a:solidFill>
                  <a:schemeClr val="tx1">
                    <a:lumMod val="85000"/>
                    <a:lumOff val="15000"/>
                  </a:schemeClr>
                </a:solidFill>
                <a:latin typeface="字魂35号-经典雅黑" panose="00000500000000000000" pitchFamily="2" charset="-122"/>
                <a:ea typeface="字魂35号-经典雅黑" panose="00000500000000000000" pitchFamily="2" charset="-122"/>
                <a:cs typeface="+mn-ea"/>
                <a:sym typeface="Source Han Serif SC" panose="02020700000000000000" pitchFamily="18" charset="-122"/>
              </a:rPr>
              <a:t>80%</a:t>
            </a:r>
            <a:endParaRPr lang="en-US" sz="1400">
              <a:solidFill>
                <a:schemeClr val="tx1">
                  <a:lumMod val="85000"/>
                  <a:lumOff val="15000"/>
                </a:schemeClr>
              </a:solidFill>
              <a:latin typeface="字魂35号-经典雅黑" panose="00000500000000000000" pitchFamily="2" charset="-122"/>
              <a:ea typeface="字魂35号-经典雅黑" panose="00000500000000000000" pitchFamily="2" charset="-122"/>
              <a:cs typeface="+mn-ea"/>
              <a:sym typeface="Source Han Serif SC" panose="02020700000000000000" pitchFamily="18" charset="-122"/>
            </a:endParaRPr>
          </a:p>
        </p:txBody>
      </p:sp>
      <p:sp>
        <p:nvSpPr>
          <p:cNvPr id="10" name="Rectangle 12"/>
          <p:cNvSpPr/>
          <p:nvPr/>
        </p:nvSpPr>
        <p:spPr>
          <a:xfrm>
            <a:off x="6578178" y="5135245"/>
            <a:ext cx="4229735" cy="17145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lumMod val="85000"/>
                  <a:lumOff val="15000"/>
                </a:schemeClr>
              </a:solidFill>
              <a:latin typeface="字魂35号-经典雅黑" panose="00000500000000000000" pitchFamily="2" charset="-122"/>
              <a:ea typeface="字魂35号-经典雅黑" panose="00000500000000000000" pitchFamily="2" charset="-122"/>
              <a:cs typeface="+mn-ea"/>
              <a:sym typeface="Source Han Serif SC" panose="02020700000000000000" pitchFamily="18" charset="-122"/>
            </a:endParaRPr>
          </a:p>
        </p:txBody>
      </p:sp>
      <p:sp>
        <p:nvSpPr>
          <p:cNvPr id="11" name="Rectangle 13"/>
          <p:cNvSpPr/>
          <p:nvPr/>
        </p:nvSpPr>
        <p:spPr>
          <a:xfrm>
            <a:off x="6578177" y="5135245"/>
            <a:ext cx="2454275" cy="171451"/>
          </a:xfrm>
          <a:prstGeom prst="rect">
            <a:avLst/>
          </a:prstGeom>
          <a:solidFill>
            <a:srgbClr val="2038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lumMod val="85000"/>
                  <a:lumOff val="15000"/>
                </a:schemeClr>
              </a:solidFill>
              <a:latin typeface="字魂35号-经典雅黑" panose="00000500000000000000" pitchFamily="2" charset="-122"/>
              <a:ea typeface="字魂35号-经典雅黑" panose="00000500000000000000" pitchFamily="2" charset="-122"/>
              <a:cs typeface="+mn-ea"/>
              <a:sym typeface="Source Han Serif SC" panose="02020700000000000000" pitchFamily="18" charset="-122"/>
            </a:endParaRPr>
          </a:p>
        </p:txBody>
      </p:sp>
      <p:cxnSp>
        <p:nvCxnSpPr>
          <p:cNvPr id="12" name="2"/>
          <p:cNvCxnSpPr/>
          <p:nvPr/>
        </p:nvCxnSpPr>
        <p:spPr>
          <a:xfrm>
            <a:off x="9032452" y="4967605"/>
            <a:ext cx="0" cy="482600"/>
          </a:xfrm>
          <a:prstGeom prst="line">
            <a:avLst/>
          </a:prstGeom>
          <a:ln w="38100">
            <a:solidFill>
              <a:srgbClr val="203864"/>
            </a:solidFill>
          </a:ln>
        </p:spPr>
        <p:style>
          <a:lnRef idx="1">
            <a:schemeClr val="accent1"/>
          </a:lnRef>
          <a:fillRef idx="0">
            <a:schemeClr val="accent1"/>
          </a:fillRef>
          <a:effectRef idx="0">
            <a:schemeClr val="accent1"/>
          </a:effectRef>
          <a:fontRef idx="minor">
            <a:schemeClr val="tx1"/>
          </a:fontRef>
        </p:style>
      </p:cxnSp>
      <p:sp>
        <p:nvSpPr>
          <p:cNvPr id="13" name="TextBox 15"/>
          <p:cNvSpPr txBox="1"/>
          <p:nvPr/>
        </p:nvSpPr>
        <p:spPr>
          <a:xfrm>
            <a:off x="6493722" y="4740276"/>
            <a:ext cx="2055495" cy="307777"/>
          </a:xfrm>
          <a:prstGeom prst="rect">
            <a:avLst/>
          </a:prstGeom>
          <a:noFill/>
        </p:spPr>
        <p:txBody>
          <a:bodyPr wrap="square" rtlCol="0">
            <a:spAutoFit/>
          </a:bodyPr>
          <a:lstStyle/>
          <a:p>
            <a:r>
              <a:rPr lang="zh-CN" altLang="en-US" sz="14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mn-ea"/>
                <a:sym typeface="Source Han Serif SC" panose="02020700000000000000" pitchFamily="18" charset="-122"/>
              </a:rPr>
              <a:t>小标题</a:t>
            </a:r>
            <a:endParaRPr lang="en-US" sz="14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mn-ea"/>
              <a:sym typeface="Source Han Serif SC" panose="02020700000000000000" pitchFamily="18" charset="-122"/>
            </a:endParaRPr>
          </a:p>
        </p:txBody>
      </p:sp>
      <p:sp>
        <p:nvSpPr>
          <p:cNvPr id="14" name="TextBox 16"/>
          <p:cNvSpPr txBox="1"/>
          <p:nvPr/>
        </p:nvSpPr>
        <p:spPr>
          <a:xfrm>
            <a:off x="10087821" y="4740276"/>
            <a:ext cx="899795" cy="307777"/>
          </a:xfrm>
          <a:prstGeom prst="rect">
            <a:avLst/>
          </a:prstGeom>
          <a:noFill/>
        </p:spPr>
        <p:txBody>
          <a:bodyPr wrap="square" rtlCol="0">
            <a:spAutoFit/>
          </a:bodyPr>
          <a:lstStyle/>
          <a:p>
            <a:r>
              <a:rPr lang="en-US" sz="1400">
                <a:solidFill>
                  <a:schemeClr val="tx1">
                    <a:lumMod val="85000"/>
                    <a:lumOff val="15000"/>
                  </a:schemeClr>
                </a:solidFill>
                <a:latin typeface="字魂35号-经典雅黑" panose="00000500000000000000" pitchFamily="2" charset="-122"/>
                <a:ea typeface="字魂35号-经典雅黑" panose="00000500000000000000" pitchFamily="2" charset="-122"/>
                <a:cs typeface="+mn-ea"/>
                <a:sym typeface="Source Han Serif SC" panose="02020700000000000000" pitchFamily="18" charset="-122"/>
              </a:rPr>
              <a:t>55%</a:t>
            </a:r>
            <a:endParaRPr lang="en-US" sz="1400">
              <a:solidFill>
                <a:schemeClr val="tx1">
                  <a:lumMod val="85000"/>
                  <a:lumOff val="15000"/>
                </a:schemeClr>
              </a:solidFill>
              <a:latin typeface="字魂35号-经典雅黑" panose="00000500000000000000" pitchFamily="2" charset="-122"/>
              <a:ea typeface="字魂35号-经典雅黑" panose="00000500000000000000" pitchFamily="2" charset="-122"/>
              <a:cs typeface="+mn-ea"/>
              <a:sym typeface="Source Han Serif SC" panose="02020700000000000000" pitchFamily="18" charset="-122"/>
            </a:endParaRPr>
          </a:p>
        </p:txBody>
      </p:sp>
      <p:sp>
        <p:nvSpPr>
          <p:cNvPr id="15" name="TextBox 7"/>
          <p:cNvSpPr txBox="1"/>
          <p:nvPr/>
        </p:nvSpPr>
        <p:spPr>
          <a:xfrm>
            <a:off x="6493933" y="2311400"/>
            <a:ext cx="2233304" cy="502766"/>
          </a:xfrm>
          <a:prstGeom prst="rect">
            <a:avLst/>
          </a:prstGeom>
          <a:noFill/>
        </p:spPr>
        <p:txBody>
          <a:bodyPr wrap="none" rtlCol="0">
            <a:spAutoFit/>
          </a:bodyPr>
          <a:lstStyle/>
          <a:p>
            <a:r>
              <a:rPr lang="zh-CN" altLang="en-US" sz="2665" dirty="0">
                <a:solidFill>
                  <a:schemeClr val="tx1">
                    <a:lumMod val="75000"/>
                    <a:lumOff val="25000"/>
                  </a:schemeClr>
                </a:solidFill>
                <a:latin typeface="字魂35号-经典雅黑" panose="00000500000000000000" pitchFamily="2" charset="-122"/>
                <a:ea typeface="字魂35号-经典雅黑" panose="00000500000000000000" pitchFamily="2" charset="-122"/>
                <a:cs typeface="+mn-ea"/>
                <a:sym typeface="Source Han Serif SC" panose="02020700000000000000" pitchFamily="18" charset="-122"/>
              </a:rPr>
              <a:t>输入此处标题</a:t>
            </a:r>
            <a:endParaRPr lang="zh-CN" altLang="en-US" sz="2665" dirty="0">
              <a:solidFill>
                <a:schemeClr val="tx1">
                  <a:lumMod val="75000"/>
                  <a:lumOff val="25000"/>
                </a:schemeClr>
              </a:solidFill>
              <a:latin typeface="字魂35号-经典雅黑" panose="00000500000000000000" pitchFamily="2" charset="-122"/>
              <a:ea typeface="字魂35号-经典雅黑" panose="00000500000000000000" pitchFamily="2" charset="-122"/>
              <a:cs typeface="+mn-ea"/>
              <a:sym typeface="Source Han Serif SC" panose="02020700000000000000" pitchFamily="18" charset="-122"/>
            </a:endParaRPr>
          </a:p>
        </p:txBody>
      </p:sp>
      <p:sp>
        <p:nvSpPr>
          <p:cNvPr id="16" name="1"/>
          <p:cNvSpPr txBox="1"/>
          <p:nvPr/>
        </p:nvSpPr>
        <p:spPr>
          <a:xfrm>
            <a:off x="6462486" y="1937808"/>
            <a:ext cx="3183891" cy="310515"/>
          </a:xfrm>
          <a:prstGeom prst="rect">
            <a:avLst/>
          </a:prstGeom>
          <a:noFill/>
          <a:ln>
            <a:noFill/>
          </a:ln>
        </p:spPr>
        <p:txBody>
          <a:bodyPr spcFirstLastPara="1" wrap="square" lIns="91424" tIns="45700" rIns="91424" bIns="45700" anchor="t" anchorCtr="0">
            <a:noAutofit/>
          </a:bodyPr>
          <a:lstStyle/>
          <a:p>
            <a:r>
              <a:rPr lang="en-US" sz="2000" dirty="0">
                <a:solidFill>
                  <a:schemeClr val="bg1">
                    <a:lumMod val="50000"/>
                  </a:schemeClr>
                </a:solidFill>
                <a:latin typeface="字魂95号-手刻宋" panose="00000500000000000000" pitchFamily="2" charset="-122"/>
                <a:ea typeface="字魂95号-手刻宋" panose="00000500000000000000" pitchFamily="2" charset="-122"/>
                <a:cs typeface="+mn-ea"/>
                <a:sym typeface="Source Han Serif SC" panose="02020700000000000000" pitchFamily="18" charset="-122"/>
              </a:rPr>
              <a:t>YOUR TITLE HERE</a:t>
            </a:r>
            <a:endParaRPr lang="en-US" sz="2000" dirty="0">
              <a:solidFill>
                <a:schemeClr val="bg1">
                  <a:lumMod val="50000"/>
                </a:schemeClr>
              </a:solidFill>
              <a:latin typeface="字魂95号-手刻宋" panose="00000500000000000000" pitchFamily="2" charset="-122"/>
              <a:ea typeface="字魂95号-手刻宋" panose="00000500000000000000" pitchFamily="2" charset="-122"/>
              <a:cs typeface="+mn-ea"/>
              <a:sym typeface="Source Han Serif SC" panose="02020700000000000000" pitchFamily="18" charset="-122"/>
            </a:endParaRPr>
          </a:p>
        </p:txBody>
      </p:sp>
      <p:sp>
        <p:nvSpPr>
          <p:cNvPr id="17" name="TextBox 24"/>
          <p:cNvSpPr txBox="1"/>
          <p:nvPr/>
        </p:nvSpPr>
        <p:spPr>
          <a:xfrm>
            <a:off x="6492664" y="3083379"/>
            <a:ext cx="4494531" cy="683441"/>
          </a:xfrm>
          <a:prstGeom prst="rect">
            <a:avLst/>
          </a:prstGeom>
          <a:noFill/>
        </p:spPr>
        <p:txBody>
          <a:bodyPr wrap="square" lIns="91423" tIns="45712" rIns="91423" bIns="45712" rtlCol="0">
            <a:spAutoFit/>
          </a:bodyPr>
          <a:lstStyle/>
          <a:p>
            <a:pPr algn="just">
              <a:lnSpc>
                <a:spcPts val="2500"/>
              </a:lnSpc>
            </a:pPr>
            <a:r>
              <a:rPr lang="zh-CN" altLang="en-US" sz="1200" dirty="0">
                <a:solidFill>
                  <a:schemeClr val="tx1">
                    <a:lumMod val="85000"/>
                    <a:lumOff val="15000"/>
                  </a:schemeClr>
                </a:solidFill>
                <a:latin typeface="字魂35号-经典雅黑" panose="00000500000000000000" pitchFamily="2" charset="-122"/>
                <a:ea typeface="字魂35号-经典雅黑" panose="00000500000000000000" pitchFamily="2" charset="-122"/>
                <a:sym typeface="字魂35号-经典雅黑" panose="00000500000000000000" pitchFamily="2" charset="-122"/>
              </a:rPr>
              <a:t>请在此处添加具体内容，文字尽量言简意赅简单说明即可，不必过于繁琐，注意版面美观度。</a:t>
            </a:r>
            <a:endParaRPr lang="zh-CN" altLang="en-US" sz="1200" dirty="0">
              <a:solidFill>
                <a:schemeClr val="tx1">
                  <a:lumMod val="85000"/>
                  <a:lumOff val="15000"/>
                </a:schemeClr>
              </a:solidFill>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grpSp>
        <p:nvGrpSpPr>
          <p:cNvPr id="18" name="组合 17"/>
          <p:cNvGrpSpPr/>
          <p:nvPr/>
        </p:nvGrpSpPr>
        <p:grpSpPr>
          <a:xfrm>
            <a:off x="6666019" y="2991486"/>
            <a:ext cx="742315" cy="78105"/>
            <a:chOff x="2046514" y="-2046514"/>
            <a:chExt cx="1519414" cy="159657"/>
          </a:xfrm>
          <a:solidFill>
            <a:srgbClr val="2B6587"/>
          </a:solidFill>
          <a:effectLst>
            <a:outerShdw blurRad="101600" dist="38100" dir="5400000" algn="t" rotWithShape="0">
              <a:prstClr val="black">
                <a:alpha val="30000"/>
              </a:prstClr>
            </a:outerShdw>
          </a:effectLst>
        </p:grpSpPr>
        <p:sp>
          <p:nvSpPr>
            <p:cNvPr id="19" name="椭圆 18"/>
            <p:cNvSpPr/>
            <p:nvPr/>
          </p:nvSpPr>
          <p:spPr>
            <a:xfrm>
              <a:off x="2046514" y="-2046514"/>
              <a:ext cx="159657" cy="1596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Source Han Serif SC" panose="02020700000000000000" pitchFamily="18" charset="-122"/>
                <a:ea typeface="Source Han Serif SC" panose="02020700000000000000" pitchFamily="18" charset="-122"/>
                <a:cs typeface="+mn-ea"/>
                <a:sym typeface="Source Han Serif SC" panose="02020700000000000000" pitchFamily="18" charset="-122"/>
              </a:endParaRPr>
            </a:p>
          </p:txBody>
        </p:sp>
        <p:sp>
          <p:nvSpPr>
            <p:cNvPr id="20" name="椭圆 19"/>
            <p:cNvSpPr/>
            <p:nvPr/>
          </p:nvSpPr>
          <p:spPr>
            <a:xfrm>
              <a:off x="2318465" y="-2046514"/>
              <a:ext cx="159657" cy="1596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Source Han Serif SC" panose="02020700000000000000" pitchFamily="18" charset="-122"/>
                <a:ea typeface="Source Han Serif SC" panose="02020700000000000000" pitchFamily="18" charset="-122"/>
                <a:cs typeface="+mn-ea"/>
                <a:sym typeface="Source Han Serif SC" panose="02020700000000000000" pitchFamily="18" charset="-122"/>
              </a:endParaRPr>
            </a:p>
          </p:txBody>
        </p:sp>
        <p:sp>
          <p:nvSpPr>
            <p:cNvPr id="21" name="椭圆 20"/>
            <p:cNvSpPr/>
            <p:nvPr/>
          </p:nvSpPr>
          <p:spPr>
            <a:xfrm>
              <a:off x="2590416" y="-2046514"/>
              <a:ext cx="159657" cy="1596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Source Han Serif SC" panose="02020700000000000000" pitchFamily="18" charset="-122"/>
                <a:ea typeface="Source Han Serif SC" panose="02020700000000000000" pitchFamily="18" charset="-122"/>
                <a:cs typeface="+mn-ea"/>
                <a:sym typeface="Source Han Serif SC" panose="02020700000000000000" pitchFamily="18" charset="-122"/>
              </a:endParaRPr>
            </a:p>
          </p:txBody>
        </p:sp>
        <p:sp>
          <p:nvSpPr>
            <p:cNvPr id="22" name="椭圆 21"/>
            <p:cNvSpPr/>
            <p:nvPr/>
          </p:nvSpPr>
          <p:spPr>
            <a:xfrm>
              <a:off x="2862367" y="-2046514"/>
              <a:ext cx="159657" cy="1596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Source Han Serif SC" panose="02020700000000000000" pitchFamily="18" charset="-122"/>
                <a:ea typeface="Source Han Serif SC" panose="02020700000000000000" pitchFamily="18" charset="-122"/>
                <a:cs typeface="+mn-ea"/>
                <a:sym typeface="Source Han Serif SC" panose="02020700000000000000" pitchFamily="18" charset="-122"/>
              </a:endParaRPr>
            </a:p>
          </p:txBody>
        </p:sp>
        <p:sp>
          <p:nvSpPr>
            <p:cNvPr id="23" name="椭圆 22"/>
            <p:cNvSpPr/>
            <p:nvPr/>
          </p:nvSpPr>
          <p:spPr>
            <a:xfrm>
              <a:off x="3134318" y="-2046514"/>
              <a:ext cx="159657" cy="1596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Source Han Serif SC" panose="02020700000000000000" pitchFamily="18" charset="-122"/>
                <a:ea typeface="Source Han Serif SC" panose="02020700000000000000" pitchFamily="18" charset="-122"/>
                <a:cs typeface="+mn-ea"/>
                <a:sym typeface="Source Han Serif SC" panose="02020700000000000000" pitchFamily="18" charset="-122"/>
              </a:endParaRPr>
            </a:p>
          </p:txBody>
        </p:sp>
        <p:sp>
          <p:nvSpPr>
            <p:cNvPr id="24" name="椭圆 23"/>
            <p:cNvSpPr/>
            <p:nvPr/>
          </p:nvSpPr>
          <p:spPr>
            <a:xfrm>
              <a:off x="3406271" y="-2046514"/>
              <a:ext cx="159657" cy="1596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Source Han Serif SC" panose="02020700000000000000" pitchFamily="18" charset="-122"/>
                <a:ea typeface="Source Han Serif SC" panose="02020700000000000000" pitchFamily="18" charset="-122"/>
                <a:cs typeface="+mn-ea"/>
                <a:sym typeface="Source Han Serif SC" panose="02020700000000000000" pitchFamily="18" charset="-122"/>
              </a:endParaRPr>
            </a:p>
          </p:txBody>
        </p:sp>
      </p:grpSp>
      <p:sp>
        <p:nvSpPr>
          <p:cNvPr id="25" name="圆角矩形 8"/>
          <p:cNvSpPr/>
          <p:nvPr/>
        </p:nvSpPr>
        <p:spPr>
          <a:xfrm flipH="1">
            <a:off x="1229361" y="2126827"/>
            <a:ext cx="4677833" cy="3323167"/>
          </a:xfrm>
          <a:prstGeom prst="roundRect">
            <a:avLst>
              <a:gd name="adj" fmla="val 0"/>
            </a:avLst>
          </a:prstGeom>
          <a:blipFill dpi="0" rotWithShape="1">
            <a:blip r:embed="rId2" cstate="email"/>
            <a:srcRect/>
            <a:stretch>
              <a:fillRect/>
            </a:stretch>
          </a:blip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ource Han Serif SC" panose="02020700000000000000" pitchFamily="18" charset="-122"/>
              <a:ea typeface="Source Han Serif SC" panose="02020700000000000000" pitchFamily="18" charset="-122"/>
              <a:cs typeface="+mn-ea"/>
              <a:sym typeface="Source Han Serif SC" panose="02020700000000000000" pitchFamily="18" charset="-122"/>
            </a:endParaRPr>
          </a:p>
        </p:txBody>
      </p:sp>
      <p:sp>
        <p:nvSpPr>
          <p:cNvPr id="26" name="TextBox 7"/>
          <p:cNvSpPr txBox="1"/>
          <p:nvPr/>
        </p:nvSpPr>
        <p:spPr>
          <a:xfrm>
            <a:off x="4549775" y="517728"/>
            <a:ext cx="3092450" cy="584775"/>
          </a:xfrm>
          <a:prstGeom prst="rect">
            <a:avLst/>
          </a:prstGeom>
          <a:noFill/>
        </p:spPr>
        <p:txBody>
          <a:bodyPr wrap="square" lIns="0" rIns="0" rtlCol="0">
            <a:spAutoFit/>
          </a:bodyPr>
          <a:lstStyle/>
          <a:p>
            <a:pPr algn="dist"/>
            <a:r>
              <a:rPr lang="en-US" altLang="zh-CN" sz="32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Bebas Neue" charset="0"/>
              </a:rPr>
              <a:t>03.</a:t>
            </a:r>
            <a:r>
              <a:rPr lang="zh-CN" altLang="en-US" sz="32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Bebas Neue" charset="0"/>
              </a:rPr>
              <a:t>成功经验</a:t>
            </a:r>
            <a:endParaRPr lang="en-US" altLang="zh-CN" sz="32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Bebas Neue" charset="0"/>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14:prism isInverted="1" isContent="1"/>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par>
                          <p:cTn id="14" fill="hold">
                            <p:stCondLst>
                              <p:cond delay="1000"/>
                            </p:stCondLst>
                            <p:childTnLst>
                              <p:par>
                                <p:cTn id="15" presetID="22" presetClass="entr" presetSubtype="4"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par>
                          <p:cTn id="18" fill="hold">
                            <p:stCondLst>
                              <p:cond delay="1500"/>
                            </p:stCondLst>
                            <p:childTnLst>
                              <p:par>
                                <p:cTn id="19" presetID="12" presetClass="entr" presetSubtype="4"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 calcmode="lin" valueType="num">
                                      <p:cBhvr additive="base">
                                        <p:cTn id="21" dur="500"/>
                                        <p:tgtEl>
                                          <p:spTgt spid="26"/>
                                        </p:tgtEl>
                                        <p:attrNameLst>
                                          <p:attrName>ppt_y</p:attrName>
                                        </p:attrNameLst>
                                      </p:cBhvr>
                                      <p:tavLst>
                                        <p:tav tm="0">
                                          <p:val>
                                            <p:strVal val="#ppt_y+#ppt_h*1.125000"/>
                                          </p:val>
                                        </p:tav>
                                        <p:tav tm="100000">
                                          <p:val>
                                            <p:strVal val="#ppt_y"/>
                                          </p:val>
                                        </p:tav>
                                      </p:tavLst>
                                    </p:anim>
                                    <p:animEffect transition="in" filter="wipe(up)">
                                      <p:cBhvr>
                                        <p:cTn id="22" dur="500"/>
                                        <p:tgtEl>
                                          <p:spTgt spid="26"/>
                                        </p:tgtEl>
                                      </p:cBhvr>
                                    </p:animEffect>
                                  </p:childTnLst>
                                </p:cTn>
                              </p:par>
                            </p:childTnLst>
                          </p:cTn>
                        </p:par>
                        <p:par>
                          <p:cTn id="23" fill="hold">
                            <p:stCondLst>
                              <p:cond delay="2000"/>
                            </p:stCondLst>
                            <p:childTnLst>
                              <p:par>
                                <p:cTn id="24" presetID="2" presetClass="entr" presetSubtype="4" fill="hold" grpId="0" nodeType="after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additive="base">
                                        <p:cTn id="26" dur="500" fill="hold"/>
                                        <p:tgtEl>
                                          <p:spTgt spid="2"/>
                                        </p:tgtEl>
                                        <p:attrNameLst>
                                          <p:attrName>ppt_x</p:attrName>
                                        </p:attrNameLst>
                                      </p:cBhvr>
                                      <p:tavLst>
                                        <p:tav tm="0">
                                          <p:val>
                                            <p:strVal val="#ppt_x"/>
                                          </p:val>
                                        </p:tav>
                                        <p:tav tm="100000">
                                          <p:val>
                                            <p:strVal val="#ppt_x"/>
                                          </p:val>
                                        </p:tav>
                                      </p:tavLst>
                                    </p:anim>
                                    <p:anim calcmode="lin" valueType="num">
                                      <p:cBhvr additive="base">
                                        <p:cTn id="27" dur="500" fill="hold"/>
                                        <p:tgtEl>
                                          <p:spTgt spid="2"/>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4"/>
                                        </p:tgtEl>
                                        <p:attrNameLst>
                                          <p:attrName>style.visibility</p:attrName>
                                        </p:attrNameLst>
                                      </p:cBhvr>
                                      <p:to>
                                        <p:strVal val="visible"/>
                                      </p:to>
                                    </p:set>
                                    <p:anim calcmode="lin" valueType="num">
                                      <p:cBhvr additive="base">
                                        <p:cTn id="30" dur="500" fill="hold"/>
                                        <p:tgtEl>
                                          <p:spTgt spid="4"/>
                                        </p:tgtEl>
                                        <p:attrNameLst>
                                          <p:attrName>ppt_x</p:attrName>
                                        </p:attrNameLst>
                                      </p:cBhvr>
                                      <p:tavLst>
                                        <p:tav tm="0">
                                          <p:val>
                                            <p:strVal val="#ppt_x"/>
                                          </p:val>
                                        </p:tav>
                                        <p:tav tm="100000">
                                          <p:val>
                                            <p:strVal val="#ppt_x"/>
                                          </p:val>
                                        </p:tav>
                                      </p:tavLst>
                                    </p:anim>
                                    <p:anim calcmode="lin" valueType="num">
                                      <p:cBhvr additive="base">
                                        <p:cTn id="31" dur="500" fill="hold"/>
                                        <p:tgtEl>
                                          <p:spTgt spid="4"/>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5"/>
                                        </p:tgtEl>
                                        <p:attrNameLst>
                                          <p:attrName>style.visibility</p:attrName>
                                        </p:attrNameLst>
                                      </p:cBhvr>
                                      <p:to>
                                        <p:strVal val="visible"/>
                                      </p:to>
                                    </p:set>
                                    <p:anim calcmode="lin" valueType="num">
                                      <p:cBhvr additive="base">
                                        <p:cTn id="34" dur="500" fill="hold"/>
                                        <p:tgtEl>
                                          <p:spTgt spid="5"/>
                                        </p:tgtEl>
                                        <p:attrNameLst>
                                          <p:attrName>ppt_x</p:attrName>
                                        </p:attrNameLst>
                                      </p:cBhvr>
                                      <p:tavLst>
                                        <p:tav tm="0">
                                          <p:val>
                                            <p:strVal val="#ppt_x"/>
                                          </p:val>
                                        </p:tav>
                                        <p:tav tm="100000">
                                          <p:val>
                                            <p:strVal val="#ppt_x"/>
                                          </p:val>
                                        </p:tav>
                                      </p:tavLst>
                                    </p:anim>
                                    <p:anim calcmode="lin" valueType="num">
                                      <p:cBhvr additive="base">
                                        <p:cTn id="35" dur="500" fill="hold"/>
                                        <p:tgtEl>
                                          <p:spTgt spid="5"/>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6"/>
                                        </p:tgtEl>
                                        <p:attrNameLst>
                                          <p:attrName>style.visibility</p:attrName>
                                        </p:attrNameLst>
                                      </p:cBhvr>
                                      <p:to>
                                        <p:strVal val="visible"/>
                                      </p:to>
                                    </p:set>
                                    <p:anim calcmode="lin" valueType="num">
                                      <p:cBhvr additive="base">
                                        <p:cTn id="38" dur="500" fill="hold"/>
                                        <p:tgtEl>
                                          <p:spTgt spid="6"/>
                                        </p:tgtEl>
                                        <p:attrNameLst>
                                          <p:attrName>ppt_x</p:attrName>
                                        </p:attrNameLst>
                                      </p:cBhvr>
                                      <p:tavLst>
                                        <p:tav tm="0">
                                          <p:val>
                                            <p:strVal val="#ppt_x"/>
                                          </p:val>
                                        </p:tav>
                                        <p:tav tm="100000">
                                          <p:val>
                                            <p:strVal val="#ppt_x"/>
                                          </p:val>
                                        </p:tav>
                                      </p:tavLst>
                                    </p:anim>
                                    <p:anim calcmode="lin" valueType="num">
                                      <p:cBhvr additive="base">
                                        <p:cTn id="39" dur="500" fill="hold"/>
                                        <p:tgtEl>
                                          <p:spTgt spid="6"/>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ppt_x"/>
                                          </p:val>
                                        </p:tav>
                                        <p:tav tm="100000">
                                          <p:val>
                                            <p:strVal val="#ppt_x"/>
                                          </p:val>
                                        </p:tav>
                                      </p:tavLst>
                                    </p:anim>
                                    <p:anim calcmode="lin" valueType="num">
                                      <p:cBhvr additive="base">
                                        <p:cTn id="43" dur="500" fill="hold"/>
                                        <p:tgtEl>
                                          <p:spTgt spid="8"/>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0"/>
                                        </p:tgtEl>
                                        <p:attrNameLst>
                                          <p:attrName>style.visibility</p:attrName>
                                        </p:attrNameLst>
                                      </p:cBhvr>
                                      <p:to>
                                        <p:strVal val="visible"/>
                                      </p:to>
                                    </p:set>
                                    <p:anim calcmode="lin" valueType="num">
                                      <p:cBhvr additive="base">
                                        <p:cTn id="46" dur="500" fill="hold"/>
                                        <p:tgtEl>
                                          <p:spTgt spid="10"/>
                                        </p:tgtEl>
                                        <p:attrNameLst>
                                          <p:attrName>ppt_x</p:attrName>
                                        </p:attrNameLst>
                                      </p:cBhvr>
                                      <p:tavLst>
                                        <p:tav tm="0">
                                          <p:val>
                                            <p:strVal val="#ppt_x"/>
                                          </p:val>
                                        </p:tav>
                                        <p:tav tm="100000">
                                          <p:val>
                                            <p:strVal val="#ppt_x"/>
                                          </p:val>
                                        </p:tav>
                                      </p:tavLst>
                                    </p:anim>
                                    <p:anim calcmode="lin" valueType="num">
                                      <p:cBhvr additive="base">
                                        <p:cTn id="47" dur="500" fill="hold"/>
                                        <p:tgtEl>
                                          <p:spTgt spid="10"/>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11"/>
                                        </p:tgtEl>
                                        <p:attrNameLst>
                                          <p:attrName>style.visibility</p:attrName>
                                        </p:attrNameLst>
                                      </p:cBhvr>
                                      <p:to>
                                        <p:strVal val="visible"/>
                                      </p:to>
                                    </p:set>
                                    <p:anim calcmode="lin" valueType="num">
                                      <p:cBhvr additive="base">
                                        <p:cTn id="50" dur="500" fill="hold"/>
                                        <p:tgtEl>
                                          <p:spTgt spid="11"/>
                                        </p:tgtEl>
                                        <p:attrNameLst>
                                          <p:attrName>ppt_x</p:attrName>
                                        </p:attrNameLst>
                                      </p:cBhvr>
                                      <p:tavLst>
                                        <p:tav tm="0">
                                          <p:val>
                                            <p:strVal val="#ppt_x"/>
                                          </p:val>
                                        </p:tav>
                                        <p:tav tm="100000">
                                          <p:val>
                                            <p:strVal val="#ppt_x"/>
                                          </p:val>
                                        </p:tav>
                                      </p:tavLst>
                                    </p:anim>
                                    <p:anim calcmode="lin" valueType="num">
                                      <p:cBhvr additive="base">
                                        <p:cTn id="51" dur="500" fill="hold"/>
                                        <p:tgtEl>
                                          <p:spTgt spid="11"/>
                                        </p:tgtEl>
                                        <p:attrNameLst>
                                          <p:attrName>ppt_y</p:attrName>
                                        </p:attrNameLst>
                                      </p:cBhvr>
                                      <p:tavLst>
                                        <p:tav tm="0">
                                          <p:val>
                                            <p:strVal val="1+#ppt_h/2"/>
                                          </p:val>
                                        </p:tav>
                                        <p:tav tm="100000">
                                          <p:val>
                                            <p:strVal val="#ppt_y"/>
                                          </p:val>
                                        </p:tav>
                                      </p:tavLst>
                                    </p:anim>
                                  </p:childTnLst>
                                </p:cTn>
                              </p:par>
                              <p:par>
                                <p:cTn id="52" presetID="2" presetClass="entr" presetSubtype="4" fill="hold" nodeType="withEffect">
                                  <p:stCondLst>
                                    <p:cond delay="0"/>
                                  </p:stCondLst>
                                  <p:childTnLst>
                                    <p:set>
                                      <p:cBhvr>
                                        <p:cTn id="53" dur="1" fill="hold">
                                          <p:stCondLst>
                                            <p:cond delay="0"/>
                                          </p:stCondLst>
                                        </p:cTn>
                                        <p:tgtEl>
                                          <p:spTgt spid="12"/>
                                        </p:tgtEl>
                                        <p:attrNameLst>
                                          <p:attrName>style.visibility</p:attrName>
                                        </p:attrNameLst>
                                      </p:cBhvr>
                                      <p:to>
                                        <p:strVal val="visible"/>
                                      </p:to>
                                    </p:set>
                                    <p:anim calcmode="lin" valueType="num">
                                      <p:cBhvr additive="base">
                                        <p:cTn id="54" dur="500" fill="hold"/>
                                        <p:tgtEl>
                                          <p:spTgt spid="12"/>
                                        </p:tgtEl>
                                        <p:attrNameLst>
                                          <p:attrName>ppt_x</p:attrName>
                                        </p:attrNameLst>
                                      </p:cBhvr>
                                      <p:tavLst>
                                        <p:tav tm="0">
                                          <p:val>
                                            <p:strVal val="#ppt_x"/>
                                          </p:val>
                                        </p:tav>
                                        <p:tav tm="100000">
                                          <p:val>
                                            <p:strVal val="#ppt_x"/>
                                          </p:val>
                                        </p:tav>
                                      </p:tavLst>
                                    </p:anim>
                                    <p:anim calcmode="lin" valueType="num">
                                      <p:cBhvr additive="base">
                                        <p:cTn id="55" dur="500" fill="hold"/>
                                        <p:tgtEl>
                                          <p:spTgt spid="12"/>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13"/>
                                        </p:tgtEl>
                                        <p:attrNameLst>
                                          <p:attrName>style.visibility</p:attrName>
                                        </p:attrNameLst>
                                      </p:cBhvr>
                                      <p:to>
                                        <p:strVal val="visible"/>
                                      </p:to>
                                    </p:set>
                                    <p:anim calcmode="lin" valueType="num">
                                      <p:cBhvr additive="base">
                                        <p:cTn id="58" dur="500" fill="hold"/>
                                        <p:tgtEl>
                                          <p:spTgt spid="13"/>
                                        </p:tgtEl>
                                        <p:attrNameLst>
                                          <p:attrName>ppt_x</p:attrName>
                                        </p:attrNameLst>
                                      </p:cBhvr>
                                      <p:tavLst>
                                        <p:tav tm="0">
                                          <p:val>
                                            <p:strVal val="#ppt_x"/>
                                          </p:val>
                                        </p:tav>
                                        <p:tav tm="100000">
                                          <p:val>
                                            <p:strVal val="#ppt_x"/>
                                          </p:val>
                                        </p:tav>
                                      </p:tavLst>
                                    </p:anim>
                                    <p:anim calcmode="lin" valueType="num">
                                      <p:cBhvr additive="base">
                                        <p:cTn id="59" dur="500" fill="hold"/>
                                        <p:tgtEl>
                                          <p:spTgt spid="13"/>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14"/>
                                        </p:tgtEl>
                                        <p:attrNameLst>
                                          <p:attrName>style.visibility</p:attrName>
                                        </p:attrNameLst>
                                      </p:cBhvr>
                                      <p:to>
                                        <p:strVal val="visible"/>
                                      </p:to>
                                    </p:set>
                                    <p:anim calcmode="lin" valueType="num">
                                      <p:cBhvr additive="base">
                                        <p:cTn id="62" dur="500" fill="hold"/>
                                        <p:tgtEl>
                                          <p:spTgt spid="14"/>
                                        </p:tgtEl>
                                        <p:attrNameLst>
                                          <p:attrName>ppt_x</p:attrName>
                                        </p:attrNameLst>
                                      </p:cBhvr>
                                      <p:tavLst>
                                        <p:tav tm="0">
                                          <p:val>
                                            <p:strVal val="#ppt_x"/>
                                          </p:val>
                                        </p:tav>
                                        <p:tav tm="100000">
                                          <p:val>
                                            <p:strVal val="#ppt_x"/>
                                          </p:val>
                                        </p:tav>
                                      </p:tavLst>
                                    </p:anim>
                                    <p:anim calcmode="lin" valueType="num">
                                      <p:cBhvr additive="base">
                                        <p:cTn id="63" dur="500" fill="hold"/>
                                        <p:tgtEl>
                                          <p:spTgt spid="14"/>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15"/>
                                        </p:tgtEl>
                                        <p:attrNameLst>
                                          <p:attrName>style.visibility</p:attrName>
                                        </p:attrNameLst>
                                      </p:cBhvr>
                                      <p:to>
                                        <p:strVal val="visible"/>
                                      </p:to>
                                    </p:set>
                                    <p:anim calcmode="lin" valueType="num">
                                      <p:cBhvr additive="base">
                                        <p:cTn id="66" dur="500" fill="hold"/>
                                        <p:tgtEl>
                                          <p:spTgt spid="15"/>
                                        </p:tgtEl>
                                        <p:attrNameLst>
                                          <p:attrName>ppt_x</p:attrName>
                                        </p:attrNameLst>
                                      </p:cBhvr>
                                      <p:tavLst>
                                        <p:tav tm="0">
                                          <p:val>
                                            <p:strVal val="#ppt_x"/>
                                          </p:val>
                                        </p:tav>
                                        <p:tav tm="100000">
                                          <p:val>
                                            <p:strVal val="#ppt_x"/>
                                          </p:val>
                                        </p:tav>
                                      </p:tavLst>
                                    </p:anim>
                                    <p:anim calcmode="lin" valueType="num">
                                      <p:cBhvr additive="base">
                                        <p:cTn id="67" dur="500" fill="hold"/>
                                        <p:tgtEl>
                                          <p:spTgt spid="15"/>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16"/>
                                        </p:tgtEl>
                                        <p:attrNameLst>
                                          <p:attrName>style.visibility</p:attrName>
                                        </p:attrNameLst>
                                      </p:cBhvr>
                                      <p:to>
                                        <p:strVal val="visible"/>
                                      </p:to>
                                    </p:set>
                                    <p:anim calcmode="lin" valueType="num">
                                      <p:cBhvr additive="base">
                                        <p:cTn id="70" dur="500" fill="hold"/>
                                        <p:tgtEl>
                                          <p:spTgt spid="16"/>
                                        </p:tgtEl>
                                        <p:attrNameLst>
                                          <p:attrName>ppt_x</p:attrName>
                                        </p:attrNameLst>
                                      </p:cBhvr>
                                      <p:tavLst>
                                        <p:tav tm="0">
                                          <p:val>
                                            <p:strVal val="#ppt_x"/>
                                          </p:val>
                                        </p:tav>
                                        <p:tav tm="100000">
                                          <p:val>
                                            <p:strVal val="#ppt_x"/>
                                          </p:val>
                                        </p:tav>
                                      </p:tavLst>
                                    </p:anim>
                                    <p:anim calcmode="lin" valueType="num">
                                      <p:cBhvr additive="base">
                                        <p:cTn id="71" dur="500" fill="hold"/>
                                        <p:tgtEl>
                                          <p:spTgt spid="16"/>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17"/>
                                        </p:tgtEl>
                                        <p:attrNameLst>
                                          <p:attrName>style.visibility</p:attrName>
                                        </p:attrNameLst>
                                      </p:cBhvr>
                                      <p:to>
                                        <p:strVal val="visible"/>
                                      </p:to>
                                    </p:set>
                                    <p:anim calcmode="lin" valueType="num">
                                      <p:cBhvr additive="base">
                                        <p:cTn id="74" dur="500" fill="hold"/>
                                        <p:tgtEl>
                                          <p:spTgt spid="17"/>
                                        </p:tgtEl>
                                        <p:attrNameLst>
                                          <p:attrName>ppt_x</p:attrName>
                                        </p:attrNameLst>
                                      </p:cBhvr>
                                      <p:tavLst>
                                        <p:tav tm="0">
                                          <p:val>
                                            <p:strVal val="#ppt_x"/>
                                          </p:val>
                                        </p:tav>
                                        <p:tav tm="100000">
                                          <p:val>
                                            <p:strVal val="#ppt_x"/>
                                          </p:val>
                                        </p:tav>
                                      </p:tavLst>
                                    </p:anim>
                                    <p:anim calcmode="lin" valueType="num">
                                      <p:cBhvr additive="base">
                                        <p:cTn id="75" dur="500" fill="hold"/>
                                        <p:tgtEl>
                                          <p:spTgt spid="17"/>
                                        </p:tgtEl>
                                        <p:attrNameLst>
                                          <p:attrName>ppt_y</p:attrName>
                                        </p:attrNameLst>
                                      </p:cBhvr>
                                      <p:tavLst>
                                        <p:tav tm="0">
                                          <p:val>
                                            <p:strVal val="1+#ppt_h/2"/>
                                          </p:val>
                                        </p:tav>
                                        <p:tav tm="100000">
                                          <p:val>
                                            <p:strVal val="#ppt_y"/>
                                          </p:val>
                                        </p:tav>
                                      </p:tavLst>
                                    </p:anim>
                                  </p:childTnLst>
                                </p:cTn>
                              </p:par>
                              <p:par>
                                <p:cTn id="76" presetID="2" presetClass="entr" presetSubtype="4" fill="hold" nodeType="withEffect">
                                  <p:stCondLst>
                                    <p:cond delay="0"/>
                                  </p:stCondLst>
                                  <p:childTnLst>
                                    <p:set>
                                      <p:cBhvr>
                                        <p:cTn id="77" dur="1" fill="hold">
                                          <p:stCondLst>
                                            <p:cond delay="0"/>
                                          </p:stCondLst>
                                        </p:cTn>
                                        <p:tgtEl>
                                          <p:spTgt spid="18"/>
                                        </p:tgtEl>
                                        <p:attrNameLst>
                                          <p:attrName>style.visibility</p:attrName>
                                        </p:attrNameLst>
                                      </p:cBhvr>
                                      <p:to>
                                        <p:strVal val="visible"/>
                                      </p:to>
                                    </p:set>
                                    <p:anim calcmode="lin" valueType="num">
                                      <p:cBhvr additive="base">
                                        <p:cTn id="78" dur="500" fill="hold"/>
                                        <p:tgtEl>
                                          <p:spTgt spid="18"/>
                                        </p:tgtEl>
                                        <p:attrNameLst>
                                          <p:attrName>ppt_x</p:attrName>
                                        </p:attrNameLst>
                                      </p:cBhvr>
                                      <p:tavLst>
                                        <p:tav tm="0">
                                          <p:val>
                                            <p:strVal val="#ppt_x"/>
                                          </p:val>
                                        </p:tav>
                                        <p:tav tm="100000">
                                          <p:val>
                                            <p:strVal val="#ppt_x"/>
                                          </p:val>
                                        </p:tav>
                                      </p:tavLst>
                                    </p:anim>
                                    <p:anim calcmode="lin" valueType="num">
                                      <p:cBhvr additive="base">
                                        <p:cTn id="79" dur="500" fill="hold"/>
                                        <p:tgtEl>
                                          <p:spTgt spid="18"/>
                                        </p:tgtEl>
                                        <p:attrNameLst>
                                          <p:attrName>ppt_y</p:attrName>
                                        </p:attrNameLst>
                                      </p:cBhvr>
                                      <p:tavLst>
                                        <p:tav tm="0">
                                          <p:val>
                                            <p:strVal val="1+#ppt_h/2"/>
                                          </p:val>
                                        </p:tav>
                                        <p:tav tm="100000">
                                          <p:val>
                                            <p:strVal val="#ppt_y"/>
                                          </p:val>
                                        </p:tav>
                                      </p:tavLst>
                                    </p:anim>
                                  </p:childTnLst>
                                </p:cTn>
                              </p:par>
                              <p:par>
                                <p:cTn id="80" presetID="2" presetClass="entr" presetSubtype="4" fill="hold" grpId="0" nodeType="withEffect">
                                  <p:stCondLst>
                                    <p:cond delay="0"/>
                                  </p:stCondLst>
                                  <p:childTnLst>
                                    <p:set>
                                      <p:cBhvr>
                                        <p:cTn id="81" dur="1" fill="hold">
                                          <p:stCondLst>
                                            <p:cond delay="0"/>
                                          </p:stCondLst>
                                        </p:cTn>
                                        <p:tgtEl>
                                          <p:spTgt spid="25"/>
                                        </p:tgtEl>
                                        <p:attrNameLst>
                                          <p:attrName>style.visibility</p:attrName>
                                        </p:attrNameLst>
                                      </p:cBhvr>
                                      <p:to>
                                        <p:strVal val="visible"/>
                                      </p:to>
                                    </p:set>
                                    <p:anim calcmode="lin" valueType="num">
                                      <p:cBhvr additive="base">
                                        <p:cTn id="82" dur="500" fill="hold"/>
                                        <p:tgtEl>
                                          <p:spTgt spid="25"/>
                                        </p:tgtEl>
                                        <p:attrNameLst>
                                          <p:attrName>ppt_x</p:attrName>
                                        </p:attrNameLst>
                                      </p:cBhvr>
                                      <p:tavLst>
                                        <p:tav tm="0">
                                          <p:val>
                                            <p:strVal val="#ppt_x"/>
                                          </p:val>
                                        </p:tav>
                                        <p:tav tm="100000">
                                          <p:val>
                                            <p:strVal val="#ppt_x"/>
                                          </p:val>
                                        </p:tav>
                                      </p:tavLst>
                                    </p:anim>
                                    <p:anim calcmode="lin" valueType="num">
                                      <p:cBhvr additive="base">
                                        <p:cTn id="83"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2" grpId="0" animBg="1"/>
      <p:bldP spid="4" grpId="0" animBg="1"/>
      <p:bldP spid="6" grpId="0"/>
      <p:bldP spid="8" grpId="0"/>
      <p:bldP spid="10" grpId="0" animBg="1"/>
      <p:bldP spid="11" grpId="0" animBg="1"/>
      <p:bldP spid="13" grpId="0"/>
      <p:bldP spid="14" grpId="0"/>
      <p:bldP spid="15" grpId="0"/>
      <p:bldP spid="16" grpId="0"/>
      <p:bldP spid="17" grpId="0"/>
      <p:bldP spid="25" grpId="0" animBg="1"/>
      <p:bldP spid="2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email"/>
          <a:stretch>
            <a:fillRect/>
          </a:stretch>
        </p:blipFill>
        <p:spPr>
          <a:xfrm rot="5400000">
            <a:off x="2667000" y="-2667000"/>
            <a:ext cx="6858000" cy="12192000"/>
          </a:xfrm>
          <a:prstGeom prst="rect">
            <a:avLst/>
          </a:prstGeom>
        </p:spPr>
      </p:pic>
      <p:sp>
        <p:nvSpPr>
          <p:cNvPr id="7" name="矩形 6"/>
          <p:cNvSpPr/>
          <p:nvPr/>
        </p:nvSpPr>
        <p:spPr>
          <a:xfrm>
            <a:off x="255094" y="246315"/>
            <a:ext cx="11682906" cy="634004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9" name="矩形 8"/>
          <p:cNvSpPr/>
          <p:nvPr/>
        </p:nvSpPr>
        <p:spPr>
          <a:xfrm>
            <a:off x="4960620" y="231003"/>
            <a:ext cx="2270760" cy="289770"/>
          </a:xfrm>
          <a:prstGeom prst="rect">
            <a:avLst/>
          </a:prstGeom>
          <a:solidFill>
            <a:srgbClr val="2B65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grpSp>
        <p:nvGrpSpPr>
          <p:cNvPr id="43" name="组合 42"/>
          <p:cNvGrpSpPr/>
          <p:nvPr/>
        </p:nvGrpSpPr>
        <p:grpSpPr>
          <a:xfrm>
            <a:off x="954508" y="1628862"/>
            <a:ext cx="10923950" cy="4584816"/>
            <a:chOff x="954508" y="1628862"/>
            <a:chExt cx="10923950" cy="4584816"/>
          </a:xfrm>
        </p:grpSpPr>
        <p:sp>
          <p:nvSpPr>
            <p:cNvPr id="2" name="Oval 14"/>
            <p:cNvSpPr/>
            <p:nvPr/>
          </p:nvSpPr>
          <p:spPr>
            <a:xfrm>
              <a:off x="954508" y="3204467"/>
              <a:ext cx="698205" cy="698205"/>
            </a:xfrm>
            <a:prstGeom prst="ellipse">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bg1"/>
                </a:solidFill>
              </a:endParaRPr>
            </a:p>
          </p:txBody>
        </p:sp>
        <p:cxnSp>
          <p:nvCxnSpPr>
            <p:cNvPr id="4" name="Straight Connector 15"/>
            <p:cNvCxnSpPr/>
            <p:nvPr/>
          </p:nvCxnSpPr>
          <p:spPr>
            <a:xfrm>
              <a:off x="1798458" y="3553569"/>
              <a:ext cx="10080000" cy="0"/>
            </a:xfrm>
            <a:prstGeom prst="line">
              <a:avLst/>
            </a:prstGeom>
            <a:ln w="28575">
              <a:solidFill>
                <a:srgbClr val="152131"/>
              </a:solidFill>
              <a:headEnd type="oval"/>
            </a:ln>
          </p:spPr>
          <p:style>
            <a:lnRef idx="1">
              <a:schemeClr val="accent1"/>
            </a:lnRef>
            <a:fillRef idx="0">
              <a:schemeClr val="accent1"/>
            </a:fillRef>
            <a:effectRef idx="0">
              <a:schemeClr val="accent1"/>
            </a:effectRef>
            <a:fontRef idx="minor">
              <a:schemeClr val="tx1"/>
            </a:fontRef>
          </p:style>
        </p:cxnSp>
        <p:cxnSp>
          <p:nvCxnSpPr>
            <p:cNvPr id="5" name="Straight Connector 20"/>
            <p:cNvCxnSpPr/>
            <p:nvPr/>
          </p:nvCxnSpPr>
          <p:spPr>
            <a:xfrm>
              <a:off x="3597350" y="2926257"/>
              <a:ext cx="0" cy="548640"/>
            </a:xfrm>
            <a:prstGeom prst="line">
              <a:avLst/>
            </a:prstGeom>
            <a:ln>
              <a:solidFill>
                <a:srgbClr val="2B6587"/>
              </a:solidFill>
              <a:prstDash val="dash"/>
              <a:headEnd type="oval"/>
            </a:ln>
          </p:spPr>
          <p:style>
            <a:lnRef idx="1">
              <a:schemeClr val="accent1"/>
            </a:lnRef>
            <a:fillRef idx="0">
              <a:schemeClr val="accent1"/>
            </a:fillRef>
            <a:effectRef idx="0">
              <a:schemeClr val="accent1"/>
            </a:effectRef>
            <a:fontRef idx="minor">
              <a:schemeClr val="tx1"/>
            </a:fontRef>
          </p:style>
        </p:cxnSp>
        <p:sp>
          <p:nvSpPr>
            <p:cNvPr id="6" name="Oval 23"/>
            <p:cNvSpPr/>
            <p:nvPr/>
          </p:nvSpPr>
          <p:spPr>
            <a:xfrm>
              <a:off x="3501657" y="3457876"/>
              <a:ext cx="191386" cy="191386"/>
            </a:xfrm>
            <a:prstGeom prst="ellipse">
              <a:avLst/>
            </a:prstGeom>
            <a:solidFill>
              <a:schemeClr val="bg1">
                <a:lumMod val="95000"/>
              </a:schemeClr>
            </a:solidFill>
            <a:ln w="38100">
              <a:solidFill>
                <a:srgbClr val="2B65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8" name="Teardrop 24"/>
            <p:cNvSpPr/>
            <p:nvPr/>
          </p:nvSpPr>
          <p:spPr>
            <a:xfrm>
              <a:off x="3302901" y="2258687"/>
              <a:ext cx="588898" cy="588898"/>
            </a:xfrm>
            <a:prstGeom prst="teardrop">
              <a:avLst/>
            </a:prstGeom>
            <a:solidFill>
              <a:srgbClr val="2B65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bg1"/>
                </a:solidFill>
              </a:endParaRPr>
            </a:p>
          </p:txBody>
        </p:sp>
        <p:cxnSp>
          <p:nvCxnSpPr>
            <p:cNvPr id="10" name="Straight Connector 25"/>
            <p:cNvCxnSpPr/>
            <p:nvPr/>
          </p:nvCxnSpPr>
          <p:spPr>
            <a:xfrm>
              <a:off x="3597350" y="1963131"/>
              <a:ext cx="0" cy="182880"/>
            </a:xfrm>
            <a:prstGeom prst="line">
              <a:avLst/>
            </a:prstGeom>
            <a:ln>
              <a:solidFill>
                <a:srgbClr val="0E589D"/>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11" name="Straight Connector 26"/>
            <p:cNvCxnSpPr/>
            <p:nvPr/>
          </p:nvCxnSpPr>
          <p:spPr>
            <a:xfrm>
              <a:off x="3599545" y="1956929"/>
              <a:ext cx="584508" cy="0"/>
            </a:xfrm>
            <a:prstGeom prst="line">
              <a:avLst/>
            </a:prstGeom>
            <a:ln>
              <a:solidFill>
                <a:srgbClr val="0E589D"/>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12" name="Oval 28"/>
            <p:cNvSpPr/>
            <p:nvPr/>
          </p:nvSpPr>
          <p:spPr>
            <a:xfrm>
              <a:off x="4463786" y="3457876"/>
              <a:ext cx="191386" cy="191386"/>
            </a:xfrm>
            <a:prstGeom prst="ellipse">
              <a:avLst/>
            </a:prstGeom>
            <a:solidFill>
              <a:schemeClr val="bg1">
                <a:lumMod val="95000"/>
              </a:schemeClr>
            </a:solidFill>
            <a:ln w="38100">
              <a:solidFill>
                <a:srgbClr val="203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cxnSp>
          <p:nvCxnSpPr>
            <p:cNvPr id="13" name="Straight Connector 29"/>
            <p:cNvCxnSpPr/>
            <p:nvPr/>
          </p:nvCxnSpPr>
          <p:spPr>
            <a:xfrm>
              <a:off x="4541252" y="3689773"/>
              <a:ext cx="0" cy="548640"/>
            </a:xfrm>
            <a:prstGeom prst="line">
              <a:avLst/>
            </a:prstGeom>
            <a:ln>
              <a:solidFill>
                <a:srgbClr val="2B6587"/>
              </a:solidFill>
              <a:prstDash val="dash"/>
              <a:headEnd type="none"/>
              <a:tailEnd type="oval"/>
            </a:ln>
          </p:spPr>
          <p:style>
            <a:lnRef idx="1">
              <a:schemeClr val="accent1"/>
            </a:lnRef>
            <a:fillRef idx="0">
              <a:schemeClr val="accent1"/>
            </a:fillRef>
            <a:effectRef idx="0">
              <a:schemeClr val="accent1"/>
            </a:effectRef>
            <a:fontRef idx="minor">
              <a:schemeClr val="tx1"/>
            </a:fontRef>
          </p:style>
        </p:cxnSp>
        <p:sp>
          <p:nvSpPr>
            <p:cNvPr id="14" name="Teardrop 30"/>
            <p:cNvSpPr/>
            <p:nvPr/>
          </p:nvSpPr>
          <p:spPr>
            <a:xfrm>
              <a:off x="4265030" y="4366012"/>
              <a:ext cx="588898" cy="588898"/>
            </a:xfrm>
            <a:prstGeom prst="teardrop">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bg1"/>
                </a:solidFill>
              </a:endParaRPr>
            </a:p>
          </p:txBody>
        </p:sp>
        <p:cxnSp>
          <p:nvCxnSpPr>
            <p:cNvPr id="15" name="Straight Connector 31"/>
            <p:cNvCxnSpPr/>
            <p:nvPr/>
          </p:nvCxnSpPr>
          <p:spPr>
            <a:xfrm>
              <a:off x="4559479" y="5015114"/>
              <a:ext cx="0" cy="182880"/>
            </a:xfrm>
            <a:prstGeom prst="line">
              <a:avLst/>
            </a:prstGeom>
            <a:ln>
              <a:solidFill>
                <a:srgbClr val="2B6587"/>
              </a:solidFill>
              <a:prstDash val="dash"/>
              <a:headEnd type="oval"/>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32"/>
            <p:cNvCxnSpPr/>
            <p:nvPr/>
          </p:nvCxnSpPr>
          <p:spPr>
            <a:xfrm>
              <a:off x="3979420" y="5195268"/>
              <a:ext cx="584508" cy="0"/>
            </a:xfrm>
            <a:prstGeom prst="line">
              <a:avLst/>
            </a:prstGeom>
            <a:ln>
              <a:solidFill>
                <a:srgbClr val="2B6587"/>
              </a:solidFill>
              <a:prstDash val="dash"/>
              <a:headEnd type="oval"/>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34"/>
            <p:cNvCxnSpPr/>
            <p:nvPr/>
          </p:nvCxnSpPr>
          <p:spPr>
            <a:xfrm>
              <a:off x="7380996" y="2926257"/>
              <a:ext cx="0" cy="548640"/>
            </a:xfrm>
            <a:prstGeom prst="line">
              <a:avLst/>
            </a:prstGeom>
            <a:ln>
              <a:solidFill>
                <a:srgbClr val="203864"/>
              </a:solidFill>
              <a:prstDash val="dash"/>
              <a:headEnd type="oval"/>
            </a:ln>
          </p:spPr>
          <p:style>
            <a:lnRef idx="1">
              <a:schemeClr val="accent1"/>
            </a:lnRef>
            <a:fillRef idx="0">
              <a:schemeClr val="accent1"/>
            </a:fillRef>
            <a:effectRef idx="0">
              <a:schemeClr val="accent1"/>
            </a:effectRef>
            <a:fontRef idx="minor">
              <a:schemeClr val="tx1"/>
            </a:fontRef>
          </p:style>
        </p:cxnSp>
        <p:sp>
          <p:nvSpPr>
            <p:cNvPr id="18" name="Oval 35"/>
            <p:cNvSpPr/>
            <p:nvPr/>
          </p:nvSpPr>
          <p:spPr>
            <a:xfrm>
              <a:off x="7285303" y="3457876"/>
              <a:ext cx="191386" cy="191386"/>
            </a:xfrm>
            <a:prstGeom prst="ellipse">
              <a:avLst/>
            </a:prstGeom>
            <a:solidFill>
              <a:schemeClr val="bg1">
                <a:lumMod val="95000"/>
              </a:schemeClr>
            </a:solidFill>
            <a:ln w="38100">
              <a:solidFill>
                <a:srgbClr val="203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9" name="Teardrop 36"/>
            <p:cNvSpPr/>
            <p:nvPr/>
          </p:nvSpPr>
          <p:spPr>
            <a:xfrm>
              <a:off x="7086547" y="2258687"/>
              <a:ext cx="588898" cy="588898"/>
            </a:xfrm>
            <a:prstGeom prst="teardrop">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bg1"/>
                </a:solidFill>
              </a:endParaRPr>
            </a:p>
          </p:txBody>
        </p:sp>
        <p:cxnSp>
          <p:nvCxnSpPr>
            <p:cNvPr id="20" name="Straight Connector 37"/>
            <p:cNvCxnSpPr/>
            <p:nvPr/>
          </p:nvCxnSpPr>
          <p:spPr>
            <a:xfrm>
              <a:off x="7380996" y="1963131"/>
              <a:ext cx="0" cy="182880"/>
            </a:xfrm>
            <a:prstGeom prst="line">
              <a:avLst/>
            </a:prstGeom>
            <a:ln>
              <a:solidFill>
                <a:srgbClr val="203864"/>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21" name="Straight Connector 38"/>
            <p:cNvCxnSpPr/>
            <p:nvPr/>
          </p:nvCxnSpPr>
          <p:spPr>
            <a:xfrm>
              <a:off x="7383191" y="1956929"/>
              <a:ext cx="584508" cy="0"/>
            </a:xfrm>
            <a:prstGeom prst="line">
              <a:avLst/>
            </a:prstGeom>
            <a:ln>
              <a:solidFill>
                <a:srgbClr val="203864"/>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22" name="Oval 40"/>
            <p:cNvSpPr/>
            <p:nvPr/>
          </p:nvSpPr>
          <p:spPr>
            <a:xfrm>
              <a:off x="8553253" y="3457876"/>
              <a:ext cx="191386" cy="191386"/>
            </a:xfrm>
            <a:prstGeom prst="ellipse">
              <a:avLst/>
            </a:prstGeom>
            <a:solidFill>
              <a:schemeClr val="bg1">
                <a:lumMod val="95000"/>
              </a:schemeClr>
            </a:solidFill>
            <a:ln w="38100">
              <a:solidFill>
                <a:srgbClr val="2B65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cxnSp>
          <p:nvCxnSpPr>
            <p:cNvPr id="23" name="4"/>
            <p:cNvCxnSpPr/>
            <p:nvPr/>
          </p:nvCxnSpPr>
          <p:spPr>
            <a:xfrm>
              <a:off x="8630719" y="3689773"/>
              <a:ext cx="0" cy="548640"/>
            </a:xfrm>
            <a:prstGeom prst="line">
              <a:avLst/>
            </a:prstGeom>
            <a:ln>
              <a:solidFill>
                <a:srgbClr val="2B6587"/>
              </a:solidFill>
              <a:prstDash val="dash"/>
              <a:headEnd type="none"/>
              <a:tailEnd type="oval"/>
            </a:ln>
          </p:spPr>
          <p:style>
            <a:lnRef idx="1">
              <a:schemeClr val="accent1"/>
            </a:lnRef>
            <a:fillRef idx="0">
              <a:schemeClr val="accent1"/>
            </a:fillRef>
            <a:effectRef idx="0">
              <a:schemeClr val="accent1"/>
            </a:effectRef>
            <a:fontRef idx="minor">
              <a:schemeClr val="tx1"/>
            </a:fontRef>
          </p:style>
        </p:cxnSp>
        <p:sp>
          <p:nvSpPr>
            <p:cNvPr id="24" name="Teardrop 42"/>
            <p:cNvSpPr/>
            <p:nvPr/>
          </p:nvSpPr>
          <p:spPr>
            <a:xfrm>
              <a:off x="8354497" y="4366012"/>
              <a:ext cx="588898" cy="588898"/>
            </a:xfrm>
            <a:prstGeom prst="teardrop">
              <a:avLst/>
            </a:prstGeom>
            <a:solidFill>
              <a:srgbClr val="2B65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bg1"/>
                </a:solidFill>
              </a:endParaRPr>
            </a:p>
          </p:txBody>
        </p:sp>
        <p:cxnSp>
          <p:nvCxnSpPr>
            <p:cNvPr id="25" name="3"/>
            <p:cNvCxnSpPr/>
            <p:nvPr/>
          </p:nvCxnSpPr>
          <p:spPr>
            <a:xfrm>
              <a:off x="8648946" y="5015114"/>
              <a:ext cx="0" cy="182880"/>
            </a:xfrm>
            <a:prstGeom prst="line">
              <a:avLst/>
            </a:prstGeom>
            <a:ln>
              <a:solidFill>
                <a:srgbClr val="0E589D"/>
              </a:solidFill>
              <a:prstDash val="dash"/>
              <a:headEnd type="oval"/>
              <a:tailEnd type="none"/>
            </a:ln>
          </p:spPr>
          <p:style>
            <a:lnRef idx="1">
              <a:schemeClr val="accent1"/>
            </a:lnRef>
            <a:fillRef idx="0">
              <a:schemeClr val="accent1"/>
            </a:fillRef>
            <a:effectRef idx="0">
              <a:schemeClr val="accent1"/>
            </a:effectRef>
            <a:fontRef idx="minor">
              <a:schemeClr val="tx1"/>
            </a:fontRef>
          </p:style>
        </p:cxnSp>
        <p:cxnSp>
          <p:nvCxnSpPr>
            <p:cNvPr id="26" name="2"/>
            <p:cNvCxnSpPr/>
            <p:nvPr/>
          </p:nvCxnSpPr>
          <p:spPr>
            <a:xfrm>
              <a:off x="8068887" y="5195268"/>
              <a:ext cx="584508" cy="0"/>
            </a:xfrm>
            <a:prstGeom prst="line">
              <a:avLst/>
            </a:prstGeom>
            <a:ln>
              <a:solidFill>
                <a:srgbClr val="0E589D"/>
              </a:solidFill>
              <a:prstDash val="dash"/>
              <a:headEnd type="oval"/>
              <a:tailEnd type="none"/>
            </a:ln>
          </p:spPr>
          <p:style>
            <a:lnRef idx="1">
              <a:schemeClr val="accent1"/>
            </a:lnRef>
            <a:fillRef idx="0">
              <a:schemeClr val="accent1"/>
            </a:fillRef>
            <a:effectRef idx="0">
              <a:schemeClr val="accent1"/>
            </a:effectRef>
            <a:fontRef idx="minor">
              <a:schemeClr val="tx1"/>
            </a:fontRef>
          </p:style>
        </p:cxnSp>
        <p:sp>
          <p:nvSpPr>
            <p:cNvPr id="27" name="TextBox 13"/>
            <p:cNvSpPr txBox="1"/>
            <p:nvPr/>
          </p:nvSpPr>
          <p:spPr>
            <a:xfrm>
              <a:off x="2254878" y="4899802"/>
              <a:ext cx="1361145" cy="307777"/>
            </a:xfrm>
            <a:prstGeom prst="rect">
              <a:avLst/>
            </a:prstGeom>
            <a:noFill/>
          </p:spPr>
          <p:txBody>
            <a:bodyPr wrap="square" lIns="0" tIns="0" rIns="0" bIns="0" rtlCol="0" anchor="t" anchorCtr="0">
              <a:spAutoFit/>
            </a:bodyPr>
            <a:lstStyle/>
            <a:p>
              <a:pPr lvl="0">
                <a:spcBef>
                  <a:spcPct val="0"/>
                </a:spcBef>
                <a:buSzPct val="25000"/>
                <a:defRPr/>
              </a:pPr>
              <a:r>
                <a:rPr lang="zh-CN" altLang="en-US" sz="2000" cap="all"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mn-ea"/>
                  <a:sym typeface="+mn-lt"/>
                </a:rPr>
                <a:t>输入小标题</a:t>
              </a:r>
              <a:endParaRPr lang="zh-CN" altLang="en-US" sz="2000" cap="all"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mn-ea"/>
                <a:sym typeface="+mn-lt"/>
              </a:endParaRPr>
            </a:p>
          </p:txBody>
        </p:sp>
        <p:sp>
          <p:nvSpPr>
            <p:cNvPr id="28" name="TextBox 13"/>
            <p:cNvSpPr txBox="1"/>
            <p:nvPr/>
          </p:nvSpPr>
          <p:spPr>
            <a:xfrm>
              <a:off x="2272419" y="5221803"/>
              <a:ext cx="1613933" cy="991875"/>
            </a:xfrm>
            <a:prstGeom prst="rect">
              <a:avLst/>
            </a:prstGeom>
            <a:noFill/>
          </p:spPr>
          <p:txBody>
            <a:bodyPr wrap="square" lIns="0" tIns="0" rIns="0" bIns="0" rtlCol="0" anchor="t" anchorCtr="0">
              <a:spAutoFit/>
            </a:bodyPr>
            <a:lstStyle/>
            <a:p>
              <a:pPr>
                <a:lnSpc>
                  <a:spcPts val="2000"/>
                </a:lnSpc>
              </a:pPr>
              <a:r>
                <a:rPr lang="zh-CN" altLang="en-US" sz="1200" dirty="0">
                  <a:solidFill>
                    <a:schemeClr val="tx1">
                      <a:lumMod val="85000"/>
                      <a:lumOff val="15000"/>
                    </a:schemeClr>
                  </a:solidFill>
                  <a:latin typeface="字魂35号-经典雅黑" panose="00000500000000000000" pitchFamily="2" charset="-122"/>
                  <a:ea typeface="字魂35号-经典雅黑" panose="00000500000000000000" pitchFamily="2" charset="-122"/>
                  <a:sym typeface="字魂35号-经典雅黑" panose="00000500000000000000" pitchFamily="2" charset="-122"/>
                </a:rPr>
                <a:t>请在此处添加具体内容，文字尽量言简意赅简单说明即可，不必过于繁琐，注意版面美观度。</a:t>
              </a:r>
              <a:endParaRPr lang="zh-CN" altLang="en-US" sz="1200" dirty="0">
                <a:solidFill>
                  <a:schemeClr val="tx1">
                    <a:lumMod val="85000"/>
                    <a:lumOff val="15000"/>
                  </a:schemeClr>
                </a:solidFill>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29" name="TextBox 13"/>
            <p:cNvSpPr txBox="1"/>
            <p:nvPr/>
          </p:nvSpPr>
          <p:spPr>
            <a:xfrm>
              <a:off x="6299741" y="4899802"/>
              <a:ext cx="1361146" cy="307777"/>
            </a:xfrm>
            <a:prstGeom prst="rect">
              <a:avLst/>
            </a:prstGeom>
            <a:noFill/>
          </p:spPr>
          <p:txBody>
            <a:bodyPr wrap="square" lIns="0" tIns="0" rIns="0" bIns="0" rtlCol="0" anchor="t" anchorCtr="0">
              <a:spAutoFit/>
            </a:bodyPr>
            <a:lstStyle/>
            <a:p>
              <a:pPr lvl="0">
                <a:spcBef>
                  <a:spcPct val="0"/>
                </a:spcBef>
                <a:buSzPct val="25000"/>
                <a:defRPr/>
              </a:pPr>
              <a:r>
                <a:rPr lang="zh-CN" altLang="en-US" sz="2000" cap="all"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mn-ea"/>
                  <a:sym typeface="+mn-lt"/>
                </a:rPr>
                <a:t>输入小标题</a:t>
              </a:r>
              <a:endParaRPr lang="zh-CN" altLang="en-US" sz="2000" cap="all"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mn-ea"/>
                <a:sym typeface="+mn-lt"/>
              </a:endParaRPr>
            </a:p>
          </p:txBody>
        </p:sp>
        <p:sp>
          <p:nvSpPr>
            <p:cNvPr id="30" name="TextBox 13"/>
            <p:cNvSpPr txBox="1"/>
            <p:nvPr/>
          </p:nvSpPr>
          <p:spPr>
            <a:xfrm>
              <a:off x="6310265" y="5221803"/>
              <a:ext cx="1665554" cy="991875"/>
            </a:xfrm>
            <a:prstGeom prst="rect">
              <a:avLst/>
            </a:prstGeom>
            <a:noFill/>
          </p:spPr>
          <p:txBody>
            <a:bodyPr wrap="square" lIns="0" tIns="0" rIns="0" bIns="0" rtlCol="0" anchor="t" anchorCtr="0">
              <a:spAutoFit/>
            </a:bodyPr>
            <a:lstStyle>
              <a:defPPr>
                <a:defRPr lang="zh-CN"/>
              </a:defPPr>
              <a:lvl1pPr>
                <a:lnSpc>
                  <a:spcPts val="2000"/>
                </a:lnSpc>
                <a:defRPr sz="1200">
                  <a:solidFill>
                    <a:schemeClr val="tx1">
                      <a:lumMod val="85000"/>
                      <a:lumOff val="15000"/>
                    </a:schemeClr>
                  </a:solidFill>
                  <a:latin typeface="字魂35号-经典雅黑" panose="00000500000000000000" pitchFamily="2" charset="-122"/>
                  <a:ea typeface="字魂35号-经典雅黑" panose="00000500000000000000" pitchFamily="2" charset="-122"/>
                </a:defRPr>
              </a:lvl1pPr>
            </a:lstStyle>
            <a:p>
              <a:r>
                <a:rPr lang="zh-CN" altLang="en-US" dirty="0">
                  <a:sym typeface="字魂35号-经典雅黑" panose="00000500000000000000" pitchFamily="2" charset="-122"/>
                </a:rPr>
                <a:t>请在此处添加具体内容，文字尽量言简意赅简单说明即可，不必过于繁琐，注意版面美观度。</a:t>
              </a:r>
              <a:endParaRPr lang="zh-CN" altLang="en-US" dirty="0">
                <a:sym typeface="字魂35号-经典雅黑" panose="00000500000000000000" pitchFamily="2" charset="-122"/>
              </a:endParaRPr>
            </a:p>
          </p:txBody>
        </p:sp>
        <p:sp>
          <p:nvSpPr>
            <p:cNvPr id="31" name="TextBox 13"/>
            <p:cNvSpPr txBox="1"/>
            <p:nvPr/>
          </p:nvSpPr>
          <p:spPr>
            <a:xfrm>
              <a:off x="4319979" y="1628862"/>
              <a:ext cx="1295287" cy="307777"/>
            </a:xfrm>
            <a:prstGeom prst="rect">
              <a:avLst/>
            </a:prstGeom>
          </p:spPr>
          <p:txBody>
            <a:bodyPr wrap="square" lIns="0" tIns="0" rIns="0" bIns="0" rtlCol="0" anchor="t" anchorCtr="0">
              <a:spAutoFit/>
            </a:bodyPr>
            <a:lstStyle/>
            <a:p>
              <a:pPr lvl="0">
                <a:spcBef>
                  <a:spcPct val="0"/>
                </a:spcBef>
                <a:buSzPct val="25000"/>
                <a:defRPr/>
              </a:pPr>
              <a:r>
                <a:rPr lang="zh-CN" altLang="en-US" sz="2000" cap="all"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mn-ea"/>
                  <a:sym typeface="+mn-lt"/>
                </a:rPr>
                <a:t>输入小标题</a:t>
              </a:r>
              <a:endParaRPr lang="zh-CN" altLang="en-US" sz="2000" cap="all"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mn-ea"/>
                <a:sym typeface="+mn-lt"/>
              </a:endParaRPr>
            </a:p>
          </p:txBody>
        </p:sp>
        <p:sp>
          <p:nvSpPr>
            <p:cNvPr id="32" name="TextBox 13"/>
            <p:cNvSpPr txBox="1"/>
            <p:nvPr/>
          </p:nvSpPr>
          <p:spPr>
            <a:xfrm>
              <a:off x="4319980" y="1950863"/>
              <a:ext cx="1619094" cy="991875"/>
            </a:xfrm>
            <a:prstGeom prst="rect">
              <a:avLst/>
            </a:prstGeom>
            <a:noFill/>
          </p:spPr>
          <p:txBody>
            <a:bodyPr wrap="square" lIns="0" tIns="0" rIns="0" bIns="0" rtlCol="0" anchor="t" anchorCtr="0">
              <a:spAutoFit/>
            </a:bodyPr>
            <a:lstStyle>
              <a:defPPr>
                <a:defRPr lang="zh-CN"/>
              </a:defPPr>
              <a:lvl1pPr>
                <a:lnSpc>
                  <a:spcPts val="2000"/>
                </a:lnSpc>
                <a:defRPr sz="1200">
                  <a:solidFill>
                    <a:schemeClr val="tx1">
                      <a:lumMod val="85000"/>
                      <a:lumOff val="15000"/>
                    </a:schemeClr>
                  </a:solidFill>
                  <a:latin typeface="字魂35号-经典雅黑" panose="00000500000000000000" pitchFamily="2" charset="-122"/>
                  <a:ea typeface="字魂35号-经典雅黑" panose="00000500000000000000" pitchFamily="2" charset="-122"/>
                </a:defRPr>
              </a:lvl1pPr>
            </a:lstStyle>
            <a:p>
              <a:r>
                <a:rPr lang="zh-CN" altLang="en-US" dirty="0">
                  <a:sym typeface="字魂35号-经典雅黑" panose="00000500000000000000" pitchFamily="2" charset="-122"/>
                </a:rPr>
                <a:t>请在此处添加具体内容，文字尽量言简意赅简单说明即可，不必过于繁琐，注意版面美观度。</a:t>
              </a:r>
              <a:endParaRPr lang="zh-CN" altLang="en-US" dirty="0">
                <a:sym typeface="字魂35号-经典雅黑" panose="00000500000000000000" pitchFamily="2" charset="-122"/>
              </a:endParaRPr>
            </a:p>
          </p:txBody>
        </p:sp>
        <p:sp>
          <p:nvSpPr>
            <p:cNvPr id="33" name="TextBox 13"/>
            <p:cNvSpPr txBox="1"/>
            <p:nvPr/>
          </p:nvSpPr>
          <p:spPr>
            <a:xfrm>
              <a:off x="8175274" y="1628862"/>
              <a:ext cx="1295287" cy="307777"/>
            </a:xfrm>
            <a:prstGeom prst="rect">
              <a:avLst/>
            </a:prstGeom>
          </p:spPr>
          <p:txBody>
            <a:bodyPr wrap="square" lIns="0" tIns="0" rIns="0" bIns="0" rtlCol="0" anchor="t" anchorCtr="0">
              <a:spAutoFit/>
            </a:bodyPr>
            <a:lstStyle/>
            <a:p>
              <a:pPr lvl="0">
                <a:spcBef>
                  <a:spcPct val="0"/>
                </a:spcBef>
                <a:buSzPct val="25000"/>
                <a:defRPr/>
              </a:pPr>
              <a:r>
                <a:rPr lang="zh-CN" altLang="en-US" sz="2000" cap="all"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mn-ea"/>
                  <a:sym typeface="+mn-lt"/>
                </a:rPr>
                <a:t>输入小标题</a:t>
              </a:r>
              <a:endParaRPr lang="zh-CN" altLang="en-US" sz="2000" cap="all"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mn-ea"/>
                <a:sym typeface="+mn-lt"/>
              </a:endParaRPr>
            </a:p>
          </p:txBody>
        </p:sp>
        <p:sp>
          <p:nvSpPr>
            <p:cNvPr id="34" name="TextBox 13"/>
            <p:cNvSpPr txBox="1"/>
            <p:nvPr/>
          </p:nvSpPr>
          <p:spPr>
            <a:xfrm>
              <a:off x="8175275" y="1950863"/>
              <a:ext cx="1619094" cy="991875"/>
            </a:xfrm>
            <a:prstGeom prst="rect">
              <a:avLst/>
            </a:prstGeom>
            <a:noFill/>
          </p:spPr>
          <p:txBody>
            <a:bodyPr wrap="square" lIns="0" tIns="0" rIns="0" bIns="0" rtlCol="0" anchor="t" anchorCtr="0">
              <a:spAutoFit/>
            </a:bodyPr>
            <a:lstStyle>
              <a:defPPr>
                <a:defRPr lang="zh-CN"/>
              </a:defPPr>
              <a:lvl1pPr>
                <a:lnSpc>
                  <a:spcPts val="2000"/>
                </a:lnSpc>
                <a:defRPr sz="1200">
                  <a:solidFill>
                    <a:schemeClr val="tx1">
                      <a:lumMod val="85000"/>
                      <a:lumOff val="15000"/>
                    </a:schemeClr>
                  </a:solidFill>
                  <a:latin typeface="字魂35号-经典雅黑" panose="00000500000000000000" pitchFamily="2" charset="-122"/>
                  <a:ea typeface="字魂35号-经典雅黑" panose="00000500000000000000" pitchFamily="2" charset="-122"/>
                </a:defRPr>
              </a:lvl1pPr>
            </a:lstStyle>
            <a:p>
              <a:r>
                <a:rPr lang="zh-CN" altLang="en-US" dirty="0">
                  <a:sym typeface="字魂35号-经典雅黑" panose="00000500000000000000" pitchFamily="2" charset="-122"/>
                </a:rPr>
                <a:t>请在此处添加具体内容，文字尽量言简意赅简单说明即可，不必过于繁琐，注意版面美观度。</a:t>
              </a:r>
              <a:endParaRPr lang="zh-CN" altLang="en-US" dirty="0">
                <a:sym typeface="字魂35号-经典雅黑" panose="00000500000000000000" pitchFamily="2" charset="-122"/>
              </a:endParaRPr>
            </a:p>
          </p:txBody>
        </p:sp>
        <p:sp>
          <p:nvSpPr>
            <p:cNvPr id="35" name="矩形 34"/>
            <p:cNvSpPr/>
            <p:nvPr/>
          </p:nvSpPr>
          <p:spPr>
            <a:xfrm>
              <a:off x="3378864" y="2312225"/>
              <a:ext cx="441147" cy="400110"/>
            </a:xfrm>
            <a:prstGeom prst="rect">
              <a:avLst/>
            </a:prstGeom>
          </p:spPr>
          <p:txBody>
            <a:bodyPr wrap="none">
              <a:spAutoFit/>
            </a:bodyPr>
            <a:lstStyle/>
            <a:p>
              <a:pPr algn="ctr">
                <a:spcBef>
                  <a:spcPct val="0"/>
                </a:spcBef>
                <a:buSzPct val="25000"/>
                <a:defRPr/>
              </a:pPr>
              <a:r>
                <a:rPr lang="en-US" altLang="zh-CN" sz="2000" b="1" cap="all" dirty="0">
                  <a:solidFill>
                    <a:schemeClr val="bg1"/>
                  </a:solidFill>
                  <a:effectLst>
                    <a:outerShdw blurRad="38100" dist="38100" dir="2700000" algn="tl">
                      <a:srgbClr val="000000">
                        <a:alpha val="43137"/>
                      </a:srgbClr>
                    </a:outerShdw>
                  </a:effectLst>
                  <a:latin typeface="字魂95号-手刻宋" panose="00000500000000000000" pitchFamily="2" charset="-122"/>
                  <a:ea typeface="字魂95号-手刻宋" panose="00000500000000000000" pitchFamily="2" charset="-122"/>
                  <a:cs typeface="+mn-ea"/>
                  <a:sym typeface="Arial" panose="020B0604020202020204" pitchFamily="34" charset="0"/>
                </a:rPr>
                <a:t>01</a:t>
              </a:r>
              <a:endParaRPr lang="en-US" altLang="zh-CN" sz="2000" b="1" cap="all" dirty="0">
                <a:solidFill>
                  <a:schemeClr val="bg1"/>
                </a:solidFill>
                <a:effectLst>
                  <a:outerShdw blurRad="38100" dist="38100" dir="2700000" algn="tl">
                    <a:srgbClr val="000000">
                      <a:alpha val="43137"/>
                    </a:srgbClr>
                  </a:outerShdw>
                </a:effectLst>
                <a:latin typeface="字魂95号-手刻宋" panose="00000500000000000000" pitchFamily="2" charset="-122"/>
                <a:ea typeface="字魂95号-手刻宋" panose="00000500000000000000" pitchFamily="2" charset="-122"/>
                <a:cs typeface="+mn-ea"/>
                <a:sym typeface="Arial" panose="020B0604020202020204" pitchFamily="34" charset="0"/>
              </a:endParaRPr>
            </a:p>
          </p:txBody>
        </p:sp>
        <p:sp>
          <p:nvSpPr>
            <p:cNvPr id="36" name="矩形 35"/>
            <p:cNvSpPr/>
            <p:nvPr/>
          </p:nvSpPr>
          <p:spPr>
            <a:xfrm>
              <a:off x="4320186" y="4424995"/>
              <a:ext cx="478016" cy="400110"/>
            </a:xfrm>
            <a:prstGeom prst="rect">
              <a:avLst/>
            </a:prstGeom>
          </p:spPr>
          <p:txBody>
            <a:bodyPr wrap="none">
              <a:spAutoFit/>
            </a:bodyPr>
            <a:lstStyle/>
            <a:p>
              <a:pPr algn="ctr">
                <a:spcBef>
                  <a:spcPct val="0"/>
                </a:spcBef>
                <a:buSzPct val="25000"/>
                <a:defRPr/>
              </a:pPr>
              <a:r>
                <a:rPr lang="en-US" altLang="zh-CN" sz="2000" b="1" cap="all" dirty="0">
                  <a:solidFill>
                    <a:schemeClr val="bg1"/>
                  </a:solidFill>
                  <a:effectLst>
                    <a:outerShdw blurRad="38100" dist="38100" dir="2700000" algn="tl">
                      <a:srgbClr val="000000">
                        <a:alpha val="43137"/>
                      </a:srgbClr>
                    </a:outerShdw>
                  </a:effectLst>
                  <a:latin typeface="字魂95号-手刻宋" panose="00000500000000000000" pitchFamily="2" charset="-122"/>
                  <a:ea typeface="字魂95号-手刻宋" panose="00000500000000000000" pitchFamily="2" charset="-122"/>
                  <a:cs typeface="+mn-ea"/>
                  <a:sym typeface="Arial" panose="020B0604020202020204" pitchFamily="34" charset="0"/>
                </a:rPr>
                <a:t>02</a:t>
              </a:r>
              <a:endParaRPr lang="en-US" altLang="zh-CN" sz="2000" b="1" cap="all" dirty="0">
                <a:solidFill>
                  <a:schemeClr val="bg1"/>
                </a:solidFill>
                <a:effectLst>
                  <a:outerShdw blurRad="38100" dist="38100" dir="2700000" algn="tl">
                    <a:srgbClr val="000000">
                      <a:alpha val="43137"/>
                    </a:srgbClr>
                  </a:outerShdw>
                </a:effectLst>
                <a:latin typeface="字魂95号-手刻宋" panose="00000500000000000000" pitchFamily="2" charset="-122"/>
                <a:ea typeface="字魂95号-手刻宋" panose="00000500000000000000" pitchFamily="2" charset="-122"/>
                <a:cs typeface="+mn-ea"/>
                <a:sym typeface="Arial" panose="020B0604020202020204" pitchFamily="34" charset="0"/>
              </a:endParaRPr>
            </a:p>
          </p:txBody>
        </p:sp>
        <p:sp>
          <p:nvSpPr>
            <p:cNvPr id="37" name="矩形 36"/>
            <p:cNvSpPr/>
            <p:nvPr/>
          </p:nvSpPr>
          <p:spPr>
            <a:xfrm>
              <a:off x="7141989" y="2312225"/>
              <a:ext cx="478016" cy="400110"/>
            </a:xfrm>
            <a:prstGeom prst="rect">
              <a:avLst/>
            </a:prstGeom>
          </p:spPr>
          <p:txBody>
            <a:bodyPr wrap="none">
              <a:spAutoFit/>
            </a:bodyPr>
            <a:lstStyle/>
            <a:p>
              <a:pPr lvl="0" algn="ctr">
                <a:spcBef>
                  <a:spcPct val="0"/>
                </a:spcBef>
                <a:buSzPct val="25000"/>
                <a:defRPr/>
              </a:pPr>
              <a:r>
                <a:rPr lang="en-US" altLang="zh-CN" sz="2000" b="1" cap="all" dirty="0">
                  <a:solidFill>
                    <a:schemeClr val="bg1"/>
                  </a:solidFill>
                  <a:effectLst>
                    <a:outerShdw blurRad="38100" dist="38100" dir="2700000" algn="tl">
                      <a:srgbClr val="000000">
                        <a:alpha val="43137"/>
                      </a:srgbClr>
                    </a:outerShdw>
                  </a:effectLst>
                  <a:latin typeface="字魂95号-手刻宋" panose="00000500000000000000" pitchFamily="2" charset="-122"/>
                  <a:ea typeface="字魂95号-手刻宋" panose="00000500000000000000" pitchFamily="2" charset="-122"/>
                  <a:cs typeface="+mn-ea"/>
                  <a:sym typeface="Arial" panose="020B0604020202020204" pitchFamily="34" charset="0"/>
                </a:rPr>
                <a:t>03</a:t>
              </a:r>
              <a:endParaRPr lang="en-US" altLang="zh-CN" sz="2000" b="1" cap="all" dirty="0">
                <a:solidFill>
                  <a:schemeClr val="bg1"/>
                </a:solidFill>
                <a:effectLst>
                  <a:outerShdw blurRad="38100" dist="38100" dir="2700000" algn="tl">
                    <a:srgbClr val="000000">
                      <a:alpha val="43137"/>
                    </a:srgbClr>
                  </a:outerShdw>
                </a:effectLst>
                <a:latin typeface="字魂95号-手刻宋" panose="00000500000000000000" pitchFamily="2" charset="-122"/>
                <a:ea typeface="字魂95号-手刻宋" panose="00000500000000000000" pitchFamily="2" charset="-122"/>
                <a:cs typeface="+mn-ea"/>
                <a:sym typeface="Arial" panose="020B0604020202020204" pitchFamily="34" charset="0"/>
              </a:endParaRPr>
            </a:p>
          </p:txBody>
        </p:sp>
        <p:sp>
          <p:nvSpPr>
            <p:cNvPr id="38" name="矩形 37"/>
            <p:cNvSpPr/>
            <p:nvPr/>
          </p:nvSpPr>
          <p:spPr>
            <a:xfrm>
              <a:off x="8400321" y="4427971"/>
              <a:ext cx="497252" cy="400110"/>
            </a:xfrm>
            <a:prstGeom prst="rect">
              <a:avLst/>
            </a:prstGeom>
          </p:spPr>
          <p:txBody>
            <a:bodyPr wrap="none">
              <a:spAutoFit/>
            </a:bodyPr>
            <a:lstStyle/>
            <a:p>
              <a:pPr lvl="0" algn="ctr">
                <a:spcBef>
                  <a:spcPct val="0"/>
                </a:spcBef>
                <a:buSzPct val="25000"/>
                <a:defRPr/>
              </a:pPr>
              <a:r>
                <a:rPr lang="en-US" altLang="zh-CN" sz="2000" b="1" cap="all" dirty="0">
                  <a:solidFill>
                    <a:schemeClr val="bg1"/>
                  </a:solidFill>
                  <a:effectLst>
                    <a:outerShdw blurRad="38100" dist="38100" dir="2700000" algn="tl">
                      <a:srgbClr val="000000">
                        <a:alpha val="43137"/>
                      </a:srgbClr>
                    </a:outerShdw>
                  </a:effectLst>
                  <a:latin typeface="字魂95号-手刻宋" panose="00000500000000000000" pitchFamily="2" charset="-122"/>
                  <a:ea typeface="字魂95号-手刻宋" panose="00000500000000000000" pitchFamily="2" charset="-122"/>
                  <a:cs typeface="+mn-ea"/>
                  <a:sym typeface="Arial" panose="020B0604020202020204" pitchFamily="34" charset="0"/>
                </a:rPr>
                <a:t>04</a:t>
              </a:r>
              <a:endParaRPr lang="en-US" altLang="zh-CN" sz="2000" b="1" cap="all" dirty="0">
                <a:solidFill>
                  <a:schemeClr val="bg1"/>
                </a:solidFill>
                <a:effectLst>
                  <a:outerShdw blurRad="38100" dist="38100" dir="2700000" algn="tl">
                    <a:srgbClr val="000000">
                      <a:alpha val="43137"/>
                    </a:srgbClr>
                  </a:outerShdw>
                </a:effectLst>
                <a:latin typeface="字魂95号-手刻宋" panose="00000500000000000000" pitchFamily="2" charset="-122"/>
                <a:ea typeface="字魂95号-手刻宋" panose="00000500000000000000" pitchFamily="2" charset="-122"/>
                <a:cs typeface="+mn-ea"/>
                <a:sym typeface="Arial" panose="020B0604020202020204" pitchFamily="34" charset="0"/>
              </a:endParaRPr>
            </a:p>
          </p:txBody>
        </p:sp>
        <p:sp>
          <p:nvSpPr>
            <p:cNvPr id="41" name="1"/>
            <p:cNvSpPr/>
            <p:nvPr/>
          </p:nvSpPr>
          <p:spPr>
            <a:xfrm>
              <a:off x="1135759" y="3361223"/>
              <a:ext cx="403903" cy="384691"/>
            </a:xfrm>
            <a:custGeom>
              <a:avLst/>
              <a:gdLst>
                <a:gd name="connsiteX0" fmla="*/ 69048 w 609763"/>
                <a:gd name="connsiteY0" fmla="*/ 467002 h 580760"/>
                <a:gd name="connsiteX1" fmla="*/ 84749 w 609763"/>
                <a:gd name="connsiteY1" fmla="*/ 482703 h 580760"/>
                <a:gd name="connsiteX2" fmla="*/ 69048 w 609763"/>
                <a:gd name="connsiteY2" fmla="*/ 498404 h 580760"/>
                <a:gd name="connsiteX3" fmla="*/ 53347 w 609763"/>
                <a:gd name="connsiteY3" fmla="*/ 482703 h 580760"/>
                <a:gd name="connsiteX4" fmla="*/ 69048 w 609763"/>
                <a:gd name="connsiteY4" fmla="*/ 467002 h 580760"/>
                <a:gd name="connsiteX5" fmla="*/ 69048 w 609763"/>
                <a:gd name="connsiteY5" fmla="*/ 327212 h 580760"/>
                <a:gd name="connsiteX6" fmla="*/ 84749 w 609763"/>
                <a:gd name="connsiteY6" fmla="*/ 342913 h 580760"/>
                <a:gd name="connsiteX7" fmla="*/ 69048 w 609763"/>
                <a:gd name="connsiteY7" fmla="*/ 358614 h 580760"/>
                <a:gd name="connsiteX8" fmla="*/ 53347 w 609763"/>
                <a:gd name="connsiteY8" fmla="*/ 342913 h 580760"/>
                <a:gd name="connsiteX9" fmla="*/ 69048 w 609763"/>
                <a:gd name="connsiteY9" fmla="*/ 327212 h 580760"/>
                <a:gd name="connsiteX10" fmla="*/ 443351 w 609763"/>
                <a:gd name="connsiteY10" fmla="*/ 299768 h 580760"/>
                <a:gd name="connsiteX11" fmla="*/ 370388 w 609763"/>
                <a:gd name="connsiteY11" fmla="*/ 324702 h 580760"/>
                <a:gd name="connsiteX12" fmla="*/ 358882 w 609763"/>
                <a:gd name="connsiteY12" fmla="*/ 368686 h 580760"/>
                <a:gd name="connsiteX13" fmla="*/ 363653 w 609763"/>
                <a:gd name="connsiteY13" fmla="*/ 378772 h 580760"/>
                <a:gd name="connsiteX14" fmla="*/ 347096 w 609763"/>
                <a:gd name="connsiteY14" fmla="*/ 410429 h 580760"/>
                <a:gd name="connsiteX15" fmla="*/ 360285 w 609763"/>
                <a:gd name="connsiteY15" fmla="*/ 417153 h 580760"/>
                <a:gd name="connsiteX16" fmla="*/ 359163 w 609763"/>
                <a:gd name="connsiteY16" fmla="*/ 426118 h 580760"/>
                <a:gd name="connsiteX17" fmla="*/ 365056 w 609763"/>
                <a:gd name="connsiteY17" fmla="*/ 441526 h 580760"/>
                <a:gd name="connsiteX18" fmla="*/ 363933 w 609763"/>
                <a:gd name="connsiteY18" fmla="*/ 455534 h 580760"/>
                <a:gd name="connsiteX19" fmla="*/ 381332 w 609763"/>
                <a:gd name="connsiteY19" fmla="*/ 463658 h 580760"/>
                <a:gd name="connsiteX20" fmla="*/ 404063 w 609763"/>
                <a:gd name="connsiteY20" fmla="*/ 460016 h 580760"/>
                <a:gd name="connsiteX21" fmla="*/ 392277 w 609763"/>
                <a:gd name="connsiteY21" fmla="*/ 489993 h 580760"/>
                <a:gd name="connsiteX22" fmla="*/ 499476 w 609763"/>
                <a:gd name="connsiteY22" fmla="*/ 489993 h 580760"/>
                <a:gd name="connsiteX23" fmla="*/ 468888 w 609763"/>
                <a:gd name="connsiteY23" fmla="*/ 437884 h 580760"/>
                <a:gd name="connsiteX24" fmla="*/ 499196 w 609763"/>
                <a:gd name="connsiteY24" fmla="*/ 360842 h 580760"/>
                <a:gd name="connsiteX25" fmla="*/ 443351 w 609763"/>
                <a:gd name="connsiteY25" fmla="*/ 299768 h 580760"/>
                <a:gd name="connsiteX26" fmla="*/ 394522 w 609763"/>
                <a:gd name="connsiteY26" fmla="*/ 208438 h 580760"/>
                <a:gd name="connsiteX27" fmla="*/ 405466 w 609763"/>
                <a:gd name="connsiteY27" fmla="*/ 213481 h 580760"/>
                <a:gd name="connsiteX28" fmla="*/ 416972 w 609763"/>
                <a:gd name="connsiteY28" fmla="*/ 244578 h 580760"/>
                <a:gd name="connsiteX29" fmla="*/ 431845 w 609763"/>
                <a:gd name="connsiteY29" fmla="*/ 252702 h 580760"/>
                <a:gd name="connsiteX30" fmla="*/ 441106 w 609763"/>
                <a:gd name="connsiteY30" fmla="*/ 245699 h 580760"/>
                <a:gd name="connsiteX31" fmla="*/ 455137 w 609763"/>
                <a:gd name="connsiteY31" fmla="*/ 215162 h 580760"/>
                <a:gd name="connsiteX32" fmla="*/ 466082 w 609763"/>
                <a:gd name="connsiteY32" fmla="*/ 211240 h 580760"/>
                <a:gd name="connsiteX33" fmla="*/ 534555 w 609763"/>
                <a:gd name="connsiteY33" fmla="*/ 242617 h 580760"/>
                <a:gd name="connsiteX34" fmla="*/ 538764 w 609763"/>
                <a:gd name="connsiteY34" fmla="*/ 253823 h 580760"/>
                <a:gd name="connsiteX35" fmla="*/ 524733 w 609763"/>
                <a:gd name="connsiteY35" fmla="*/ 284080 h 580760"/>
                <a:gd name="connsiteX36" fmla="*/ 529223 w 609763"/>
                <a:gd name="connsiteY36" fmla="*/ 300329 h 580760"/>
                <a:gd name="connsiteX37" fmla="*/ 541009 w 609763"/>
                <a:gd name="connsiteY37" fmla="*/ 301729 h 580760"/>
                <a:gd name="connsiteX38" fmla="*/ 572439 w 609763"/>
                <a:gd name="connsiteY38" fmla="*/ 290243 h 580760"/>
                <a:gd name="connsiteX39" fmla="*/ 583103 w 609763"/>
                <a:gd name="connsiteY39" fmla="*/ 295286 h 580760"/>
                <a:gd name="connsiteX40" fmla="*/ 609201 w 609763"/>
                <a:gd name="connsiteY40" fmla="*/ 365885 h 580760"/>
                <a:gd name="connsiteX41" fmla="*/ 604431 w 609763"/>
                <a:gd name="connsiteY41" fmla="*/ 376530 h 580760"/>
                <a:gd name="connsiteX42" fmla="*/ 573001 w 609763"/>
                <a:gd name="connsiteY42" fmla="*/ 388297 h 580760"/>
                <a:gd name="connsiteX43" fmla="*/ 565143 w 609763"/>
                <a:gd name="connsiteY43" fmla="*/ 396982 h 580760"/>
                <a:gd name="connsiteX44" fmla="*/ 572159 w 609763"/>
                <a:gd name="connsiteY44" fmla="*/ 412110 h 580760"/>
                <a:gd name="connsiteX45" fmla="*/ 602466 w 609763"/>
                <a:gd name="connsiteY45" fmla="*/ 426118 h 580760"/>
                <a:gd name="connsiteX46" fmla="*/ 606395 w 609763"/>
                <a:gd name="connsiteY46" fmla="*/ 437044 h 580760"/>
                <a:gd name="connsiteX47" fmla="*/ 574965 w 609763"/>
                <a:gd name="connsiteY47" fmla="*/ 505681 h 580760"/>
                <a:gd name="connsiteX48" fmla="*/ 563740 w 609763"/>
                <a:gd name="connsiteY48" fmla="*/ 509604 h 580760"/>
                <a:gd name="connsiteX49" fmla="*/ 533432 w 609763"/>
                <a:gd name="connsiteY49" fmla="*/ 495596 h 580760"/>
                <a:gd name="connsiteX50" fmla="*/ 517156 w 609763"/>
                <a:gd name="connsiteY50" fmla="*/ 500358 h 580760"/>
                <a:gd name="connsiteX51" fmla="*/ 515753 w 609763"/>
                <a:gd name="connsiteY51" fmla="*/ 511845 h 580760"/>
                <a:gd name="connsiteX52" fmla="*/ 527258 w 609763"/>
                <a:gd name="connsiteY52" fmla="*/ 543222 h 580760"/>
                <a:gd name="connsiteX53" fmla="*/ 522488 w 609763"/>
                <a:gd name="connsiteY53" fmla="*/ 554148 h 580760"/>
                <a:gd name="connsiteX54" fmla="*/ 451489 w 609763"/>
                <a:gd name="connsiteY54" fmla="*/ 580202 h 580760"/>
                <a:gd name="connsiteX55" fmla="*/ 440825 w 609763"/>
                <a:gd name="connsiteY55" fmla="*/ 575160 h 580760"/>
                <a:gd name="connsiteX56" fmla="*/ 429320 w 609763"/>
                <a:gd name="connsiteY56" fmla="*/ 543782 h 580760"/>
                <a:gd name="connsiteX57" fmla="*/ 414727 w 609763"/>
                <a:gd name="connsiteY57" fmla="*/ 535658 h 580760"/>
                <a:gd name="connsiteX58" fmla="*/ 405186 w 609763"/>
                <a:gd name="connsiteY58" fmla="*/ 542942 h 580760"/>
                <a:gd name="connsiteX59" fmla="*/ 391154 w 609763"/>
                <a:gd name="connsiteY59" fmla="*/ 573198 h 580760"/>
                <a:gd name="connsiteX60" fmla="*/ 380210 w 609763"/>
                <a:gd name="connsiteY60" fmla="*/ 577401 h 580760"/>
                <a:gd name="connsiteX61" fmla="*/ 311456 w 609763"/>
                <a:gd name="connsiteY61" fmla="*/ 545743 h 580760"/>
                <a:gd name="connsiteX62" fmla="*/ 307527 w 609763"/>
                <a:gd name="connsiteY62" fmla="*/ 534537 h 580760"/>
                <a:gd name="connsiteX63" fmla="*/ 321559 w 609763"/>
                <a:gd name="connsiteY63" fmla="*/ 504561 h 580760"/>
                <a:gd name="connsiteX64" fmla="*/ 317069 w 609763"/>
                <a:gd name="connsiteY64" fmla="*/ 488312 h 580760"/>
                <a:gd name="connsiteX65" fmla="*/ 305282 w 609763"/>
                <a:gd name="connsiteY65" fmla="*/ 486631 h 580760"/>
                <a:gd name="connsiteX66" fmla="*/ 273852 w 609763"/>
                <a:gd name="connsiteY66" fmla="*/ 498397 h 580760"/>
                <a:gd name="connsiteX67" fmla="*/ 263188 w 609763"/>
                <a:gd name="connsiteY67" fmla="*/ 493355 h 580760"/>
                <a:gd name="connsiteX68" fmla="*/ 236809 w 609763"/>
                <a:gd name="connsiteY68" fmla="*/ 422756 h 580760"/>
                <a:gd name="connsiteX69" fmla="*/ 241861 w 609763"/>
                <a:gd name="connsiteY69" fmla="*/ 411830 h 580760"/>
                <a:gd name="connsiteX70" fmla="*/ 273291 w 609763"/>
                <a:gd name="connsiteY70" fmla="*/ 400344 h 580760"/>
                <a:gd name="connsiteX71" fmla="*/ 281429 w 609763"/>
                <a:gd name="connsiteY71" fmla="*/ 385776 h 580760"/>
                <a:gd name="connsiteX72" fmla="*/ 274133 w 609763"/>
                <a:gd name="connsiteY72" fmla="*/ 376530 h 580760"/>
                <a:gd name="connsiteX73" fmla="*/ 243825 w 609763"/>
                <a:gd name="connsiteY73" fmla="*/ 362523 h 580760"/>
                <a:gd name="connsiteX74" fmla="*/ 239896 w 609763"/>
                <a:gd name="connsiteY74" fmla="*/ 351317 h 580760"/>
                <a:gd name="connsiteX75" fmla="*/ 271327 w 609763"/>
                <a:gd name="connsiteY75" fmla="*/ 282959 h 580760"/>
                <a:gd name="connsiteX76" fmla="*/ 282552 w 609763"/>
                <a:gd name="connsiteY76" fmla="*/ 278757 h 580760"/>
                <a:gd name="connsiteX77" fmla="*/ 312859 w 609763"/>
                <a:gd name="connsiteY77" fmla="*/ 292764 h 580760"/>
                <a:gd name="connsiteX78" fmla="*/ 328855 w 609763"/>
                <a:gd name="connsiteY78" fmla="*/ 288282 h 580760"/>
                <a:gd name="connsiteX79" fmla="*/ 330539 w 609763"/>
                <a:gd name="connsiteY79" fmla="*/ 276796 h 580760"/>
                <a:gd name="connsiteX80" fmla="*/ 318752 w 609763"/>
                <a:gd name="connsiteY80" fmla="*/ 245418 h 580760"/>
                <a:gd name="connsiteX81" fmla="*/ 323804 w 609763"/>
                <a:gd name="connsiteY81" fmla="*/ 234492 h 580760"/>
                <a:gd name="connsiteX82" fmla="*/ 69048 w 609763"/>
                <a:gd name="connsiteY82" fmla="*/ 187422 h 580760"/>
                <a:gd name="connsiteX83" fmla="*/ 84749 w 609763"/>
                <a:gd name="connsiteY83" fmla="*/ 203123 h 580760"/>
                <a:gd name="connsiteX84" fmla="*/ 69048 w 609763"/>
                <a:gd name="connsiteY84" fmla="*/ 218824 h 580760"/>
                <a:gd name="connsiteX85" fmla="*/ 53347 w 609763"/>
                <a:gd name="connsiteY85" fmla="*/ 203123 h 580760"/>
                <a:gd name="connsiteX86" fmla="*/ 69048 w 609763"/>
                <a:gd name="connsiteY86" fmla="*/ 187422 h 580760"/>
                <a:gd name="connsiteX87" fmla="*/ 70434 w 609763"/>
                <a:gd name="connsiteY87" fmla="*/ 0 h 580760"/>
                <a:gd name="connsiteX88" fmla="*/ 409976 w 609763"/>
                <a:gd name="connsiteY88" fmla="*/ 0 h 580760"/>
                <a:gd name="connsiteX89" fmla="*/ 436635 w 609763"/>
                <a:gd name="connsiteY89" fmla="*/ 21853 h 580760"/>
                <a:gd name="connsiteX90" fmla="*/ 480130 w 609763"/>
                <a:gd name="connsiteY90" fmla="*/ 180149 h 580760"/>
                <a:gd name="connsiteX91" fmla="*/ 480410 w 609763"/>
                <a:gd name="connsiteY91" fmla="*/ 181270 h 580760"/>
                <a:gd name="connsiteX92" fmla="*/ 480410 w 609763"/>
                <a:gd name="connsiteY92" fmla="*/ 192196 h 580760"/>
                <a:gd name="connsiteX93" fmla="*/ 475920 w 609763"/>
                <a:gd name="connsiteY93" fmla="*/ 189955 h 580760"/>
                <a:gd name="connsiteX94" fmla="*/ 458522 w 609763"/>
                <a:gd name="connsiteY94" fmla="*/ 187713 h 580760"/>
                <a:gd name="connsiteX95" fmla="*/ 458522 w 609763"/>
                <a:gd name="connsiteY95" fmla="*/ 181270 h 580760"/>
                <a:gd name="connsiteX96" fmla="*/ 436635 w 609763"/>
                <a:gd name="connsiteY96" fmla="*/ 159697 h 580760"/>
                <a:gd name="connsiteX97" fmla="*/ 43775 w 609763"/>
                <a:gd name="connsiteY97" fmla="*/ 159697 h 580760"/>
                <a:gd name="connsiteX98" fmla="*/ 21888 w 609763"/>
                <a:gd name="connsiteY98" fmla="*/ 181270 h 580760"/>
                <a:gd name="connsiteX99" fmla="*/ 21888 w 609763"/>
                <a:gd name="connsiteY99" fmla="*/ 224977 h 580760"/>
                <a:gd name="connsiteX100" fmla="*/ 43775 w 609763"/>
                <a:gd name="connsiteY100" fmla="*/ 246830 h 580760"/>
                <a:gd name="connsiteX101" fmla="*/ 295486 w 609763"/>
                <a:gd name="connsiteY101" fmla="*/ 246830 h 580760"/>
                <a:gd name="connsiteX102" fmla="*/ 296889 w 609763"/>
                <a:gd name="connsiteY102" fmla="*/ 253274 h 580760"/>
                <a:gd name="connsiteX103" fmla="*/ 299976 w 609763"/>
                <a:gd name="connsiteY103" fmla="*/ 261118 h 580760"/>
                <a:gd name="connsiteX104" fmla="*/ 292119 w 609763"/>
                <a:gd name="connsiteY104" fmla="*/ 257756 h 580760"/>
                <a:gd name="connsiteX105" fmla="*/ 250307 w 609763"/>
                <a:gd name="connsiteY105" fmla="*/ 273166 h 580760"/>
                <a:gd name="connsiteX106" fmla="*/ 238241 w 609763"/>
                <a:gd name="connsiteY106" fmla="*/ 299222 h 580760"/>
                <a:gd name="connsiteX107" fmla="*/ 43775 w 609763"/>
                <a:gd name="connsiteY107" fmla="*/ 299222 h 580760"/>
                <a:gd name="connsiteX108" fmla="*/ 21888 w 609763"/>
                <a:gd name="connsiteY108" fmla="*/ 321075 h 580760"/>
                <a:gd name="connsiteX109" fmla="*/ 21888 w 609763"/>
                <a:gd name="connsiteY109" fmla="*/ 364781 h 580760"/>
                <a:gd name="connsiteX110" fmla="*/ 43775 w 609763"/>
                <a:gd name="connsiteY110" fmla="*/ 386634 h 580760"/>
                <a:gd name="connsiteX111" fmla="*/ 240486 w 609763"/>
                <a:gd name="connsiteY111" fmla="*/ 386634 h 580760"/>
                <a:gd name="connsiteX112" fmla="*/ 241889 w 609763"/>
                <a:gd name="connsiteY112" fmla="*/ 387195 h 580760"/>
                <a:gd name="connsiteX113" fmla="*/ 233751 w 609763"/>
                <a:gd name="connsiteY113" fmla="*/ 389997 h 580760"/>
                <a:gd name="connsiteX114" fmla="*/ 214950 w 609763"/>
                <a:gd name="connsiteY114" fmla="*/ 430621 h 580760"/>
                <a:gd name="connsiteX115" fmla="*/ 218317 w 609763"/>
                <a:gd name="connsiteY115" fmla="*/ 439026 h 580760"/>
                <a:gd name="connsiteX116" fmla="*/ 43775 w 609763"/>
                <a:gd name="connsiteY116" fmla="*/ 439026 h 580760"/>
                <a:gd name="connsiteX117" fmla="*/ 21888 w 609763"/>
                <a:gd name="connsiteY117" fmla="*/ 460879 h 580760"/>
                <a:gd name="connsiteX118" fmla="*/ 21888 w 609763"/>
                <a:gd name="connsiteY118" fmla="*/ 504586 h 580760"/>
                <a:gd name="connsiteX119" fmla="*/ 43775 w 609763"/>
                <a:gd name="connsiteY119" fmla="*/ 526439 h 580760"/>
                <a:gd name="connsiteX120" fmla="*/ 285945 w 609763"/>
                <a:gd name="connsiteY120" fmla="*/ 526439 h 580760"/>
                <a:gd name="connsiteX121" fmla="*/ 285103 w 609763"/>
                <a:gd name="connsiteY121" fmla="*/ 548012 h 580760"/>
                <a:gd name="connsiteX122" fmla="*/ 43775 w 609763"/>
                <a:gd name="connsiteY122" fmla="*/ 548012 h 580760"/>
                <a:gd name="connsiteX123" fmla="*/ 0 w 609763"/>
                <a:gd name="connsiteY123" fmla="*/ 504586 h 580760"/>
                <a:gd name="connsiteX124" fmla="*/ 0 w 609763"/>
                <a:gd name="connsiteY124" fmla="*/ 460879 h 580760"/>
                <a:gd name="connsiteX125" fmla="*/ 280 w 609763"/>
                <a:gd name="connsiteY125" fmla="*/ 459479 h 580760"/>
                <a:gd name="connsiteX126" fmla="*/ 11505 w 609763"/>
                <a:gd name="connsiteY126" fmla="*/ 394199 h 580760"/>
                <a:gd name="connsiteX127" fmla="*/ 0 w 609763"/>
                <a:gd name="connsiteY127" fmla="*/ 364781 h 580760"/>
                <a:gd name="connsiteX128" fmla="*/ 0 w 609763"/>
                <a:gd name="connsiteY128" fmla="*/ 321075 h 580760"/>
                <a:gd name="connsiteX129" fmla="*/ 280 w 609763"/>
                <a:gd name="connsiteY129" fmla="*/ 319954 h 580760"/>
                <a:gd name="connsiteX130" fmla="*/ 11505 w 609763"/>
                <a:gd name="connsiteY130" fmla="*/ 254394 h 580760"/>
                <a:gd name="connsiteX131" fmla="*/ 0 w 609763"/>
                <a:gd name="connsiteY131" fmla="*/ 224977 h 580760"/>
                <a:gd name="connsiteX132" fmla="*/ 0 w 609763"/>
                <a:gd name="connsiteY132" fmla="*/ 181270 h 580760"/>
                <a:gd name="connsiteX133" fmla="*/ 280 w 609763"/>
                <a:gd name="connsiteY133" fmla="*/ 180149 h 580760"/>
                <a:gd name="connsiteX134" fmla="*/ 43775 w 609763"/>
                <a:gd name="connsiteY134" fmla="*/ 21853 h 580760"/>
                <a:gd name="connsiteX135" fmla="*/ 70434 w 609763"/>
                <a:gd name="connsiteY135" fmla="*/ 0 h 580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609763" h="580760">
                  <a:moveTo>
                    <a:pt x="69048" y="467002"/>
                  </a:moveTo>
                  <a:cubicBezTo>
                    <a:pt x="77719" y="467002"/>
                    <a:pt x="84749" y="474032"/>
                    <a:pt x="84749" y="482703"/>
                  </a:cubicBezTo>
                  <a:cubicBezTo>
                    <a:pt x="84749" y="491374"/>
                    <a:pt x="77719" y="498404"/>
                    <a:pt x="69048" y="498404"/>
                  </a:cubicBezTo>
                  <a:cubicBezTo>
                    <a:pt x="60377" y="498404"/>
                    <a:pt x="53347" y="491374"/>
                    <a:pt x="53347" y="482703"/>
                  </a:cubicBezTo>
                  <a:cubicBezTo>
                    <a:pt x="53347" y="474032"/>
                    <a:pt x="60377" y="467002"/>
                    <a:pt x="69048" y="467002"/>
                  </a:cubicBezTo>
                  <a:close/>
                  <a:moveTo>
                    <a:pt x="69048" y="327212"/>
                  </a:moveTo>
                  <a:cubicBezTo>
                    <a:pt x="77719" y="327212"/>
                    <a:pt x="84749" y="334242"/>
                    <a:pt x="84749" y="342913"/>
                  </a:cubicBezTo>
                  <a:cubicBezTo>
                    <a:pt x="84749" y="351584"/>
                    <a:pt x="77719" y="358614"/>
                    <a:pt x="69048" y="358614"/>
                  </a:cubicBezTo>
                  <a:cubicBezTo>
                    <a:pt x="60377" y="358614"/>
                    <a:pt x="53347" y="351584"/>
                    <a:pt x="53347" y="342913"/>
                  </a:cubicBezTo>
                  <a:cubicBezTo>
                    <a:pt x="53347" y="334242"/>
                    <a:pt x="60377" y="327212"/>
                    <a:pt x="69048" y="327212"/>
                  </a:cubicBezTo>
                  <a:close/>
                  <a:moveTo>
                    <a:pt x="443351" y="299768"/>
                  </a:moveTo>
                  <a:cubicBezTo>
                    <a:pt x="408273" y="295286"/>
                    <a:pt x="381894" y="303130"/>
                    <a:pt x="370388" y="324702"/>
                  </a:cubicBezTo>
                  <a:cubicBezTo>
                    <a:pt x="358882" y="346274"/>
                    <a:pt x="358040" y="365324"/>
                    <a:pt x="358882" y="368686"/>
                  </a:cubicBezTo>
                  <a:cubicBezTo>
                    <a:pt x="359724" y="372328"/>
                    <a:pt x="363653" y="378772"/>
                    <a:pt x="363653" y="378772"/>
                  </a:cubicBezTo>
                  <a:cubicBezTo>
                    <a:pt x="363653" y="378772"/>
                    <a:pt x="345973" y="405947"/>
                    <a:pt x="347096" y="410429"/>
                  </a:cubicBezTo>
                  <a:cubicBezTo>
                    <a:pt x="348218" y="414912"/>
                    <a:pt x="360285" y="417153"/>
                    <a:pt x="360285" y="417153"/>
                  </a:cubicBezTo>
                  <a:cubicBezTo>
                    <a:pt x="360285" y="417153"/>
                    <a:pt x="361408" y="420234"/>
                    <a:pt x="359163" y="426118"/>
                  </a:cubicBezTo>
                  <a:cubicBezTo>
                    <a:pt x="356918" y="432281"/>
                    <a:pt x="363372" y="439005"/>
                    <a:pt x="365056" y="441526"/>
                  </a:cubicBezTo>
                  <a:cubicBezTo>
                    <a:pt x="367020" y="444048"/>
                    <a:pt x="362530" y="451332"/>
                    <a:pt x="363933" y="455534"/>
                  </a:cubicBezTo>
                  <a:cubicBezTo>
                    <a:pt x="365617" y="459736"/>
                    <a:pt x="372913" y="464779"/>
                    <a:pt x="381332" y="463658"/>
                  </a:cubicBezTo>
                  <a:cubicBezTo>
                    <a:pt x="389470" y="462818"/>
                    <a:pt x="400415" y="460857"/>
                    <a:pt x="404063" y="460016"/>
                  </a:cubicBezTo>
                  <a:cubicBezTo>
                    <a:pt x="412482" y="479907"/>
                    <a:pt x="392277" y="489993"/>
                    <a:pt x="392277" y="489993"/>
                  </a:cubicBezTo>
                  <a:lnTo>
                    <a:pt x="499476" y="489993"/>
                  </a:lnTo>
                  <a:cubicBezTo>
                    <a:pt x="499476" y="489993"/>
                    <a:pt x="468327" y="465059"/>
                    <a:pt x="468888" y="437884"/>
                  </a:cubicBezTo>
                  <a:cubicBezTo>
                    <a:pt x="469169" y="422476"/>
                    <a:pt x="499476" y="403145"/>
                    <a:pt x="499196" y="360842"/>
                  </a:cubicBezTo>
                  <a:cubicBezTo>
                    <a:pt x="499196" y="339550"/>
                    <a:pt x="478429" y="304251"/>
                    <a:pt x="443351" y="299768"/>
                  </a:cubicBezTo>
                  <a:close/>
                  <a:moveTo>
                    <a:pt x="394522" y="208438"/>
                  </a:moveTo>
                  <a:cubicBezTo>
                    <a:pt x="399012" y="206757"/>
                    <a:pt x="403782" y="208998"/>
                    <a:pt x="405466" y="213481"/>
                  </a:cubicBezTo>
                  <a:lnTo>
                    <a:pt x="416972" y="244578"/>
                  </a:lnTo>
                  <a:cubicBezTo>
                    <a:pt x="418656" y="249060"/>
                    <a:pt x="428478" y="252702"/>
                    <a:pt x="431845" y="252702"/>
                  </a:cubicBezTo>
                  <a:cubicBezTo>
                    <a:pt x="434932" y="252983"/>
                    <a:pt x="439141" y="249621"/>
                    <a:pt x="441106" y="245699"/>
                  </a:cubicBezTo>
                  <a:lnTo>
                    <a:pt x="455137" y="215162"/>
                  </a:lnTo>
                  <a:cubicBezTo>
                    <a:pt x="456821" y="211240"/>
                    <a:pt x="461872" y="209279"/>
                    <a:pt x="466082" y="211240"/>
                  </a:cubicBezTo>
                  <a:lnTo>
                    <a:pt x="534555" y="242617"/>
                  </a:lnTo>
                  <a:cubicBezTo>
                    <a:pt x="538764" y="244578"/>
                    <a:pt x="540728" y="249621"/>
                    <a:pt x="538764" y="253823"/>
                  </a:cubicBezTo>
                  <a:lnTo>
                    <a:pt x="524733" y="284080"/>
                  </a:lnTo>
                  <a:cubicBezTo>
                    <a:pt x="522768" y="288282"/>
                    <a:pt x="527258" y="297807"/>
                    <a:pt x="529223" y="300329"/>
                  </a:cubicBezTo>
                  <a:cubicBezTo>
                    <a:pt x="531468" y="302570"/>
                    <a:pt x="536519" y="303410"/>
                    <a:pt x="541009" y="301729"/>
                  </a:cubicBezTo>
                  <a:lnTo>
                    <a:pt x="572439" y="290243"/>
                  </a:lnTo>
                  <a:cubicBezTo>
                    <a:pt x="576649" y="288562"/>
                    <a:pt x="581700" y="290803"/>
                    <a:pt x="583103" y="295286"/>
                  </a:cubicBezTo>
                  <a:lnTo>
                    <a:pt x="609201" y="365885"/>
                  </a:lnTo>
                  <a:cubicBezTo>
                    <a:pt x="610885" y="370087"/>
                    <a:pt x="608640" y="375130"/>
                    <a:pt x="604431" y="376530"/>
                  </a:cubicBezTo>
                  <a:lnTo>
                    <a:pt x="573001" y="388297"/>
                  </a:lnTo>
                  <a:cubicBezTo>
                    <a:pt x="568511" y="389698"/>
                    <a:pt x="565143" y="393620"/>
                    <a:pt x="565143" y="396982"/>
                  </a:cubicBezTo>
                  <a:cubicBezTo>
                    <a:pt x="565143" y="400063"/>
                    <a:pt x="567949" y="410149"/>
                    <a:pt x="572159" y="412110"/>
                  </a:cubicBezTo>
                  <a:lnTo>
                    <a:pt x="602466" y="426118"/>
                  </a:lnTo>
                  <a:cubicBezTo>
                    <a:pt x="606676" y="428079"/>
                    <a:pt x="608360" y="433122"/>
                    <a:pt x="606395" y="437044"/>
                  </a:cubicBezTo>
                  <a:lnTo>
                    <a:pt x="574965" y="505681"/>
                  </a:lnTo>
                  <a:cubicBezTo>
                    <a:pt x="573001" y="509884"/>
                    <a:pt x="567949" y="511565"/>
                    <a:pt x="563740" y="509604"/>
                  </a:cubicBezTo>
                  <a:lnTo>
                    <a:pt x="533432" y="495596"/>
                  </a:lnTo>
                  <a:cubicBezTo>
                    <a:pt x="529223" y="493915"/>
                    <a:pt x="519681" y="498117"/>
                    <a:pt x="517156" y="500358"/>
                  </a:cubicBezTo>
                  <a:cubicBezTo>
                    <a:pt x="514911" y="502320"/>
                    <a:pt x="514069" y="507642"/>
                    <a:pt x="515753" y="511845"/>
                  </a:cubicBezTo>
                  <a:lnTo>
                    <a:pt x="527258" y="543222"/>
                  </a:lnTo>
                  <a:cubicBezTo>
                    <a:pt x="528942" y="547704"/>
                    <a:pt x="526697" y="552467"/>
                    <a:pt x="522488" y="554148"/>
                  </a:cubicBezTo>
                  <a:lnTo>
                    <a:pt x="451489" y="580202"/>
                  </a:lnTo>
                  <a:cubicBezTo>
                    <a:pt x="447280" y="581883"/>
                    <a:pt x="442228" y="579642"/>
                    <a:pt x="440825" y="575160"/>
                  </a:cubicBezTo>
                  <a:lnTo>
                    <a:pt x="429320" y="543782"/>
                  </a:lnTo>
                  <a:cubicBezTo>
                    <a:pt x="427636" y="539580"/>
                    <a:pt x="417814" y="535938"/>
                    <a:pt x="414727" y="535658"/>
                  </a:cubicBezTo>
                  <a:cubicBezTo>
                    <a:pt x="411359" y="535658"/>
                    <a:pt x="407150" y="538740"/>
                    <a:pt x="405186" y="542942"/>
                  </a:cubicBezTo>
                  <a:lnTo>
                    <a:pt x="391154" y="573198"/>
                  </a:lnTo>
                  <a:cubicBezTo>
                    <a:pt x="389470" y="577401"/>
                    <a:pt x="384419" y="579362"/>
                    <a:pt x="380210" y="577401"/>
                  </a:cubicBezTo>
                  <a:lnTo>
                    <a:pt x="311456" y="545743"/>
                  </a:lnTo>
                  <a:cubicBezTo>
                    <a:pt x="307527" y="543782"/>
                    <a:pt x="305563" y="538740"/>
                    <a:pt x="307527" y="534537"/>
                  </a:cubicBezTo>
                  <a:lnTo>
                    <a:pt x="321559" y="504561"/>
                  </a:lnTo>
                  <a:cubicBezTo>
                    <a:pt x="323523" y="500078"/>
                    <a:pt x="319033" y="490833"/>
                    <a:pt x="317069" y="488312"/>
                  </a:cubicBezTo>
                  <a:cubicBezTo>
                    <a:pt x="314824" y="485790"/>
                    <a:pt x="309492" y="485230"/>
                    <a:pt x="305282" y="486631"/>
                  </a:cubicBezTo>
                  <a:lnTo>
                    <a:pt x="273852" y="498397"/>
                  </a:lnTo>
                  <a:cubicBezTo>
                    <a:pt x="269643" y="500078"/>
                    <a:pt x="264591" y="497557"/>
                    <a:pt x="263188" y="493355"/>
                  </a:cubicBezTo>
                  <a:lnTo>
                    <a:pt x="236809" y="422756"/>
                  </a:lnTo>
                  <a:cubicBezTo>
                    <a:pt x="235406" y="418273"/>
                    <a:pt x="237651" y="413511"/>
                    <a:pt x="241861" y="411830"/>
                  </a:cubicBezTo>
                  <a:lnTo>
                    <a:pt x="273291" y="400344"/>
                  </a:lnTo>
                  <a:cubicBezTo>
                    <a:pt x="277500" y="398663"/>
                    <a:pt x="281148" y="388857"/>
                    <a:pt x="281429" y="385776"/>
                  </a:cubicBezTo>
                  <a:cubicBezTo>
                    <a:pt x="281710" y="382694"/>
                    <a:pt x="278342" y="378211"/>
                    <a:pt x="274133" y="376530"/>
                  </a:cubicBezTo>
                  <a:lnTo>
                    <a:pt x="243825" y="362523"/>
                  </a:lnTo>
                  <a:cubicBezTo>
                    <a:pt x="239616" y="360562"/>
                    <a:pt x="237932" y="355519"/>
                    <a:pt x="239896" y="351317"/>
                  </a:cubicBezTo>
                  <a:lnTo>
                    <a:pt x="271327" y="282959"/>
                  </a:lnTo>
                  <a:cubicBezTo>
                    <a:pt x="273291" y="278757"/>
                    <a:pt x="278342" y="277076"/>
                    <a:pt x="282552" y="278757"/>
                  </a:cubicBezTo>
                  <a:lnTo>
                    <a:pt x="312859" y="292764"/>
                  </a:lnTo>
                  <a:cubicBezTo>
                    <a:pt x="317069" y="294726"/>
                    <a:pt x="326610" y="290243"/>
                    <a:pt x="328855" y="288282"/>
                  </a:cubicBezTo>
                  <a:cubicBezTo>
                    <a:pt x="331381" y="286321"/>
                    <a:pt x="331942" y="280998"/>
                    <a:pt x="330539" y="276796"/>
                  </a:cubicBezTo>
                  <a:lnTo>
                    <a:pt x="318752" y="245418"/>
                  </a:lnTo>
                  <a:cubicBezTo>
                    <a:pt x="317349" y="240936"/>
                    <a:pt x="319594" y="236173"/>
                    <a:pt x="323804" y="234492"/>
                  </a:cubicBezTo>
                  <a:close/>
                  <a:moveTo>
                    <a:pt x="69048" y="187422"/>
                  </a:moveTo>
                  <a:cubicBezTo>
                    <a:pt x="77719" y="187422"/>
                    <a:pt x="84749" y="194452"/>
                    <a:pt x="84749" y="203123"/>
                  </a:cubicBezTo>
                  <a:cubicBezTo>
                    <a:pt x="84749" y="211794"/>
                    <a:pt x="77719" y="218824"/>
                    <a:pt x="69048" y="218824"/>
                  </a:cubicBezTo>
                  <a:cubicBezTo>
                    <a:pt x="60377" y="218824"/>
                    <a:pt x="53347" y="211794"/>
                    <a:pt x="53347" y="203123"/>
                  </a:cubicBezTo>
                  <a:cubicBezTo>
                    <a:pt x="53347" y="194452"/>
                    <a:pt x="60377" y="187422"/>
                    <a:pt x="69048" y="187422"/>
                  </a:cubicBezTo>
                  <a:close/>
                  <a:moveTo>
                    <a:pt x="70434" y="0"/>
                  </a:moveTo>
                  <a:lnTo>
                    <a:pt x="409976" y="0"/>
                  </a:lnTo>
                  <a:cubicBezTo>
                    <a:pt x="423165" y="0"/>
                    <a:pt x="435231" y="9806"/>
                    <a:pt x="436635" y="21853"/>
                  </a:cubicBezTo>
                  <a:lnTo>
                    <a:pt x="480130" y="180149"/>
                  </a:lnTo>
                  <a:cubicBezTo>
                    <a:pt x="480130" y="180429"/>
                    <a:pt x="480410" y="180989"/>
                    <a:pt x="480410" y="181270"/>
                  </a:cubicBezTo>
                  <a:lnTo>
                    <a:pt x="480410" y="192196"/>
                  </a:lnTo>
                  <a:lnTo>
                    <a:pt x="475920" y="189955"/>
                  </a:lnTo>
                  <a:cubicBezTo>
                    <a:pt x="470308" y="187433"/>
                    <a:pt x="464415" y="186873"/>
                    <a:pt x="458522" y="187713"/>
                  </a:cubicBezTo>
                  <a:lnTo>
                    <a:pt x="458522" y="181270"/>
                  </a:lnTo>
                  <a:cubicBezTo>
                    <a:pt x="458522" y="169502"/>
                    <a:pt x="448701" y="159697"/>
                    <a:pt x="436635" y="159697"/>
                  </a:cubicBezTo>
                  <a:lnTo>
                    <a:pt x="43775" y="159697"/>
                  </a:lnTo>
                  <a:cubicBezTo>
                    <a:pt x="31709" y="159697"/>
                    <a:pt x="21888" y="169502"/>
                    <a:pt x="21888" y="181270"/>
                  </a:cubicBezTo>
                  <a:lnTo>
                    <a:pt x="21888" y="224977"/>
                  </a:lnTo>
                  <a:cubicBezTo>
                    <a:pt x="21888" y="237024"/>
                    <a:pt x="31709" y="246830"/>
                    <a:pt x="43775" y="246830"/>
                  </a:cubicBezTo>
                  <a:lnTo>
                    <a:pt x="295486" y="246830"/>
                  </a:lnTo>
                  <a:cubicBezTo>
                    <a:pt x="295767" y="249071"/>
                    <a:pt x="296328" y="251312"/>
                    <a:pt x="296889" y="253274"/>
                  </a:cubicBezTo>
                  <a:lnTo>
                    <a:pt x="299976" y="261118"/>
                  </a:lnTo>
                  <a:lnTo>
                    <a:pt x="292119" y="257756"/>
                  </a:lnTo>
                  <a:cubicBezTo>
                    <a:pt x="276685" y="250752"/>
                    <a:pt x="257323" y="258037"/>
                    <a:pt x="250307" y="273166"/>
                  </a:cubicBezTo>
                  <a:lnTo>
                    <a:pt x="238241" y="299222"/>
                  </a:lnTo>
                  <a:lnTo>
                    <a:pt x="43775" y="299222"/>
                  </a:lnTo>
                  <a:cubicBezTo>
                    <a:pt x="31709" y="299222"/>
                    <a:pt x="21888" y="309027"/>
                    <a:pt x="21888" y="321075"/>
                  </a:cubicBezTo>
                  <a:lnTo>
                    <a:pt x="21888" y="364781"/>
                  </a:lnTo>
                  <a:cubicBezTo>
                    <a:pt x="21888" y="376829"/>
                    <a:pt x="31709" y="386634"/>
                    <a:pt x="43775" y="386634"/>
                  </a:cubicBezTo>
                  <a:lnTo>
                    <a:pt x="240486" y="386634"/>
                  </a:lnTo>
                  <a:lnTo>
                    <a:pt x="241889" y="387195"/>
                  </a:lnTo>
                  <a:lnTo>
                    <a:pt x="233751" y="389997"/>
                  </a:lnTo>
                  <a:cubicBezTo>
                    <a:pt x="217756" y="396160"/>
                    <a:pt x="209337" y="414091"/>
                    <a:pt x="214950" y="430621"/>
                  </a:cubicBezTo>
                  <a:lnTo>
                    <a:pt x="218317" y="439026"/>
                  </a:lnTo>
                  <a:lnTo>
                    <a:pt x="43775" y="439026"/>
                  </a:lnTo>
                  <a:cubicBezTo>
                    <a:pt x="31709" y="439026"/>
                    <a:pt x="21888" y="448832"/>
                    <a:pt x="21888" y="460879"/>
                  </a:cubicBezTo>
                  <a:lnTo>
                    <a:pt x="21888" y="504586"/>
                  </a:lnTo>
                  <a:cubicBezTo>
                    <a:pt x="21888" y="516633"/>
                    <a:pt x="31709" y="526439"/>
                    <a:pt x="43775" y="526439"/>
                  </a:cubicBezTo>
                  <a:lnTo>
                    <a:pt x="285945" y="526439"/>
                  </a:lnTo>
                  <a:cubicBezTo>
                    <a:pt x="283139" y="533163"/>
                    <a:pt x="282858" y="540728"/>
                    <a:pt x="285103" y="548012"/>
                  </a:cubicBezTo>
                  <a:lnTo>
                    <a:pt x="43775" y="548012"/>
                  </a:lnTo>
                  <a:cubicBezTo>
                    <a:pt x="19643" y="548012"/>
                    <a:pt x="0" y="528681"/>
                    <a:pt x="0" y="504586"/>
                  </a:cubicBezTo>
                  <a:lnTo>
                    <a:pt x="0" y="460879"/>
                  </a:lnTo>
                  <a:cubicBezTo>
                    <a:pt x="0" y="460319"/>
                    <a:pt x="280" y="460039"/>
                    <a:pt x="280" y="459479"/>
                  </a:cubicBezTo>
                  <a:lnTo>
                    <a:pt x="11505" y="394199"/>
                  </a:lnTo>
                  <a:cubicBezTo>
                    <a:pt x="4490" y="386354"/>
                    <a:pt x="0" y="375988"/>
                    <a:pt x="0" y="364781"/>
                  </a:cubicBezTo>
                  <a:lnTo>
                    <a:pt x="0" y="321075"/>
                  </a:lnTo>
                  <a:cubicBezTo>
                    <a:pt x="0" y="320795"/>
                    <a:pt x="280" y="320234"/>
                    <a:pt x="280" y="319954"/>
                  </a:cubicBezTo>
                  <a:lnTo>
                    <a:pt x="11505" y="254394"/>
                  </a:lnTo>
                  <a:cubicBezTo>
                    <a:pt x="4490" y="246550"/>
                    <a:pt x="0" y="236183"/>
                    <a:pt x="0" y="224977"/>
                  </a:cubicBezTo>
                  <a:lnTo>
                    <a:pt x="0" y="181270"/>
                  </a:lnTo>
                  <a:cubicBezTo>
                    <a:pt x="0" y="180989"/>
                    <a:pt x="280" y="180429"/>
                    <a:pt x="280" y="180149"/>
                  </a:cubicBezTo>
                  <a:lnTo>
                    <a:pt x="43775" y="21853"/>
                  </a:lnTo>
                  <a:cubicBezTo>
                    <a:pt x="45178" y="9806"/>
                    <a:pt x="56964" y="0"/>
                    <a:pt x="7043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atin typeface="思源黑体 CN Normal" panose="020B0400000000000000" pitchFamily="34" charset="-122"/>
                <a:ea typeface="思源黑体 CN Medium" panose="020B0600000000000000" pitchFamily="34" charset="-122"/>
                <a:cs typeface="+mn-ea"/>
                <a:sym typeface="思源黑体 CN Normal" panose="020B0400000000000000" pitchFamily="34" charset="-122"/>
              </a:endParaRPr>
            </a:p>
          </p:txBody>
        </p:sp>
      </p:grpSp>
      <p:sp>
        <p:nvSpPr>
          <p:cNvPr id="42" name="TextBox 7"/>
          <p:cNvSpPr txBox="1"/>
          <p:nvPr/>
        </p:nvSpPr>
        <p:spPr>
          <a:xfrm>
            <a:off x="4549775" y="517728"/>
            <a:ext cx="3092450" cy="584775"/>
          </a:xfrm>
          <a:prstGeom prst="rect">
            <a:avLst/>
          </a:prstGeom>
          <a:noFill/>
        </p:spPr>
        <p:txBody>
          <a:bodyPr wrap="square" lIns="0" rIns="0" rtlCol="0">
            <a:spAutoFit/>
          </a:bodyPr>
          <a:lstStyle/>
          <a:p>
            <a:pPr algn="dist"/>
            <a:r>
              <a:rPr lang="en-US" altLang="zh-CN" sz="32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Bebas Neue" charset="0"/>
              </a:rPr>
              <a:t>03.</a:t>
            </a:r>
            <a:r>
              <a:rPr lang="zh-CN" altLang="en-US" sz="32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Bebas Neue" charset="0"/>
              </a:rPr>
              <a:t>成功经验</a:t>
            </a:r>
            <a:endParaRPr lang="en-US" altLang="zh-CN" sz="32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Bebas Neue" charset="0"/>
            </a:endParaRPr>
          </a:p>
        </p:txBody>
      </p:sp>
    </p:spTree>
  </p:cSld>
  <p:clrMapOvr>
    <a:masterClrMapping/>
  </p:clrMapOvr>
  <mc:AlternateContent xmlns:mc="http://schemas.openxmlformats.org/markup-compatibility/2006">
    <mc:Choice xmlns:p14="http://schemas.microsoft.com/office/powerpoint/2010/main" Requires="p14">
      <p:transition spd="slow" p14:dur="800" advClick="0" advTm="0">
        <p14:flythrough/>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par>
                          <p:cTn id="14" fill="hold">
                            <p:stCondLst>
                              <p:cond delay="1000"/>
                            </p:stCondLst>
                            <p:childTnLst>
                              <p:par>
                                <p:cTn id="15" presetID="22" presetClass="entr" presetSubtype="4"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par>
                          <p:cTn id="18" fill="hold">
                            <p:stCondLst>
                              <p:cond delay="1500"/>
                            </p:stCondLst>
                            <p:childTnLst>
                              <p:par>
                                <p:cTn id="19" presetID="12" presetClass="entr" presetSubtype="4" fill="hold" grpId="0" nodeType="afterEffect">
                                  <p:stCondLst>
                                    <p:cond delay="0"/>
                                  </p:stCondLst>
                                  <p:childTnLst>
                                    <p:set>
                                      <p:cBhvr>
                                        <p:cTn id="20" dur="1" fill="hold">
                                          <p:stCondLst>
                                            <p:cond delay="0"/>
                                          </p:stCondLst>
                                        </p:cTn>
                                        <p:tgtEl>
                                          <p:spTgt spid="42"/>
                                        </p:tgtEl>
                                        <p:attrNameLst>
                                          <p:attrName>style.visibility</p:attrName>
                                        </p:attrNameLst>
                                      </p:cBhvr>
                                      <p:to>
                                        <p:strVal val="visible"/>
                                      </p:to>
                                    </p:set>
                                    <p:anim calcmode="lin" valueType="num">
                                      <p:cBhvr additive="base">
                                        <p:cTn id="21" dur="500"/>
                                        <p:tgtEl>
                                          <p:spTgt spid="42"/>
                                        </p:tgtEl>
                                        <p:attrNameLst>
                                          <p:attrName>ppt_y</p:attrName>
                                        </p:attrNameLst>
                                      </p:cBhvr>
                                      <p:tavLst>
                                        <p:tav tm="0">
                                          <p:val>
                                            <p:strVal val="#ppt_y+#ppt_h*1.125000"/>
                                          </p:val>
                                        </p:tav>
                                        <p:tav tm="100000">
                                          <p:val>
                                            <p:strVal val="#ppt_y"/>
                                          </p:val>
                                        </p:tav>
                                      </p:tavLst>
                                    </p:anim>
                                    <p:animEffect transition="in" filter="wipe(up)">
                                      <p:cBhvr>
                                        <p:cTn id="22" dur="500"/>
                                        <p:tgtEl>
                                          <p:spTgt spid="42"/>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43"/>
                                        </p:tgtEl>
                                        <p:attrNameLst>
                                          <p:attrName>style.visibility</p:attrName>
                                        </p:attrNameLst>
                                      </p:cBhvr>
                                      <p:to>
                                        <p:strVal val="visible"/>
                                      </p:to>
                                    </p:set>
                                    <p:animEffect transition="in" filter="wipe(left)">
                                      <p:cBhvr>
                                        <p:cTn id="26"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4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email"/>
          <a:stretch>
            <a:fillRect/>
          </a:stretch>
        </p:blipFill>
        <p:spPr>
          <a:xfrm rot="5400000">
            <a:off x="2667000" y="-2667000"/>
            <a:ext cx="6858000" cy="12192000"/>
          </a:xfrm>
          <a:prstGeom prst="rect">
            <a:avLst/>
          </a:prstGeom>
        </p:spPr>
      </p:pic>
      <p:sp>
        <p:nvSpPr>
          <p:cNvPr id="7" name="矩形 6"/>
          <p:cNvSpPr/>
          <p:nvPr/>
        </p:nvSpPr>
        <p:spPr>
          <a:xfrm>
            <a:off x="255094" y="246315"/>
            <a:ext cx="11682906" cy="634004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9" name="矩形 8"/>
          <p:cNvSpPr/>
          <p:nvPr/>
        </p:nvSpPr>
        <p:spPr>
          <a:xfrm>
            <a:off x="4960620" y="231003"/>
            <a:ext cx="2270760" cy="289770"/>
          </a:xfrm>
          <a:prstGeom prst="rect">
            <a:avLst/>
          </a:prstGeom>
          <a:solidFill>
            <a:srgbClr val="2B65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grpSp>
        <p:nvGrpSpPr>
          <p:cNvPr id="48" name="组合 47"/>
          <p:cNvGrpSpPr/>
          <p:nvPr/>
        </p:nvGrpSpPr>
        <p:grpSpPr>
          <a:xfrm>
            <a:off x="779687" y="3936767"/>
            <a:ext cx="5219700" cy="1714733"/>
            <a:chOff x="779687" y="3936767"/>
            <a:chExt cx="5219700" cy="1714733"/>
          </a:xfrm>
        </p:grpSpPr>
        <p:sp>
          <p:nvSpPr>
            <p:cNvPr id="14" name="Oval 21"/>
            <p:cNvSpPr>
              <a:spLocks noChangeArrowheads="1"/>
            </p:cNvSpPr>
            <p:nvPr/>
          </p:nvSpPr>
          <p:spPr bwMode="auto">
            <a:xfrm rot="2700000">
              <a:off x="1188477" y="4237751"/>
              <a:ext cx="998096" cy="998097"/>
            </a:xfrm>
            <a:prstGeom prst="flowChartConnector">
              <a:avLst/>
            </a:prstGeom>
            <a:solidFill>
              <a:srgbClr val="203864"/>
            </a:solidFill>
            <a:ln>
              <a:noFill/>
            </a:ln>
            <a:effectLst>
              <a:outerShdw blurRad="127000" dist="50800" dir="5400000" algn="t" rotWithShape="0">
                <a:srgbClr val="6967AE">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2000"/>
                </a:lnSpc>
              </a:pPr>
              <a:endParaRPr lang="en-US">
                <a:solidFill>
                  <a:schemeClr val="lt1"/>
                </a:solidFill>
                <a:latin typeface="思源黑体 CN Light" panose="020B0300000000000000" pitchFamily="34" charset="-122"/>
                <a:ea typeface="思源黑体 CN Light" panose="020B0300000000000000" pitchFamily="34" charset="-122"/>
              </a:endParaRPr>
            </a:p>
          </p:txBody>
        </p:sp>
        <p:sp>
          <p:nvSpPr>
            <p:cNvPr id="16" name="TextBox 76"/>
            <p:cNvSpPr txBox="1"/>
            <p:nvPr/>
          </p:nvSpPr>
          <p:spPr>
            <a:xfrm>
              <a:off x="2586513" y="4306066"/>
              <a:ext cx="1733670"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solidFill>
                    <a:schemeClr val="tx1">
                      <a:lumMod val="85000"/>
                      <a:lumOff val="15000"/>
                    </a:schemeClr>
                  </a:solidFill>
                  <a:latin typeface="字魂35号-经典雅黑" panose="00000500000000000000" pitchFamily="2" charset="-122"/>
                  <a:ea typeface="字魂35号-经典雅黑" panose="00000500000000000000" pitchFamily="2" charset="-122"/>
                </a:rPr>
                <a:t>输入标题</a:t>
              </a:r>
              <a:endParaRPr lang="zh-CN" altLang="en-US" sz="2000" dirty="0">
                <a:solidFill>
                  <a:schemeClr val="tx1">
                    <a:lumMod val="85000"/>
                    <a:lumOff val="15000"/>
                  </a:schemeClr>
                </a:solidFill>
                <a:latin typeface="字魂35号-经典雅黑" panose="00000500000000000000" pitchFamily="2" charset="-122"/>
                <a:ea typeface="字魂35号-经典雅黑" panose="00000500000000000000" pitchFamily="2" charset="-122"/>
              </a:endParaRPr>
            </a:p>
          </p:txBody>
        </p:sp>
        <p:sp>
          <p:nvSpPr>
            <p:cNvPr id="17" name="文本框 20"/>
            <p:cNvSpPr txBox="1"/>
            <p:nvPr/>
          </p:nvSpPr>
          <p:spPr>
            <a:xfrm>
              <a:off x="2586513" y="4644620"/>
              <a:ext cx="3256409" cy="6161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ts val="2200"/>
                </a:lnSpc>
              </a:pPr>
              <a:r>
                <a:rPr lang="zh-CN" altLang="en-US" sz="1200" dirty="0">
                  <a:solidFill>
                    <a:schemeClr val="tx1">
                      <a:lumMod val="85000"/>
                      <a:lumOff val="15000"/>
                    </a:schemeClr>
                  </a:solidFill>
                  <a:latin typeface="字魂35号-经典雅黑" panose="00000500000000000000" pitchFamily="2" charset="-122"/>
                  <a:ea typeface="字魂35号-经典雅黑" panose="00000500000000000000" pitchFamily="2" charset="-122"/>
                  <a:sym typeface="字魂35号-经典雅黑" panose="00000500000000000000" pitchFamily="2" charset="-122"/>
                </a:rPr>
                <a:t>请在此处添加具体内容，文字尽量言简意赅简单说明即可，不必过于繁琐。</a:t>
              </a:r>
              <a:endParaRPr lang="zh-CN" altLang="en-US" sz="1200" dirty="0">
                <a:solidFill>
                  <a:schemeClr val="tx1">
                    <a:lumMod val="85000"/>
                    <a:lumOff val="15000"/>
                  </a:schemeClr>
                </a:solidFill>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23" name="图文框 22"/>
            <p:cNvSpPr/>
            <p:nvPr/>
          </p:nvSpPr>
          <p:spPr>
            <a:xfrm>
              <a:off x="779687" y="3936767"/>
              <a:ext cx="5219700" cy="1714733"/>
            </a:xfrm>
            <a:prstGeom prst="frame">
              <a:avLst>
                <a:gd name="adj1" fmla="val 1481"/>
              </a:avLst>
            </a:prstGeom>
            <a:solidFill>
              <a:srgbClr val="2B65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5" name="Freeform 37"/>
            <p:cNvSpPr>
              <a:spLocks noChangeAspect="1" noChangeArrowheads="1"/>
            </p:cNvSpPr>
            <p:nvPr/>
          </p:nvSpPr>
          <p:spPr bwMode="auto">
            <a:xfrm>
              <a:off x="1498943" y="4518350"/>
              <a:ext cx="461946" cy="408399"/>
            </a:xfrm>
            <a:custGeom>
              <a:avLst/>
              <a:gdLst>
                <a:gd name="connsiteX0" fmla="*/ 358785 w 512434"/>
                <a:gd name="connsiteY0" fmla="*/ 409158 h 453171"/>
                <a:gd name="connsiteX1" fmla="*/ 345300 w 512434"/>
                <a:gd name="connsiteY1" fmla="*/ 425866 h 453171"/>
                <a:gd name="connsiteX2" fmla="*/ 358785 w 512434"/>
                <a:gd name="connsiteY2" fmla="*/ 439722 h 453171"/>
                <a:gd name="connsiteX3" fmla="*/ 372270 w 512434"/>
                <a:gd name="connsiteY3" fmla="*/ 425866 h 453171"/>
                <a:gd name="connsiteX4" fmla="*/ 358785 w 512434"/>
                <a:gd name="connsiteY4" fmla="*/ 409158 h 453171"/>
                <a:gd name="connsiteX5" fmla="*/ 151153 w 512434"/>
                <a:gd name="connsiteY5" fmla="*/ 300585 h 453171"/>
                <a:gd name="connsiteX6" fmla="*/ 195731 w 512434"/>
                <a:gd name="connsiteY6" fmla="*/ 300585 h 453171"/>
                <a:gd name="connsiteX7" fmla="*/ 195731 w 512434"/>
                <a:gd name="connsiteY7" fmla="*/ 345175 h 453171"/>
                <a:gd name="connsiteX8" fmla="*/ 151153 w 512434"/>
                <a:gd name="connsiteY8" fmla="*/ 345175 h 453171"/>
                <a:gd name="connsiteX9" fmla="*/ 71978 w 512434"/>
                <a:gd name="connsiteY9" fmla="*/ 300585 h 453171"/>
                <a:gd name="connsiteX10" fmla="*/ 120152 w 512434"/>
                <a:gd name="connsiteY10" fmla="*/ 300585 h 453171"/>
                <a:gd name="connsiteX11" fmla="*/ 120152 w 512434"/>
                <a:gd name="connsiteY11" fmla="*/ 345175 h 453171"/>
                <a:gd name="connsiteX12" fmla="*/ 71978 w 512434"/>
                <a:gd name="connsiteY12" fmla="*/ 345175 h 453171"/>
                <a:gd name="connsiteX13" fmla="*/ 481786 w 512434"/>
                <a:gd name="connsiteY13" fmla="*/ 286492 h 453171"/>
                <a:gd name="connsiteX14" fmla="*/ 468300 w 512434"/>
                <a:gd name="connsiteY14" fmla="*/ 299940 h 453171"/>
                <a:gd name="connsiteX15" fmla="*/ 481786 w 512434"/>
                <a:gd name="connsiteY15" fmla="*/ 313389 h 453171"/>
                <a:gd name="connsiteX16" fmla="*/ 498948 w 512434"/>
                <a:gd name="connsiteY16" fmla="*/ 299940 h 453171"/>
                <a:gd name="connsiteX17" fmla="*/ 481786 w 512434"/>
                <a:gd name="connsiteY17" fmla="*/ 286492 h 453171"/>
                <a:gd name="connsiteX18" fmla="*/ 235785 w 512434"/>
                <a:gd name="connsiteY18" fmla="*/ 286492 h 453171"/>
                <a:gd name="connsiteX19" fmla="*/ 222300 w 512434"/>
                <a:gd name="connsiteY19" fmla="*/ 299940 h 453171"/>
                <a:gd name="connsiteX20" fmla="*/ 235785 w 512434"/>
                <a:gd name="connsiteY20" fmla="*/ 313389 h 453171"/>
                <a:gd name="connsiteX21" fmla="*/ 249270 w 512434"/>
                <a:gd name="connsiteY21" fmla="*/ 299940 h 453171"/>
                <a:gd name="connsiteX22" fmla="*/ 235785 w 512434"/>
                <a:gd name="connsiteY22" fmla="*/ 286492 h 453171"/>
                <a:gd name="connsiteX23" fmla="*/ 151153 w 512434"/>
                <a:gd name="connsiteY23" fmla="*/ 228588 h 453171"/>
                <a:gd name="connsiteX24" fmla="*/ 195731 w 512434"/>
                <a:gd name="connsiteY24" fmla="*/ 228588 h 453171"/>
                <a:gd name="connsiteX25" fmla="*/ 195731 w 512434"/>
                <a:gd name="connsiteY25" fmla="*/ 273178 h 453171"/>
                <a:gd name="connsiteX26" fmla="*/ 151153 w 512434"/>
                <a:gd name="connsiteY26" fmla="*/ 273178 h 453171"/>
                <a:gd name="connsiteX27" fmla="*/ 71978 w 512434"/>
                <a:gd name="connsiteY27" fmla="*/ 228588 h 453171"/>
                <a:gd name="connsiteX28" fmla="*/ 120152 w 512434"/>
                <a:gd name="connsiteY28" fmla="*/ 228588 h 453171"/>
                <a:gd name="connsiteX29" fmla="*/ 120152 w 512434"/>
                <a:gd name="connsiteY29" fmla="*/ 273178 h 453171"/>
                <a:gd name="connsiteX30" fmla="*/ 71978 w 512434"/>
                <a:gd name="connsiteY30" fmla="*/ 273178 h 453171"/>
                <a:gd name="connsiteX31" fmla="*/ 427028 w 512434"/>
                <a:gd name="connsiteY31" fmla="*/ 221695 h 453171"/>
                <a:gd name="connsiteX32" fmla="*/ 372270 w 512434"/>
                <a:gd name="connsiteY32" fmla="*/ 275896 h 453171"/>
                <a:gd name="connsiteX33" fmla="*/ 358785 w 512434"/>
                <a:gd name="connsiteY33" fmla="*/ 272636 h 453171"/>
                <a:gd name="connsiteX34" fmla="*/ 341622 w 512434"/>
                <a:gd name="connsiteY34" fmla="*/ 279564 h 453171"/>
                <a:gd name="connsiteX35" fmla="*/ 283596 w 512434"/>
                <a:gd name="connsiteY35" fmla="*/ 238404 h 453171"/>
                <a:gd name="connsiteX36" fmla="*/ 266433 w 512434"/>
                <a:gd name="connsiteY36" fmla="*/ 238404 h 453171"/>
                <a:gd name="connsiteX37" fmla="*/ 270111 w 512434"/>
                <a:gd name="connsiteY37" fmla="*/ 255520 h 453171"/>
                <a:gd name="connsiteX38" fmla="*/ 331406 w 512434"/>
                <a:gd name="connsiteY38" fmla="*/ 303200 h 453171"/>
                <a:gd name="connsiteX39" fmla="*/ 358785 w 512434"/>
                <a:gd name="connsiteY39" fmla="*/ 327245 h 453171"/>
                <a:gd name="connsiteX40" fmla="*/ 386164 w 512434"/>
                <a:gd name="connsiteY40" fmla="*/ 299940 h 453171"/>
                <a:gd name="connsiteX41" fmla="*/ 386164 w 512434"/>
                <a:gd name="connsiteY41" fmla="*/ 296680 h 453171"/>
                <a:gd name="connsiteX42" fmla="*/ 444191 w 512434"/>
                <a:gd name="connsiteY42" fmla="*/ 238404 h 453171"/>
                <a:gd name="connsiteX43" fmla="*/ 444191 w 512434"/>
                <a:gd name="connsiteY43" fmla="*/ 221695 h 453171"/>
                <a:gd name="connsiteX44" fmla="*/ 427028 w 512434"/>
                <a:gd name="connsiteY44" fmla="*/ 221695 h 453171"/>
                <a:gd name="connsiteX45" fmla="*/ 358785 w 512434"/>
                <a:gd name="connsiteY45" fmla="*/ 163826 h 453171"/>
                <a:gd name="connsiteX46" fmla="*/ 345300 w 512434"/>
                <a:gd name="connsiteY46" fmla="*/ 177274 h 453171"/>
                <a:gd name="connsiteX47" fmla="*/ 358785 w 512434"/>
                <a:gd name="connsiteY47" fmla="*/ 190723 h 453171"/>
                <a:gd name="connsiteX48" fmla="*/ 372270 w 512434"/>
                <a:gd name="connsiteY48" fmla="*/ 177274 h 453171"/>
                <a:gd name="connsiteX49" fmla="*/ 358785 w 512434"/>
                <a:gd name="connsiteY49" fmla="*/ 163826 h 453171"/>
                <a:gd name="connsiteX50" fmla="*/ 151153 w 512434"/>
                <a:gd name="connsiteY50" fmla="*/ 156592 h 453171"/>
                <a:gd name="connsiteX51" fmla="*/ 195731 w 512434"/>
                <a:gd name="connsiteY51" fmla="*/ 156592 h 453171"/>
                <a:gd name="connsiteX52" fmla="*/ 195731 w 512434"/>
                <a:gd name="connsiteY52" fmla="*/ 201182 h 453171"/>
                <a:gd name="connsiteX53" fmla="*/ 151153 w 512434"/>
                <a:gd name="connsiteY53" fmla="*/ 201182 h 453171"/>
                <a:gd name="connsiteX54" fmla="*/ 37595 w 512434"/>
                <a:gd name="connsiteY54" fmla="*/ 102289 h 453171"/>
                <a:gd name="connsiteX55" fmla="*/ 37595 w 512434"/>
                <a:gd name="connsiteY55" fmla="*/ 374925 h 453171"/>
                <a:gd name="connsiteX56" fmla="*/ 228838 w 512434"/>
                <a:gd name="connsiteY56" fmla="*/ 374925 h 453171"/>
                <a:gd name="connsiteX57" fmla="*/ 208406 w 512434"/>
                <a:gd name="connsiteY57" fmla="*/ 299940 h 453171"/>
                <a:gd name="connsiteX58" fmla="*/ 246001 w 512434"/>
                <a:gd name="connsiteY58" fmla="*/ 201318 h 453171"/>
                <a:gd name="connsiteX59" fmla="*/ 225569 w 512434"/>
                <a:gd name="connsiteY59" fmla="*/ 201318 h 453171"/>
                <a:gd name="connsiteX60" fmla="*/ 225569 w 512434"/>
                <a:gd name="connsiteY60" fmla="*/ 156898 h 453171"/>
                <a:gd name="connsiteX61" fmla="*/ 270111 w 512434"/>
                <a:gd name="connsiteY61" fmla="*/ 156898 h 453171"/>
                <a:gd name="connsiteX62" fmla="*/ 270111 w 512434"/>
                <a:gd name="connsiteY62" fmla="*/ 177274 h 453171"/>
                <a:gd name="connsiteX63" fmla="*/ 358785 w 512434"/>
                <a:gd name="connsiteY63" fmla="*/ 149970 h 453171"/>
                <a:gd name="connsiteX64" fmla="*/ 382895 w 512434"/>
                <a:gd name="connsiteY64" fmla="*/ 149970 h 453171"/>
                <a:gd name="connsiteX65" fmla="*/ 382895 w 512434"/>
                <a:gd name="connsiteY65" fmla="*/ 102289 h 453171"/>
                <a:gd name="connsiteX66" fmla="*/ 37595 w 512434"/>
                <a:gd name="connsiteY66" fmla="*/ 102289 h 453171"/>
                <a:gd name="connsiteX67" fmla="*/ 136894 w 512434"/>
                <a:gd name="connsiteY67" fmla="*/ 30564 h 453171"/>
                <a:gd name="connsiteX68" fmla="*/ 136894 w 512434"/>
                <a:gd name="connsiteY68" fmla="*/ 68057 h 453171"/>
                <a:gd name="connsiteX69" fmla="*/ 283596 w 512434"/>
                <a:gd name="connsiteY69" fmla="*/ 68057 h 453171"/>
                <a:gd name="connsiteX70" fmla="*/ 283596 w 512434"/>
                <a:gd name="connsiteY70" fmla="*/ 30564 h 453171"/>
                <a:gd name="connsiteX71" fmla="*/ 136894 w 512434"/>
                <a:gd name="connsiteY71" fmla="*/ 30564 h 453171"/>
                <a:gd name="connsiteX72" fmla="*/ 30648 w 512434"/>
                <a:gd name="connsiteY72" fmla="*/ 0 h 453171"/>
                <a:gd name="connsiteX73" fmla="*/ 389433 w 512434"/>
                <a:gd name="connsiteY73" fmla="*/ 0 h 453171"/>
                <a:gd name="connsiteX74" fmla="*/ 420490 w 512434"/>
                <a:gd name="connsiteY74" fmla="*/ 30564 h 453171"/>
                <a:gd name="connsiteX75" fmla="*/ 420490 w 512434"/>
                <a:gd name="connsiteY75" fmla="*/ 163826 h 453171"/>
                <a:gd name="connsiteX76" fmla="*/ 512434 w 512434"/>
                <a:gd name="connsiteY76" fmla="*/ 299940 h 453171"/>
                <a:gd name="connsiteX77" fmla="*/ 358785 w 512434"/>
                <a:gd name="connsiteY77" fmla="*/ 453171 h 453171"/>
                <a:gd name="connsiteX78" fmla="*/ 263164 w 512434"/>
                <a:gd name="connsiteY78" fmla="*/ 419346 h 453171"/>
                <a:gd name="connsiteX79" fmla="*/ 30648 w 512434"/>
                <a:gd name="connsiteY79" fmla="*/ 419346 h 453171"/>
                <a:gd name="connsiteX80" fmla="*/ 0 w 512434"/>
                <a:gd name="connsiteY80" fmla="*/ 388374 h 453171"/>
                <a:gd name="connsiteX81" fmla="*/ 0 w 512434"/>
                <a:gd name="connsiteY81" fmla="*/ 30564 h 453171"/>
                <a:gd name="connsiteX82" fmla="*/ 30648 w 512434"/>
                <a:gd name="connsiteY82" fmla="*/ 0 h 453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512434" h="453171">
                  <a:moveTo>
                    <a:pt x="358785" y="409158"/>
                  </a:moveTo>
                  <a:cubicBezTo>
                    <a:pt x="351838" y="409158"/>
                    <a:pt x="345300" y="415678"/>
                    <a:pt x="345300" y="425866"/>
                  </a:cubicBezTo>
                  <a:cubicBezTo>
                    <a:pt x="345300" y="432794"/>
                    <a:pt x="351838" y="439722"/>
                    <a:pt x="358785" y="439722"/>
                  </a:cubicBezTo>
                  <a:cubicBezTo>
                    <a:pt x="365732" y="439722"/>
                    <a:pt x="372270" y="432794"/>
                    <a:pt x="372270" y="425866"/>
                  </a:cubicBezTo>
                  <a:cubicBezTo>
                    <a:pt x="372270" y="415678"/>
                    <a:pt x="365732" y="409158"/>
                    <a:pt x="358785" y="409158"/>
                  </a:cubicBezTo>
                  <a:close/>
                  <a:moveTo>
                    <a:pt x="151153" y="300585"/>
                  </a:moveTo>
                  <a:lnTo>
                    <a:pt x="195731" y="300585"/>
                  </a:lnTo>
                  <a:lnTo>
                    <a:pt x="195731" y="345175"/>
                  </a:lnTo>
                  <a:lnTo>
                    <a:pt x="151153" y="345175"/>
                  </a:lnTo>
                  <a:close/>
                  <a:moveTo>
                    <a:pt x="71978" y="300585"/>
                  </a:moveTo>
                  <a:lnTo>
                    <a:pt x="120152" y="300585"/>
                  </a:lnTo>
                  <a:lnTo>
                    <a:pt x="120152" y="345175"/>
                  </a:lnTo>
                  <a:lnTo>
                    <a:pt x="71978" y="345175"/>
                  </a:lnTo>
                  <a:close/>
                  <a:moveTo>
                    <a:pt x="481786" y="286492"/>
                  </a:moveTo>
                  <a:cubicBezTo>
                    <a:pt x="474839" y="286492"/>
                    <a:pt x="468300" y="293012"/>
                    <a:pt x="468300" y="299940"/>
                  </a:cubicBezTo>
                  <a:cubicBezTo>
                    <a:pt x="468300" y="310128"/>
                    <a:pt x="474839" y="313389"/>
                    <a:pt x="481786" y="313389"/>
                  </a:cubicBezTo>
                  <a:cubicBezTo>
                    <a:pt x="492002" y="313389"/>
                    <a:pt x="498948" y="310128"/>
                    <a:pt x="498948" y="299940"/>
                  </a:cubicBezTo>
                  <a:cubicBezTo>
                    <a:pt x="498948" y="293012"/>
                    <a:pt x="492002" y="286492"/>
                    <a:pt x="481786" y="286492"/>
                  </a:cubicBezTo>
                  <a:close/>
                  <a:moveTo>
                    <a:pt x="235785" y="286492"/>
                  </a:moveTo>
                  <a:cubicBezTo>
                    <a:pt x="228838" y="286492"/>
                    <a:pt x="222300" y="293012"/>
                    <a:pt x="222300" y="299940"/>
                  </a:cubicBezTo>
                  <a:cubicBezTo>
                    <a:pt x="222300" y="310128"/>
                    <a:pt x="228838" y="313389"/>
                    <a:pt x="235785" y="313389"/>
                  </a:cubicBezTo>
                  <a:cubicBezTo>
                    <a:pt x="242732" y="313389"/>
                    <a:pt x="249270" y="310128"/>
                    <a:pt x="249270" y="299940"/>
                  </a:cubicBezTo>
                  <a:cubicBezTo>
                    <a:pt x="249270" y="293012"/>
                    <a:pt x="242732" y="286492"/>
                    <a:pt x="235785" y="286492"/>
                  </a:cubicBezTo>
                  <a:close/>
                  <a:moveTo>
                    <a:pt x="151153" y="228588"/>
                  </a:moveTo>
                  <a:lnTo>
                    <a:pt x="195731" y="228588"/>
                  </a:lnTo>
                  <a:lnTo>
                    <a:pt x="195731" y="273178"/>
                  </a:lnTo>
                  <a:lnTo>
                    <a:pt x="151153" y="273178"/>
                  </a:lnTo>
                  <a:close/>
                  <a:moveTo>
                    <a:pt x="71978" y="228588"/>
                  </a:moveTo>
                  <a:lnTo>
                    <a:pt x="120152" y="228588"/>
                  </a:lnTo>
                  <a:lnTo>
                    <a:pt x="120152" y="273178"/>
                  </a:lnTo>
                  <a:lnTo>
                    <a:pt x="71978" y="273178"/>
                  </a:lnTo>
                  <a:close/>
                  <a:moveTo>
                    <a:pt x="427028" y="221695"/>
                  </a:moveTo>
                  <a:cubicBezTo>
                    <a:pt x="427028" y="221695"/>
                    <a:pt x="427028" y="221695"/>
                    <a:pt x="372270" y="275896"/>
                  </a:cubicBezTo>
                  <a:cubicBezTo>
                    <a:pt x="369001" y="275896"/>
                    <a:pt x="365732" y="272636"/>
                    <a:pt x="358785" y="272636"/>
                  </a:cubicBezTo>
                  <a:cubicBezTo>
                    <a:pt x="351838" y="272636"/>
                    <a:pt x="345300" y="275896"/>
                    <a:pt x="341622" y="279564"/>
                  </a:cubicBezTo>
                  <a:cubicBezTo>
                    <a:pt x="341622" y="279564"/>
                    <a:pt x="341622" y="279564"/>
                    <a:pt x="283596" y="238404"/>
                  </a:cubicBezTo>
                  <a:cubicBezTo>
                    <a:pt x="280327" y="231883"/>
                    <a:pt x="270111" y="235143"/>
                    <a:pt x="266433" y="238404"/>
                  </a:cubicBezTo>
                  <a:cubicBezTo>
                    <a:pt x="263164" y="242071"/>
                    <a:pt x="266433" y="252260"/>
                    <a:pt x="270111" y="255520"/>
                  </a:cubicBezTo>
                  <a:cubicBezTo>
                    <a:pt x="270111" y="255520"/>
                    <a:pt x="270111" y="255520"/>
                    <a:pt x="331406" y="303200"/>
                  </a:cubicBezTo>
                  <a:cubicBezTo>
                    <a:pt x="331406" y="317056"/>
                    <a:pt x="345300" y="327245"/>
                    <a:pt x="358785" y="327245"/>
                  </a:cubicBezTo>
                  <a:cubicBezTo>
                    <a:pt x="375948" y="327245"/>
                    <a:pt x="386164" y="317056"/>
                    <a:pt x="386164" y="299940"/>
                  </a:cubicBezTo>
                  <a:lnTo>
                    <a:pt x="386164" y="296680"/>
                  </a:lnTo>
                  <a:cubicBezTo>
                    <a:pt x="386164" y="296680"/>
                    <a:pt x="386164" y="296680"/>
                    <a:pt x="444191" y="238404"/>
                  </a:cubicBezTo>
                  <a:cubicBezTo>
                    <a:pt x="447869" y="231883"/>
                    <a:pt x="451138" y="224955"/>
                    <a:pt x="444191" y="221695"/>
                  </a:cubicBezTo>
                  <a:cubicBezTo>
                    <a:pt x="440922" y="218027"/>
                    <a:pt x="433975" y="218027"/>
                    <a:pt x="427028" y="221695"/>
                  </a:cubicBezTo>
                  <a:close/>
                  <a:moveTo>
                    <a:pt x="358785" y="163826"/>
                  </a:moveTo>
                  <a:cubicBezTo>
                    <a:pt x="351838" y="163826"/>
                    <a:pt x="345300" y="170346"/>
                    <a:pt x="345300" y="177274"/>
                  </a:cubicBezTo>
                  <a:cubicBezTo>
                    <a:pt x="345300" y="184202"/>
                    <a:pt x="351838" y="190723"/>
                    <a:pt x="358785" y="190723"/>
                  </a:cubicBezTo>
                  <a:cubicBezTo>
                    <a:pt x="365732" y="190723"/>
                    <a:pt x="372270" y="184202"/>
                    <a:pt x="372270" y="177274"/>
                  </a:cubicBezTo>
                  <a:cubicBezTo>
                    <a:pt x="372270" y="170346"/>
                    <a:pt x="365732" y="163826"/>
                    <a:pt x="358785" y="163826"/>
                  </a:cubicBezTo>
                  <a:close/>
                  <a:moveTo>
                    <a:pt x="151153" y="156592"/>
                  </a:moveTo>
                  <a:lnTo>
                    <a:pt x="195731" y="156592"/>
                  </a:lnTo>
                  <a:lnTo>
                    <a:pt x="195731" y="201182"/>
                  </a:lnTo>
                  <a:lnTo>
                    <a:pt x="151153" y="201182"/>
                  </a:lnTo>
                  <a:close/>
                  <a:moveTo>
                    <a:pt x="37595" y="102289"/>
                  </a:moveTo>
                  <a:lnTo>
                    <a:pt x="37595" y="374925"/>
                  </a:lnTo>
                  <a:cubicBezTo>
                    <a:pt x="37595" y="374925"/>
                    <a:pt x="37595" y="374925"/>
                    <a:pt x="228838" y="374925"/>
                  </a:cubicBezTo>
                  <a:cubicBezTo>
                    <a:pt x="215353" y="354549"/>
                    <a:pt x="208406" y="327245"/>
                    <a:pt x="208406" y="299940"/>
                  </a:cubicBezTo>
                  <a:cubicBezTo>
                    <a:pt x="208406" y="262448"/>
                    <a:pt x="222300" y="228215"/>
                    <a:pt x="246001" y="201318"/>
                  </a:cubicBezTo>
                  <a:cubicBezTo>
                    <a:pt x="246001" y="201318"/>
                    <a:pt x="246001" y="201318"/>
                    <a:pt x="225569" y="201318"/>
                  </a:cubicBezTo>
                  <a:cubicBezTo>
                    <a:pt x="225569" y="201318"/>
                    <a:pt x="225569" y="201318"/>
                    <a:pt x="225569" y="156898"/>
                  </a:cubicBezTo>
                  <a:cubicBezTo>
                    <a:pt x="225569" y="156898"/>
                    <a:pt x="225569" y="156898"/>
                    <a:pt x="270111" y="156898"/>
                  </a:cubicBezTo>
                  <a:cubicBezTo>
                    <a:pt x="270111" y="156898"/>
                    <a:pt x="270111" y="156898"/>
                    <a:pt x="270111" y="177274"/>
                  </a:cubicBezTo>
                  <a:cubicBezTo>
                    <a:pt x="293812" y="160158"/>
                    <a:pt x="324868" y="149970"/>
                    <a:pt x="358785" y="149970"/>
                  </a:cubicBezTo>
                  <a:cubicBezTo>
                    <a:pt x="365732" y="149970"/>
                    <a:pt x="375948" y="149970"/>
                    <a:pt x="382895" y="149970"/>
                  </a:cubicBezTo>
                  <a:cubicBezTo>
                    <a:pt x="382895" y="149970"/>
                    <a:pt x="382895" y="149970"/>
                    <a:pt x="382895" y="102289"/>
                  </a:cubicBezTo>
                  <a:cubicBezTo>
                    <a:pt x="382895" y="102289"/>
                    <a:pt x="382895" y="102289"/>
                    <a:pt x="37595" y="102289"/>
                  </a:cubicBezTo>
                  <a:close/>
                  <a:moveTo>
                    <a:pt x="136894" y="30564"/>
                  </a:moveTo>
                  <a:lnTo>
                    <a:pt x="136894" y="68057"/>
                  </a:lnTo>
                  <a:cubicBezTo>
                    <a:pt x="136894" y="68057"/>
                    <a:pt x="136894" y="68057"/>
                    <a:pt x="283596" y="68057"/>
                  </a:cubicBezTo>
                  <a:cubicBezTo>
                    <a:pt x="283596" y="68057"/>
                    <a:pt x="283596" y="68057"/>
                    <a:pt x="283596" y="30564"/>
                  </a:cubicBezTo>
                  <a:cubicBezTo>
                    <a:pt x="283596" y="30564"/>
                    <a:pt x="283596" y="30564"/>
                    <a:pt x="136894" y="30564"/>
                  </a:cubicBezTo>
                  <a:close/>
                  <a:moveTo>
                    <a:pt x="30648" y="0"/>
                  </a:moveTo>
                  <a:cubicBezTo>
                    <a:pt x="30648" y="0"/>
                    <a:pt x="30648" y="0"/>
                    <a:pt x="389433" y="0"/>
                  </a:cubicBezTo>
                  <a:cubicBezTo>
                    <a:pt x="406596" y="0"/>
                    <a:pt x="420490" y="13856"/>
                    <a:pt x="420490" y="30564"/>
                  </a:cubicBezTo>
                  <a:cubicBezTo>
                    <a:pt x="420490" y="30564"/>
                    <a:pt x="420490" y="30564"/>
                    <a:pt x="420490" y="163826"/>
                  </a:cubicBezTo>
                  <a:cubicBezTo>
                    <a:pt x="474839" y="187463"/>
                    <a:pt x="512434" y="238404"/>
                    <a:pt x="512434" y="299940"/>
                  </a:cubicBezTo>
                  <a:cubicBezTo>
                    <a:pt x="512434" y="385113"/>
                    <a:pt x="444191" y="453171"/>
                    <a:pt x="358785" y="453171"/>
                  </a:cubicBezTo>
                  <a:cubicBezTo>
                    <a:pt x="324868" y="453171"/>
                    <a:pt x="290543" y="439722"/>
                    <a:pt x="263164" y="419346"/>
                  </a:cubicBezTo>
                  <a:cubicBezTo>
                    <a:pt x="263164" y="419346"/>
                    <a:pt x="263164" y="419346"/>
                    <a:pt x="30648" y="419346"/>
                  </a:cubicBezTo>
                  <a:cubicBezTo>
                    <a:pt x="13894" y="419346"/>
                    <a:pt x="0" y="405490"/>
                    <a:pt x="0" y="388374"/>
                  </a:cubicBezTo>
                  <a:cubicBezTo>
                    <a:pt x="0" y="388374"/>
                    <a:pt x="0" y="388374"/>
                    <a:pt x="0" y="30564"/>
                  </a:cubicBezTo>
                  <a:cubicBezTo>
                    <a:pt x="0" y="13856"/>
                    <a:pt x="13894" y="0"/>
                    <a:pt x="30648" y="0"/>
                  </a:cubicBezTo>
                  <a:close/>
                </a:path>
              </a:pathLst>
            </a:custGeom>
            <a:solidFill>
              <a:schemeClr val="bg1"/>
            </a:solidFill>
            <a:ln>
              <a:noFill/>
            </a:ln>
            <a:effectLst/>
          </p:spPr>
          <p:txBody>
            <a:bodyPr wrap="square" anchor="ctr">
              <a:noAutofit/>
            </a:bodyPr>
            <a:lstStyle/>
            <a:p>
              <a:pPr>
                <a:defRPr/>
              </a:pPr>
              <a:endParaRPr lang="en-US" sz="2400" dirty="0">
                <a:solidFill>
                  <a:schemeClr val="tx2"/>
                </a:solidFill>
                <a:cs typeface="+mn-ea"/>
                <a:sym typeface="+mn-lt"/>
              </a:endParaRPr>
            </a:p>
          </p:txBody>
        </p:sp>
      </p:grpSp>
      <p:grpSp>
        <p:nvGrpSpPr>
          <p:cNvPr id="45" name="组合 44"/>
          <p:cNvGrpSpPr/>
          <p:nvPr/>
        </p:nvGrpSpPr>
        <p:grpSpPr>
          <a:xfrm>
            <a:off x="779687" y="1752600"/>
            <a:ext cx="5219700" cy="1714733"/>
            <a:chOff x="779687" y="1752600"/>
            <a:chExt cx="5219700" cy="1714733"/>
          </a:xfrm>
        </p:grpSpPr>
        <p:sp>
          <p:nvSpPr>
            <p:cNvPr id="4" name="Oval 5"/>
            <p:cNvSpPr>
              <a:spLocks noChangeArrowheads="1"/>
            </p:cNvSpPr>
            <p:nvPr/>
          </p:nvSpPr>
          <p:spPr bwMode="auto">
            <a:xfrm rot="2700000">
              <a:off x="1187456" y="2091940"/>
              <a:ext cx="998096" cy="996056"/>
            </a:xfrm>
            <a:prstGeom prst="flowChartConnector">
              <a:avLst/>
            </a:prstGeom>
            <a:solidFill>
              <a:srgbClr val="203864"/>
            </a:solidFill>
            <a:ln>
              <a:noFill/>
            </a:ln>
            <a:effectLst>
              <a:outerShdw blurRad="127000" dist="50800" dir="5400000" algn="t" rotWithShape="0">
                <a:srgbClr val="6967AE">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2000"/>
                </a:lnSpc>
              </a:pPr>
              <a:endParaRPr lang="en-US">
                <a:solidFill>
                  <a:schemeClr val="lt1"/>
                </a:solidFill>
                <a:latin typeface="思源黑体 CN Light" panose="020B0300000000000000" pitchFamily="34" charset="-122"/>
                <a:ea typeface="思源黑体 CN Light" panose="020B0300000000000000" pitchFamily="34" charset="-122"/>
              </a:endParaRPr>
            </a:p>
          </p:txBody>
        </p:sp>
        <p:sp>
          <p:nvSpPr>
            <p:cNvPr id="6" name="TextBox 76"/>
            <p:cNvSpPr txBox="1"/>
            <p:nvPr/>
          </p:nvSpPr>
          <p:spPr>
            <a:xfrm>
              <a:off x="2585492" y="2087330"/>
              <a:ext cx="1733670"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solidFill>
                    <a:schemeClr val="tx1">
                      <a:lumMod val="85000"/>
                      <a:lumOff val="15000"/>
                    </a:schemeClr>
                  </a:solidFill>
                  <a:latin typeface="字魂35号-经典雅黑" panose="00000500000000000000" pitchFamily="2" charset="-122"/>
                  <a:ea typeface="字魂35号-经典雅黑" panose="00000500000000000000" pitchFamily="2" charset="-122"/>
                </a:rPr>
                <a:t>输入标题</a:t>
              </a:r>
              <a:endParaRPr lang="zh-CN" altLang="en-US" sz="2000" dirty="0">
                <a:solidFill>
                  <a:schemeClr val="tx1">
                    <a:lumMod val="85000"/>
                    <a:lumOff val="15000"/>
                  </a:schemeClr>
                </a:solidFill>
                <a:latin typeface="字魂35号-经典雅黑" panose="00000500000000000000" pitchFamily="2" charset="-122"/>
                <a:ea typeface="字魂35号-经典雅黑" panose="00000500000000000000" pitchFamily="2" charset="-122"/>
              </a:endParaRPr>
            </a:p>
          </p:txBody>
        </p:sp>
        <p:sp>
          <p:nvSpPr>
            <p:cNvPr id="8" name="文本框 16"/>
            <p:cNvSpPr txBox="1"/>
            <p:nvPr/>
          </p:nvSpPr>
          <p:spPr>
            <a:xfrm>
              <a:off x="2585492" y="2425884"/>
              <a:ext cx="3256409" cy="6161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ts val="2200"/>
                </a:lnSpc>
              </a:pPr>
              <a:r>
                <a:rPr lang="zh-CN" altLang="en-US" sz="1200" dirty="0">
                  <a:solidFill>
                    <a:schemeClr val="tx1">
                      <a:lumMod val="85000"/>
                      <a:lumOff val="15000"/>
                    </a:schemeClr>
                  </a:solidFill>
                  <a:latin typeface="字魂35号-经典雅黑" panose="00000500000000000000" pitchFamily="2" charset="-122"/>
                  <a:ea typeface="字魂35号-经典雅黑" panose="00000500000000000000" pitchFamily="2" charset="-122"/>
                  <a:sym typeface="字魂35号-经典雅黑" panose="00000500000000000000" pitchFamily="2" charset="-122"/>
                </a:rPr>
                <a:t>请在此处添加具体内容，文字尽量言简意赅简单说明即可，不必过于繁琐。</a:t>
              </a:r>
              <a:endParaRPr lang="zh-CN" altLang="en-US" sz="1200" dirty="0">
                <a:solidFill>
                  <a:schemeClr val="tx1">
                    <a:lumMod val="85000"/>
                    <a:lumOff val="15000"/>
                  </a:schemeClr>
                </a:solidFill>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22" name="图文框 21"/>
            <p:cNvSpPr/>
            <p:nvPr/>
          </p:nvSpPr>
          <p:spPr>
            <a:xfrm>
              <a:off x="779687" y="1752600"/>
              <a:ext cx="5219700" cy="1714733"/>
            </a:xfrm>
            <a:prstGeom prst="frame">
              <a:avLst>
                <a:gd name="adj1" fmla="val 1481"/>
              </a:avLst>
            </a:prstGeom>
            <a:solidFill>
              <a:srgbClr val="2B65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 name="1"/>
            <p:cNvSpPr>
              <a:spLocks noChangeAspect="1"/>
            </p:cNvSpPr>
            <p:nvPr/>
          </p:nvSpPr>
          <p:spPr>
            <a:xfrm>
              <a:off x="1498943" y="2369941"/>
              <a:ext cx="422450" cy="407119"/>
            </a:xfrm>
            <a:custGeom>
              <a:avLst/>
              <a:gdLst>
                <a:gd name="connsiteX0" fmla="*/ 62032 w 596327"/>
                <a:gd name="connsiteY0" fmla="*/ 471572 h 574685"/>
                <a:gd name="connsiteX1" fmla="*/ 47689 w 596327"/>
                <a:gd name="connsiteY1" fmla="*/ 485893 h 574685"/>
                <a:gd name="connsiteX2" fmla="*/ 47689 w 596327"/>
                <a:gd name="connsiteY2" fmla="*/ 512746 h 574685"/>
                <a:gd name="connsiteX3" fmla="*/ 62032 w 596327"/>
                <a:gd name="connsiteY3" fmla="*/ 527067 h 574685"/>
                <a:gd name="connsiteX4" fmla="*/ 422752 w 596327"/>
                <a:gd name="connsiteY4" fmla="*/ 527067 h 574685"/>
                <a:gd name="connsiteX5" fmla="*/ 421676 w 596327"/>
                <a:gd name="connsiteY5" fmla="*/ 471572 h 574685"/>
                <a:gd name="connsiteX6" fmla="*/ 146647 w 596327"/>
                <a:gd name="connsiteY6" fmla="*/ 334057 h 574685"/>
                <a:gd name="connsiteX7" fmla="*/ 176754 w 596327"/>
                <a:gd name="connsiteY7" fmla="*/ 334057 h 574685"/>
                <a:gd name="connsiteX8" fmla="*/ 191091 w 596327"/>
                <a:gd name="connsiteY8" fmla="*/ 349090 h 574685"/>
                <a:gd name="connsiteX9" fmla="*/ 191091 w 596327"/>
                <a:gd name="connsiteY9" fmla="*/ 379156 h 574685"/>
                <a:gd name="connsiteX10" fmla="*/ 176754 w 596327"/>
                <a:gd name="connsiteY10" fmla="*/ 393473 h 574685"/>
                <a:gd name="connsiteX11" fmla="*/ 146647 w 596327"/>
                <a:gd name="connsiteY11" fmla="*/ 393473 h 574685"/>
                <a:gd name="connsiteX12" fmla="*/ 132310 w 596327"/>
                <a:gd name="connsiteY12" fmla="*/ 379156 h 574685"/>
                <a:gd name="connsiteX13" fmla="*/ 132310 w 596327"/>
                <a:gd name="connsiteY13" fmla="*/ 348374 h 574685"/>
                <a:gd name="connsiteX14" fmla="*/ 146647 w 596327"/>
                <a:gd name="connsiteY14" fmla="*/ 334057 h 574685"/>
                <a:gd name="connsiteX15" fmla="*/ 371842 w 596327"/>
                <a:gd name="connsiteY15" fmla="*/ 269241 h 574685"/>
                <a:gd name="connsiteX16" fmla="*/ 364671 w 596327"/>
                <a:gd name="connsiteY16" fmla="*/ 276401 h 574685"/>
                <a:gd name="connsiteX17" fmla="*/ 364671 w 596327"/>
                <a:gd name="connsiteY17" fmla="*/ 284994 h 574685"/>
                <a:gd name="connsiteX18" fmla="*/ 371842 w 596327"/>
                <a:gd name="connsiteY18" fmla="*/ 292155 h 574685"/>
                <a:gd name="connsiteX19" fmla="*/ 434953 w 596327"/>
                <a:gd name="connsiteY19" fmla="*/ 292155 h 574685"/>
                <a:gd name="connsiteX20" fmla="*/ 483003 w 596327"/>
                <a:gd name="connsiteY20" fmla="*/ 292155 h 574685"/>
                <a:gd name="connsiteX21" fmla="*/ 536431 w 596327"/>
                <a:gd name="connsiteY21" fmla="*/ 292155 h 574685"/>
                <a:gd name="connsiteX22" fmla="*/ 536072 w 596327"/>
                <a:gd name="connsiteY22" fmla="*/ 269241 h 574685"/>
                <a:gd name="connsiteX23" fmla="*/ 483003 w 596327"/>
                <a:gd name="connsiteY23" fmla="*/ 269241 h 574685"/>
                <a:gd name="connsiteX24" fmla="*/ 434953 w 596327"/>
                <a:gd name="connsiteY24" fmla="*/ 269241 h 574685"/>
                <a:gd name="connsiteX25" fmla="*/ 146647 w 596327"/>
                <a:gd name="connsiteY25" fmla="*/ 230961 h 574685"/>
                <a:gd name="connsiteX26" fmla="*/ 176754 w 596327"/>
                <a:gd name="connsiteY26" fmla="*/ 230961 h 574685"/>
                <a:gd name="connsiteX27" fmla="*/ 191091 w 596327"/>
                <a:gd name="connsiteY27" fmla="*/ 245281 h 574685"/>
                <a:gd name="connsiteX28" fmla="*/ 191091 w 596327"/>
                <a:gd name="connsiteY28" fmla="*/ 275352 h 574685"/>
                <a:gd name="connsiteX29" fmla="*/ 176754 w 596327"/>
                <a:gd name="connsiteY29" fmla="*/ 289671 h 574685"/>
                <a:gd name="connsiteX30" fmla="*/ 146647 w 596327"/>
                <a:gd name="connsiteY30" fmla="*/ 289671 h 574685"/>
                <a:gd name="connsiteX31" fmla="*/ 132310 w 596327"/>
                <a:gd name="connsiteY31" fmla="*/ 275352 h 574685"/>
                <a:gd name="connsiteX32" fmla="*/ 132310 w 596327"/>
                <a:gd name="connsiteY32" fmla="*/ 245281 h 574685"/>
                <a:gd name="connsiteX33" fmla="*/ 146647 w 596327"/>
                <a:gd name="connsiteY33" fmla="*/ 230961 h 574685"/>
                <a:gd name="connsiteX34" fmla="*/ 420248 w 596327"/>
                <a:gd name="connsiteY34" fmla="*/ 175073 h 574685"/>
                <a:gd name="connsiteX35" fmla="*/ 434920 w 596327"/>
                <a:gd name="connsiteY35" fmla="*/ 175073 h 574685"/>
                <a:gd name="connsiteX36" fmla="*/ 435636 w 596327"/>
                <a:gd name="connsiteY36" fmla="*/ 175073 h 574685"/>
                <a:gd name="connsiteX37" fmla="*/ 443151 w 596327"/>
                <a:gd name="connsiteY37" fmla="*/ 182232 h 574685"/>
                <a:gd name="connsiteX38" fmla="*/ 443151 w 596327"/>
                <a:gd name="connsiteY38" fmla="*/ 197623 h 574685"/>
                <a:gd name="connsiteX39" fmla="*/ 435994 w 596327"/>
                <a:gd name="connsiteY39" fmla="*/ 204781 h 574685"/>
                <a:gd name="connsiteX40" fmla="*/ 434920 w 596327"/>
                <a:gd name="connsiteY40" fmla="*/ 204781 h 574685"/>
                <a:gd name="connsiteX41" fmla="*/ 420248 w 596327"/>
                <a:gd name="connsiteY41" fmla="*/ 204781 h 574685"/>
                <a:gd name="connsiteX42" fmla="*/ 413090 w 596327"/>
                <a:gd name="connsiteY42" fmla="*/ 197623 h 574685"/>
                <a:gd name="connsiteX43" fmla="*/ 413090 w 596327"/>
                <a:gd name="connsiteY43" fmla="*/ 182232 h 574685"/>
                <a:gd name="connsiteX44" fmla="*/ 420248 w 596327"/>
                <a:gd name="connsiteY44" fmla="*/ 175073 h 574685"/>
                <a:gd name="connsiteX45" fmla="*/ 146647 w 596327"/>
                <a:gd name="connsiteY45" fmla="*/ 127441 h 574685"/>
                <a:gd name="connsiteX46" fmla="*/ 176754 w 596327"/>
                <a:gd name="connsiteY46" fmla="*/ 127441 h 574685"/>
                <a:gd name="connsiteX47" fmla="*/ 191091 w 596327"/>
                <a:gd name="connsiteY47" fmla="*/ 141778 h 574685"/>
                <a:gd name="connsiteX48" fmla="*/ 191091 w 596327"/>
                <a:gd name="connsiteY48" fmla="*/ 171885 h 574685"/>
                <a:gd name="connsiteX49" fmla="*/ 176754 w 596327"/>
                <a:gd name="connsiteY49" fmla="*/ 186222 h 574685"/>
                <a:gd name="connsiteX50" fmla="*/ 146647 w 596327"/>
                <a:gd name="connsiteY50" fmla="*/ 186222 h 574685"/>
                <a:gd name="connsiteX51" fmla="*/ 132310 w 596327"/>
                <a:gd name="connsiteY51" fmla="*/ 171885 h 574685"/>
                <a:gd name="connsiteX52" fmla="*/ 132310 w 596327"/>
                <a:gd name="connsiteY52" fmla="*/ 141778 h 574685"/>
                <a:gd name="connsiteX53" fmla="*/ 146647 w 596327"/>
                <a:gd name="connsiteY53" fmla="*/ 127441 h 574685"/>
                <a:gd name="connsiteX54" fmla="*/ 420248 w 596327"/>
                <a:gd name="connsiteY54" fmla="*/ 117421 h 574685"/>
                <a:gd name="connsiteX55" fmla="*/ 431699 w 596327"/>
                <a:gd name="connsiteY55" fmla="*/ 117421 h 574685"/>
                <a:gd name="connsiteX56" fmla="*/ 434920 w 596327"/>
                <a:gd name="connsiteY56" fmla="*/ 117421 h 574685"/>
                <a:gd name="connsiteX57" fmla="*/ 435636 w 596327"/>
                <a:gd name="connsiteY57" fmla="*/ 117421 h 574685"/>
                <a:gd name="connsiteX58" fmla="*/ 443151 w 596327"/>
                <a:gd name="connsiteY58" fmla="*/ 124954 h 574685"/>
                <a:gd name="connsiteX59" fmla="*/ 443151 w 596327"/>
                <a:gd name="connsiteY59" fmla="*/ 140378 h 574685"/>
                <a:gd name="connsiteX60" fmla="*/ 435994 w 596327"/>
                <a:gd name="connsiteY60" fmla="*/ 147552 h 574685"/>
                <a:gd name="connsiteX61" fmla="*/ 434920 w 596327"/>
                <a:gd name="connsiteY61" fmla="*/ 147552 h 574685"/>
                <a:gd name="connsiteX62" fmla="*/ 431699 w 596327"/>
                <a:gd name="connsiteY62" fmla="*/ 147552 h 574685"/>
                <a:gd name="connsiteX63" fmla="*/ 420248 w 596327"/>
                <a:gd name="connsiteY63" fmla="*/ 147552 h 574685"/>
                <a:gd name="connsiteX64" fmla="*/ 413090 w 596327"/>
                <a:gd name="connsiteY64" fmla="*/ 140378 h 574685"/>
                <a:gd name="connsiteX65" fmla="*/ 413090 w 596327"/>
                <a:gd name="connsiteY65" fmla="*/ 124595 h 574685"/>
                <a:gd name="connsiteX66" fmla="*/ 420248 w 596327"/>
                <a:gd name="connsiteY66" fmla="*/ 117421 h 574685"/>
                <a:gd name="connsiteX67" fmla="*/ 420249 w 596327"/>
                <a:gd name="connsiteY67" fmla="*/ 60192 h 574685"/>
                <a:gd name="connsiteX68" fmla="*/ 435640 w 596327"/>
                <a:gd name="connsiteY68" fmla="*/ 60192 h 574685"/>
                <a:gd name="connsiteX69" fmla="*/ 442798 w 596327"/>
                <a:gd name="connsiteY69" fmla="*/ 67349 h 574685"/>
                <a:gd name="connsiteX70" fmla="*/ 442798 w 596327"/>
                <a:gd name="connsiteY70" fmla="*/ 71644 h 574685"/>
                <a:gd name="connsiteX71" fmla="*/ 442798 w 596327"/>
                <a:gd name="connsiteY71" fmla="*/ 83096 h 574685"/>
                <a:gd name="connsiteX72" fmla="*/ 435640 w 596327"/>
                <a:gd name="connsiteY72" fmla="*/ 90253 h 574685"/>
                <a:gd name="connsiteX73" fmla="*/ 420249 w 596327"/>
                <a:gd name="connsiteY73" fmla="*/ 90253 h 574685"/>
                <a:gd name="connsiteX74" fmla="*/ 413090 w 596327"/>
                <a:gd name="connsiteY74" fmla="*/ 83096 h 574685"/>
                <a:gd name="connsiteX75" fmla="*/ 413090 w 596327"/>
                <a:gd name="connsiteY75" fmla="*/ 71644 h 574685"/>
                <a:gd name="connsiteX76" fmla="*/ 413090 w 596327"/>
                <a:gd name="connsiteY76" fmla="*/ 67349 h 574685"/>
                <a:gd name="connsiteX77" fmla="*/ 420249 w 596327"/>
                <a:gd name="connsiteY77" fmla="*/ 60192 h 574685"/>
                <a:gd name="connsiteX78" fmla="*/ 391206 w 596327"/>
                <a:gd name="connsiteY78" fmla="*/ 47618 h 574685"/>
                <a:gd name="connsiteX79" fmla="*/ 384034 w 596327"/>
                <a:gd name="connsiteY79" fmla="*/ 54779 h 574685"/>
                <a:gd name="connsiteX80" fmla="*/ 384034 w 596327"/>
                <a:gd name="connsiteY80" fmla="*/ 93088 h 574685"/>
                <a:gd name="connsiteX81" fmla="*/ 384034 w 596327"/>
                <a:gd name="connsiteY81" fmla="*/ 214462 h 574685"/>
                <a:gd name="connsiteX82" fmla="*/ 391206 w 596327"/>
                <a:gd name="connsiteY82" fmla="*/ 221622 h 574685"/>
                <a:gd name="connsiteX83" fmla="*/ 434953 w 596327"/>
                <a:gd name="connsiteY83" fmla="*/ 221622 h 574685"/>
                <a:gd name="connsiteX84" fmla="*/ 483003 w 596327"/>
                <a:gd name="connsiteY84" fmla="*/ 221622 h 574685"/>
                <a:gd name="connsiteX85" fmla="*/ 541093 w 596327"/>
                <a:gd name="connsiteY85" fmla="*/ 221622 h 574685"/>
                <a:gd name="connsiteX86" fmla="*/ 548264 w 596327"/>
                <a:gd name="connsiteY86" fmla="*/ 214462 h 574685"/>
                <a:gd name="connsiteX87" fmla="*/ 548264 w 596327"/>
                <a:gd name="connsiteY87" fmla="*/ 54779 h 574685"/>
                <a:gd name="connsiteX88" fmla="*/ 541093 w 596327"/>
                <a:gd name="connsiteY88" fmla="*/ 47618 h 574685"/>
                <a:gd name="connsiteX89" fmla="*/ 465074 w 596327"/>
                <a:gd name="connsiteY89" fmla="*/ 47618 h 574685"/>
                <a:gd name="connsiteX90" fmla="*/ 28685 w 596327"/>
                <a:gd name="connsiteY90" fmla="*/ 45515 h 574685"/>
                <a:gd name="connsiteX91" fmla="*/ 269643 w 596327"/>
                <a:gd name="connsiteY91" fmla="*/ 45515 h 574685"/>
                <a:gd name="connsiteX92" fmla="*/ 269643 w 596327"/>
                <a:gd name="connsiteY92" fmla="*/ 93133 h 574685"/>
                <a:gd name="connsiteX93" fmla="*/ 110080 w 596327"/>
                <a:gd name="connsiteY93" fmla="*/ 93133 h 574685"/>
                <a:gd name="connsiteX94" fmla="*/ 95737 w 596327"/>
                <a:gd name="connsiteY94" fmla="*/ 107454 h 574685"/>
                <a:gd name="connsiteX95" fmla="*/ 95737 w 596327"/>
                <a:gd name="connsiteY95" fmla="*/ 409991 h 574685"/>
                <a:gd name="connsiteX96" fmla="*/ 110080 w 596327"/>
                <a:gd name="connsiteY96" fmla="*/ 424312 h 574685"/>
                <a:gd name="connsiteX97" fmla="*/ 420601 w 596327"/>
                <a:gd name="connsiteY97" fmla="*/ 424312 h 574685"/>
                <a:gd name="connsiteX98" fmla="*/ 434943 w 596327"/>
                <a:gd name="connsiteY98" fmla="*/ 409991 h 574685"/>
                <a:gd name="connsiteX99" fmla="*/ 434943 w 596327"/>
                <a:gd name="connsiteY99" fmla="*/ 388151 h 574685"/>
                <a:gd name="connsiteX100" fmla="*/ 483350 w 596327"/>
                <a:gd name="connsiteY100" fmla="*/ 388151 h 574685"/>
                <a:gd name="connsiteX101" fmla="*/ 483350 w 596327"/>
                <a:gd name="connsiteY101" fmla="*/ 420016 h 574685"/>
                <a:gd name="connsiteX102" fmla="*/ 483350 w 596327"/>
                <a:gd name="connsiteY102" fmla="*/ 442930 h 574685"/>
                <a:gd name="connsiteX103" fmla="*/ 482991 w 596327"/>
                <a:gd name="connsiteY103" fmla="*/ 452596 h 574685"/>
                <a:gd name="connsiteX104" fmla="*/ 474386 w 596327"/>
                <a:gd name="connsiteY104" fmla="*/ 469424 h 574685"/>
                <a:gd name="connsiteX105" fmla="*/ 467214 w 596327"/>
                <a:gd name="connsiteY105" fmla="*/ 491622 h 574685"/>
                <a:gd name="connsiteX106" fmla="*/ 478689 w 596327"/>
                <a:gd name="connsiteY106" fmla="*/ 537092 h 574685"/>
                <a:gd name="connsiteX107" fmla="*/ 476537 w 596327"/>
                <a:gd name="connsiteY107" fmla="*/ 567166 h 574685"/>
                <a:gd name="connsiteX108" fmla="*/ 457892 w 596327"/>
                <a:gd name="connsiteY108" fmla="*/ 574685 h 574685"/>
                <a:gd name="connsiteX109" fmla="*/ 28685 w 596327"/>
                <a:gd name="connsiteY109" fmla="*/ 574685 h 574685"/>
                <a:gd name="connsiteX110" fmla="*/ 0 w 596327"/>
                <a:gd name="connsiteY110" fmla="*/ 546043 h 574685"/>
                <a:gd name="connsiteX111" fmla="*/ 0 w 596327"/>
                <a:gd name="connsiteY111" fmla="*/ 447226 h 574685"/>
                <a:gd name="connsiteX112" fmla="*/ 0 w 596327"/>
                <a:gd name="connsiteY112" fmla="*/ 74157 h 574685"/>
                <a:gd name="connsiteX113" fmla="*/ 28685 w 596327"/>
                <a:gd name="connsiteY113" fmla="*/ 45515 h 574685"/>
                <a:gd name="connsiteX114" fmla="*/ 331323 w 596327"/>
                <a:gd name="connsiteY114" fmla="*/ 0 h 574685"/>
                <a:gd name="connsiteX115" fmla="*/ 581971 w 596327"/>
                <a:gd name="connsiteY115" fmla="*/ 0 h 574685"/>
                <a:gd name="connsiteX116" fmla="*/ 596314 w 596327"/>
                <a:gd name="connsiteY116" fmla="*/ 14321 h 574685"/>
                <a:gd name="connsiteX117" fmla="*/ 596314 w 596327"/>
                <a:gd name="connsiteY117" fmla="*/ 245969 h 574685"/>
                <a:gd name="connsiteX118" fmla="*/ 591294 w 596327"/>
                <a:gd name="connsiteY118" fmla="*/ 259216 h 574685"/>
                <a:gd name="connsiteX119" fmla="*/ 588066 w 596327"/>
                <a:gd name="connsiteY119" fmla="*/ 263870 h 574685"/>
                <a:gd name="connsiteX120" fmla="*/ 582688 w 596327"/>
                <a:gd name="connsiteY120" fmla="*/ 281056 h 574685"/>
                <a:gd name="connsiteX121" fmla="*/ 590576 w 596327"/>
                <a:gd name="connsiteY121" fmla="*/ 300389 h 574685"/>
                <a:gd name="connsiteX122" fmla="*/ 591294 w 596327"/>
                <a:gd name="connsiteY122" fmla="*/ 330464 h 574685"/>
                <a:gd name="connsiteX123" fmla="*/ 571213 w 596327"/>
                <a:gd name="connsiteY123" fmla="*/ 339773 h 574685"/>
                <a:gd name="connsiteX124" fmla="*/ 483003 w 596327"/>
                <a:gd name="connsiteY124" fmla="*/ 339773 h 574685"/>
                <a:gd name="connsiteX125" fmla="*/ 434953 w 596327"/>
                <a:gd name="connsiteY125" fmla="*/ 339773 h 574685"/>
                <a:gd name="connsiteX126" fmla="*/ 331323 w 596327"/>
                <a:gd name="connsiteY126" fmla="*/ 339773 h 574685"/>
                <a:gd name="connsiteX127" fmla="*/ 316980 w 596327"/>
                <a:gd name="connsiteY127" fmla="*/ 325452 h 574685"/>
                <a:gd name="connsiteX128" fmla="*/ 316980 w 596327"/>
                <a:gd name="connsiteY128" fmla="*/ 245252 h 574685"/>
                <a:gd name="connsiteX129" fmla="*/ 316980 w 596327"/>
                <a:gd name="connsiteY129" fmla="*/ 93088 h 574685"/>
                <a:gd name="connsiteX130" fmla="*/ 316980 w 596327"/>
                <a:gd name="connsiteY130" fmla="*/ 45470 h 574685"/>
                <a:gd name="connsiteX131" fmla="*/ 316980 w 596327"/>
                <a:gd name="connsiteY131" fmla="*/ 14321 h 574685"/>
                <a:gd name="connsiteX132" fmla="*/ 331323 w 596327"/>
                <a:gd name="connsiteY132" fmla="*/ 0 h 574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596327" h="574685">
                  <a:moveTo>
                    <a:pt x="62032" y="471572"/>
                  </a:moveTo>
                  <a:cubicBezTo>
                    <a:pt x="54144" y="471572"/>
                    <a:pt x="47689" y="478017"/>
                    <a:pt x="47689" y="485893"/>
                  </a:cubicBezTo>
                  <a:lnTo>
                    <a:pt x="47689" y="512746"/>
                  </a:lnTo>
                  <a:cubicBezTo>
                    <a:pt x="47689" y="520980"/>
                    <a:pt x="54144" y="527067"/>
                    <a:pt x="62032" y="527067"/>
                  </a:cubicBezTo>
                  <a:lnTo>
                    <a:pt x="422752" y="527067"/>
                  </a:lnTo>
                  <a:cubicBezTo>
                    <a:pt x="418449" y="511672"/>
                    <a:pt x="416298" y="492338"/>
                    <a:pt x="421676" y="471572"/>
                  </a:cubicBezTo>
                  <a:close/>
                  <a:moveTo>
                    <a:pt x="146647" y="334057"/>
                  </a:moveTo>
                  <a:lnTo>
                    <a:pt x="176754" y="334057"/>
                  </a:lnTo>
                  <a:cubicBezTo>
                    <a:pt x="184639" y="334057"/>
                    <a:pt x="191091" y="340500"/>
                    <a:pt x="191091" y="349090"/>
                  </a:cubicBezTo>
                  <a:lnTo>
                    <a:pt x="191091" y="379156"/>
                  </a:lnTo>
                  <a:cubicBezTo>
                    <a:pt x="191091" y="387030"/>
                    <a:pt x="184998" y="393473"/>
                    <a:pt x="176754" y="393473"/>
                  </a:cubicBezTo>
                  <a:lnTo>
                    <a:pt x="146647" y="393473"/>
                  </a:lnTo>
                  <a:cubicBezTo>
                    <a:pt x="138761" y="393473"/>
                    <a:pt x="132310" y="387030"/>
                    <a:pt x="132310" y="379156"/>
                  </a:cubicBezTo>
                  <a:lnTo>
                    <a:pt x="132310" y="348374"/>
                  </a:lnTo>
                  <a:cubicBezTo>
                    <a:pt x="132310" y="340500"/>
                    <a:pt x="138761" y="334057"/>
                    <a:pt x="146647" y="334057"/>
                  </a:cubicBezTo>
                  <a:close/>
                  <a:moveTo>
                    <a:pt x="371842" y="269241"/>
                  </a:moveTo>
                  <a:cubicBezTo>
                    <a:pt x="368257" y="269241"/>
                    <a:pt x="364671" y="272463"/>
                    <a:pt x="364671" y="276401"/>
                  </a:cubicBezTo>
                  <a:lnTo>
                    <a:pt x="364671" y="284994"/>
                  </a:lnTo>
                  <a:cubicBezTo>
                    <a:pt x="364671" y="288932"/>
                    <a:pt x="368257" y="292155"/>
                    <a:pt x="371842" y="292155"/>
                  </a:cubicBezTo>
                  <a:lnTo>
                    <a:pt x="434953" y="292155"/>
                  </a:lnTo>
                  <a:lnTo>
                    <a:pt x="483003" y="292155"/>
                  </a:lnTo>
                  <a:lnTo>
                    <a:pt x="536431" y="292155"/>
                  </a:lnTo>
                  <a:cubicBezTo>
                    <a:pt x="534997" y="284994"/>
                    <a:pt x="534997" y="277475"/>
                    <a:pt x="536072" y="269241"/>
                  </a:cubicBezTo>
                  <a:lnTo>
                    <a:pt x="483003" y="269241"/>
                  </a:lnTo>
                  <a:lnTo>
                    <a:pt x="434953" y="269241"/>
                  </a:lnTo>
                  <a:close/>
                  <a:moveTo>
                    <a:pt x="146647" y="230961"/>
                  </a:moveTo>
                  <a:lnTo>
                    <a:pt x="176754" y="230961"/>
                  </a:lnTo>
                  <a:cubicBezTo>
                    <a:pt x="184998" y="230961"/>
                    <a:pt x="191091" y="237405"/>
                    <a:pt x="191091" y="245281"/>
                  </a:cubicBezTo>
                  <a:lnTo>
                    <a:pt x="191091" y="275352"/>
                  </a:lnTo>
                  <a:cubicBezTo>
                    <a:pt x="191091" y="283585"/>
                    <a:pt x="184998" y="289671"/>
                    <a:pt x="176754" y="289671"/>
                  </a:cubicBezTo>
                  <a:lnTo>
                    <a:pt x="146647" y="289671"/>
                  </a:lnTo>
                  <a:cubicBezTo>
                    <a:pt x="138761" y="289671"/>
                    <a:pt x="132310" y="283585"/>
                    <a:pt x="132310" y="275352"/>
                  </a:cubicBezTo>
                  <a:lnTo>
                    <a:pt x="132310" y="245281"/>
                  </a:lnTo>
                  <a:cubicBezTo>
                    <a:pt x="132310" y="237405"/>
                    <a:pt x="138761" y="230961"/>
                    <a:pt x="146647" y="230961"/>
                  </a:cubicBezTo>
                  <a:close/>
                  <a:moveTo>
                    <a:pt x="420248" y="175073"/>
                  </a:moveTo>
                  <a:lnTo>
                    <a:pt x="434920" y="175073"/>
                  </a:lnTo>
                  <a:lnTo>
                    <a:pt x="435636" y="175073"/>
                  </a:lnTo>
                  <a:cubicBezTo>
                    <a:pt x="439930" y="175073"/>
                    <a:pt x="442793" y="177936"/>
                    <a:pt x="443151" y="182232"/>
                  </a:cubicBezTo>
                  <a:lnTo>
                    <a:pt x="443151" y="197623"/>
                  </a:lnTo>
                  <a:cubicBezTo>
                    <a:pt x="443151" y="201560"/>
                    <a:pt x="439930" y="204781"/>
                    <a:pt x="435994" y="204781"/>
                  </a:cubicBezTo>
                  <a:lnTo>
                    <a:pt x="434920" y="204781"/>
                  </a:lnTo>
                  <a:lnTo>
                    <a:pt x="420248" y="204781"/>
                  </a:lnTo>
                  <a:cubicBezTo>
                    <a:pt x="416311" y="204781"/>
                    <a:pt x="413090" y="201560"/>
                    <a:pt x="413090" y="197623"/>
                  </a:cubicBezTo>
                  <a:lnTo>
                    <a:pt x="413090" y="182232"/>
                  </a:lnTo>
                  <a:cubicBezTo>
                    <a:pt x="413090" y="178652"/>
                    <a:pt x="416311" y="175073"/>
                    <a:pt x="420248" y="175073"/>
                  </a:cubicBezTo>
                  <a:close/>
                  <a:moveTo>
                    <a:pt x="146647" y="127441"/>
                  </a:moveTo>
                  <a:lnTo>
                    <a:pt x="176754" y="127441"/>
                  </a:lnTo>
                  <a:cubicBezTo>
                    <a:pt x="184998" y="127441"/>
                    <a:pt x="191091" y="133534"/>
                    <a:pt x="191091" y="141778"/>
                  </a:cubicBezTo>
                  <a:lnTo>
                    <a:pt x="191091" y="171885"/>
                  </a:lnTo>
                  <a:cubicBezTo>
                    <a:pt x="191091" y="180129"/>
                    <a:pt x="184998" y="186222"/>
                    <a:pt x="176754" y="186222"/>
                  </a:cubicBezTo>
                  <a:lnTo>
                    <a:pt x="146647" y="186222"/>
                  </a:lnTo>
                  <a:cubicBezTo>
                    <a:pt x="138761" y="186222"/>
                    <a:pt x="132310" y="180129"/>
                    <a:pt x="132310" y="171885"/>
                  </a:cubicBezTo>
                  <a:lnTo>
                    <a:pt x="132310" y="141778"/>
                  </a:lnTo>
                  <a:cubicBezTo>
                    <a:pt x="132310" y="133534"/>
                    <a:pt x="138761" y="127441"/>
                    <a:pt x="146647" y="127441"/>
                  </a:cubicBezTo>
                  <a:close/>
                  <a:moveTo>
                    <a:pt x="420248" y="117421"/>
                  </a:moveTo>
                  <a:lnTo>
                    <a:pt x="431699" y="117421"/>
                  </a:lnTo>
                  <a:lnTo>
                    <a:pt x="434920" y="117421"/>
                  </a:lnTo>
                  <a:lnTo>
                    <a:pt x="435636" y="117421"/>
                  </a:lnTo>
                  <a:cubicBezTo>
                    <a:pt x="439930" y="117421"/>
                    <a:pt x="442793" y="120649"/>
                    <a:pt x="443151" y="124954"/>
                  </a:cubicBezTo>
                  <a:lnTo>
                    <a:pt x="443151" y="140378"/>
                  </a:lnTo>
                  <a:cubicBezTo>
                    <a:pt x="443151" y="144324"/>
                    <a:pt x="439930" y="147552"/>
                    <a:pt x="435994" y="147552"/>
                  </a:cubicBezTo>
                  <a:lnTo>
                    <a:pt x="434920" y="147552"/>
                  </a:lnTo>
                  <a:lnTo>
                    <a:pt x="431699" y="147552"/>
                  </a:lnTo>
                  <a:lnTo>
                    <a:pt x="420248" y="147552"/>
                  </a:lnTo>
                  <a:cubicBezTo>
                    <a:pt x="416311" y="147552"/>
                    <a:pt x="413090" y="144324"/>
                    <a:pt x="413090" y="140378"/>
                  </a:cubicBezTo>
                  <a:lnTo>
                    <a:pt x="413090" y="124595"/>
                  </a:lnTo>
                  <a:cubicBezTo>
                    <a:pt x="413090" y="120649"/>
                    <a:pt x="416311" y="117421"/>
                    <a:pt x="420248" y="117421"/>
                  </a:cubicBezTo>
                  <a:close/>
                  <a:moveTo>
                    <a:pt x="420249" y="60192"/>
                  </a:moveTo>
                  <a:lnTo>
                    <a:pt x="435640" y="60192"/>
                  </a:lnTo>
                  <a:cubicBezTo>
                    <a:pt x="439935" y="60192"/>
                    <a:pt x="442798" y="63413"/>
                    <a:pt x="442798" y="67349"/>
                  </a:cubicBezTo>
                  <a:lnTo>
                    <a:pt x="442798" y="71644"/>
                  </a:lnTo>
                  <a:lnTo>
                    <a:pt x="442798" y="83096"/>
                  </a:lnTo>
                  <a:cubicBezTo>
                    <a:pt x="442798" y="87032"/>
                    <a:pt x="439219" y="90253"/>
                    <a:pt x="435640" y="90253"/>
                  </a:cubicBezTo>
                  <a:lnTo>
                    <a:pt x="420249" y="90253"/>
                  </a:lnTo>
                  <a:cubicBezTo>
                    <a:pt x="416312" y="90253"/>
                    <a:pt x="413090" y="87032"/>
                    <a:pt x="413090" y="83096"/>
                  </a:cubicBezTo>
                  <a:lnTo>
                    <a:pt x="413090" y="71644"/>
                  </a:lnTo>
                  <a:lnTo>
                    <a:pt x="413090" y="67349"/>
                  </a:lnTo>
                  <a:cubicBezTo>
                    <a:pt x="413090" y="63413"/>
                    <a:pt x="416312" y="60192"/>
                    <a:pt x="420249" y="60192"/>
                  </a:cubicBezTo>
                  <a:close/>
                  <a:moveTo>
                    <a:pt x="391206" y="47618"/>
                  </a:moveTo>
                  <a:cubicBezTo>
                    <a:pt x="387261" y="47618"/>
                    <a:pt x="384034" y="51199"/>
                    <a:pt x="384034" y="54779"/>
                  </a:cubicBezTo>
                  <a:lnTo>
                    <a:pt x="384034" y="93088"/>
                  </a:lnTo>
                  <a:lnTo>
                    <a:pt x="384034" y="214462"/>
                  </a:lnTo>
                  <a:cubicBezTo>
                    <a:pt x="384034" y="218042"/>
                    <a:pt x="387261" y="221622"/>
                    <a:pt x="391206" y="221622"/>
                  </a:cubicBezTo>
                  <a:lnTo>
                    <a:pt x="434953" y="221622"/>
                  </a:lnTo>
                  <a:lnTo>
                    <a:pt x="483003" y="221622"/>
                  </a:lnTo>
                  <a:lnTo>
                    <a:pt x="541093" y="221622"/>
                  </a:lnTo>
                  <a:cubicBezTo>
                    <a:pt x="545037" y="221622"/>
                    <a:pt x="548264" y="218042"/>
                    <a:pt x="548264" y="214462"/>
                  </a:cubicBezTo>
                  <a:lnTo>
                    <a:pt x="548264" y="54779"/>
                  </a:lnTo>
                  <a:cubicBezTo>
                    <a:pt x="548264" y="51199"/>
                    <a:pt x="545037" y="47618"/>
                    <a:pt x="541093" y="47618"/>
                  </a:cubicBezTo>
                  <a:lnTo>
                    <a:pt x="465074" y="47618"/>
                  </a:lnTo>
                  <a:close/>
                  <a:moveTo>
                    <a:pt x="28685" y="45515"/>
                  </a:moveTo>
                  <a:lnTo>
                    <a:pt x="269643" y="45515"/>
                  </a:lnTo>
                  <a:lnTo>
                    <a:pt x="269643" y="93133"/>
                  </a:lnTo>
                  <a:lnTo>
                    <a:pt x="110080" y="93133"/>
                  </a:lnTo>
                  <a:cubicBezTo>
                    <a:pt x="101833" y="93133"/>
                    <a:pt x="95737" y="99220"/>
                    <a:pt x="95737" y="107454"/>
                  </a:cubicBezTo>
                  <a:lnTo>
                    <a:pt x="95737" y="409991"/>
                  </a:lnTo>
                  <a:cubicBezTo>
                    <a:pt x="95737" y="418225"/>
                    <a:pt x="101833" y="424312"/>
                    <a:pt x="110080" y="424312"/>
                  </a:cubicBezTo>
                  <a:lnTo>
                    <a:pt x="420601" y="424312"/>
                  </a:lnTo>
                  <a:cubicBezTo>
                    <a:pt x="428848" y="424312"/>
                    <a:pt x="434943" y="418225"/>
                    <a:pt x="434943" y="409991"/>
                  </a:cubicBezTo>
                  <a:lnTo>
                    <a:pt x="434943" y="388151"/>
                  </a:lnTo>
                  <a:lnTo>
                    <a:pt x="483350" y="388151"/>
                  </a:lnTo>
                  <a:lnTo>
                    <a:pt x="483350" y="420016"/>
                  </a:lnTo>
                  <a:lnTo>
                    <a:pt x="483350" y="442930"/>
                  </a:lnTo>
                  <a:cubicBezTo>
                    <a:pt x="483350" y="446510"/>
                    <a:pt x="483709" y="449374"/>
                    <a:pt x="482991" y="452596"/>
                  </a:cubicBezTo>
                  <a:cubicBezTo>
                    <a:pt x="481557" y="458683"/>
                    <a:pt x="477254" y="463695"/>
                    <a:pt x="474386" y="469424"/>
                  </a:cubicBezTo>
                  <a:cubicBezTo>
                    <a:pt x="470442" y="475868"/>
                    <a:pt x="467932" y="483745"/>
                    <a:pt x="467214" y="491622"/>
                  </a:cubicBezTo>
                  <a:cubicBezTo>
                    <a:pt x="465063" y="507017"/>
                    <a:pt x="469366" y="524561"/>
                    <a:pt x="478689" y="537092"/>
                  </a:cubicBezTo>
                  <a:cubicBezTo>
                    <a:pt x="484784" y="546043"/>
                    <a:pt x="484426" y="558574"/>
                    <a:pt x="476537" y="567166"/>
                  </a:cubicBezTo>
                  <a:cubicBezTo>
                    <a:pt x="471876" y="572537"/>
                    <a:pt x="464704" y="574685"/>
                    <a:pt x="457892" y="574685"/>
                  </a:cubicBezTo>
                  <a:lnTo>
                    <a:pt x="28685" y="574685"/>
                  </a:lnTo>
                  <a:cubicBezTo>
                    <a:pt x="12908" y="574685"/>
                    <a:pt x="0" y="561796"/>
                    <a:pt x="0" y="546043"/>
                  </a:cubicBezTo>
                  <a:lnTo>
                    <a:pt x="0" y="447226"/>
                  </a:lnTo>
                  <a:lnTo>
                    <a:pt x="0" y="74157"/>
                  </a:lnTo>
                  <a:cubicBezTo>
                    <a:pt x="0" y="58404"/>
                    <a:pt x="12908" y="45515"/>
                    <a:pt x="28685" y="45515"/>
                  </a:cubicBezTo>
                  <a:close/>
                  <a:moveTo>
                    <a:pt x="331323" y="0"/>
                  </a:moveTo>
                  <a:lnTo>
                    <a:pt x="581971" y="0"/>
                  </a:lnTo>
                  <a:cubicBezTo>
                    <a:pt x="589859" y="0"/>
                    <a:pt x="596314" y="6086"/>
                    <a:pt x="596314" y="14321"/>
                  </a:cubicBezTo>
                  <a:lnTo>
                    <a:pt x="596314" y="245969"/>
                  </a:lnTo>
                  <a:cubicBezTo>
                    <a:pt x="596314" y="250623"/>
                    <a:pt x="593804" y="254919"/>
                    <a:pt x="591294" y="259216"/>
                  </a:cubicBezTo>
                  <a:cubicBezTo>
                    <a:pt x="589859" y="261006"/>
                    <a:pt x="589142" y="262438"/>
                    <a:pt x="588066" y="263870"/>
                  </a:cubicBezTo>
                  <a:cubicBezTo>
                    <a:pt x="584122" y="269241"/>
                    <a:pt x="582688" y="275327"/>
                    <a:pt x="582688" y="281056"/>
                  </a:cubicBezTo>
                  <a:cubicBezTo>
                    <a:pt x="583405" y="287858"/>
                    <a:pt x="586274" y="295019"/>
                    <a:pt x="590576" y="300389"/>
                  </a:cubicBezTo>
                  <a:cubicBezTo>
                    <a:pt x="597748" y="308982"/>
                    <a:pt x="598465" y="321155"/>
                    <a:pt x="591294" y="330464"/>
                  </a:cubicBezTo>
                  <a:cubicBezTo>
                    <a:pt x="586632" y="336551"/>
                    <a:pt x="579102" y="339773"/>
                    <a:pt x="571213" y="339773"/>
                  </a:cubicBezTo>
                  <a:lnTo>
                    <a:pt x="483003" y="339773"/>
                  </a:lnTo>
                  <a:lnTo>
                    <a:pt x="434953" y="339773"/>
                  </a:lnTo>
                  <a:lnTo>
                    <a:pt x="331323" y="339773"/>
                  </a:lnTo>
                  <a:cubicBezTo>
                    <a:pt x="323076" y="339773"/>
                    <a:pt x="316980" y="333687"/>
                    <a:pt x="316980" y="325452"/>
                  </a:cubicBezTo>
                  <a:lnTo>
                    <a:pt x="316980" y="245252"/>
                  </a:lnTo>
                  <a:lnTo>
                    <a:pt x="316980" y="93088"/>
                  </a:lnTo>
                  <a:lnTo>
                    <a:pt x="316980" y="45470"/>
                  </a:lnTo>
                  <a:lnTo>
                    <a:pt x="316980" y="14321"/>
                  </a:lnTo>
                  <a:cubicBezTo>
                    <a:pt x="316980" y="6086"/>
                    <a:pt x="323076" y="0"/>
                    <a:pt x="33132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5000"/>
                  </a:schemeClr>
                </a:solidFill>
                <a:cs typeface="+mn-ea"/>
                <a:sym typeface="+mn-lt"/>
              </a:endParaRPr>
            </a:p>
          </p:txBody>
        </p:sp>
      </p:grpSp>
      <p:grpSp>
        <p:nvGrpSpPr>
          <p:cNvPr id="47" name="组合 46"/>
          <p:cNvGrpSpPr/>
          <p:nvPr/>
        </p:nvGrpSpPr>
        <p:grpSpPr>
          <a:xfrm>
            <a:off x="6192614" y="3936767"/>
            <a:ext cx="5219700" cy="1714733"/>
            <a:chOff x="6192614" y="3936767"/>
            <a:chExt cx="5219700" cy="1714733"/>
          </a:xfrm>
        </p:grpSpPr>
        <p:sp>
          <p:nvSpPr>
            <p:cNvPr id="18" name="Oval 24"/>
            <p:cNvSpPr>
              <a:spLocks noChangeArrowheads="1"/>
            </p:cNvSpPr>
            <p:nvPr/>
          </p:nvSpPr>
          <p:spPr bwMode="auto">
            <a:xfrm rot="2700000">
              <a:off x="6475864" y="4239492"/>
              <a:ext cx="998097" cy="996056"/>
            </a:xfrm>
            <a:prstGeom prst="flowChartConnector">
              <a:avLst/>
            </a:prstGeom>
            <a:solidFill>
              <a:srgbClr val="203864"/>
            </a:solidFill>
            <a:ln>
              <a:noFill/>
            </a:ln>
            <a:effectLst>
              <a:outerShdw blurRad="127000" dist="50800" dir="5400000" algn="t" rotWithShape="0">
                <a:srgbClr val="6967AE">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2000"/>
                </a:lnSpc>
              </a:pPr>
              <a:endParaRPr lang="en-US">
                <a:solidFill>
                  <a:schemeClr val="lt1"/>
                </a:solidFill>
                <a:latin typeface="思源黑体 CN Light" panose="020B0300000000000000" pitchFamily="34" charset="-122"/>
                <a:ea typeface="思源黑体 CN Light" panose="020B0300000000000000" pitchFamily="34" charset="-122"/>
              </a:endParaRPr>
            </a:p>
          </p:txBody>
        </p:sp>
        <p:sp>
          <p:nvSpPr>
            <p:cNvPr id="20" name="TextBox 76"/>
            <p:cNvSpPr txBox="1"/>
            <p:nvPr/>
          </p:nvSpPr>
          <p:spPr>
            <a:xfrm>
              <a:off x="7858689" y="4306066"/>
              <a:ext cx="1733670"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solidFill>
                    <a:schemeClr val="tx1">
                      <a:lumMod val="85000"/>
                      <a:lumOff val="15000"/>
                    </a:schemeClr>
                  </a:solidFill>
                  <a:latin typeface="字魂35号-经典雅黑" panose="00000500000000000000" pitchFamily="2" charset="-122"/>
                  <a:ea typeface="字魂35号-经典雅黑" panose="00000500000000000000" pitchFamily="2" charset="-122"/>
                </a:rPr>
                <a:t>输入标题</a:t>
              </a:r>
              <a:endParaRPr lang="zh-CN" altLang="en-US" sz="2000" dirty="0">
                <a:solidFill>
                  <a:schemeClr val="tx1">
                    <a:lumMod val="85000"/>
                    <a:lumOff val="15000"/>
                  </a:schemeClr>
                </a:solidFill>
                <a:latin typeface="字魂35号-经典雅黑" panose="00000500000000000000" pitchFamily="2" charset="-122"/>
                <a:ea typeface="字魂35号-经典雅黑" panose="00000500000000000000" pitchFamily="2" charset="-122"/>
              </a:endParaRPr>
            </a:p>
          </p:txBody>
        </p:sp>
        <p:sp>
          <p:nvSpPr>
            <p:cNvPr id="21" name="文本框 20"/>
            <p:cNvSpPr txBox="1"/>
            <p:nvPr/>
          </p:nvSpPr>
          <p:spPr>
            <a:xfrm>
              <a:off x="7858689" y="4644620"/>
              <a:ext cx="3256409" cy="6161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ts val="2200"/>
                </a:lnSpc>
              </a:pPr>
              <a:r>
                <a:rPr lang="zh-CN" altLang="en-US" sz="1200" dirty="0">
                  <a:solidFill>
                    <a:schemeClr val="tx1">
                      <a:lumMod val="85000"/>
                      <a:lumOff val="15000"/>
                    </a:schemeClr>
                  </a:solidFill>
                  <a:latin typeface="字魂35号-经典雅黑" panose="00000500000000000000" pitchFamily="2" charset="-122"/>
                  <a:ea typeface="字魂35号-经典雅黑" panose="00000500000000000000" pitchFamily="2" charset="-122"/>
                  <a:sym typeface="字魂35号-经典雅黑" panose="00000500000000000000" pitchFamily="2" charset="-122"/>
                </a:rPr>
                <a:t>请在此处添加具体内容，文字尽量言简意赅简单说明即可，不必过于繁琐。</a:t>
              </a:r>
              <a:endParaRPr lang="zh-CN" altLang="en-US" sz="1200" dirty="0">
                <a:solidFill>
                  <a:schemeClr val="tx1">
                    <a:lumMod val="85000"/>
                    <a:lumOff val="15000"/>
                  </a:schemeClr>
                </a:solidFill>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25" name="图文框 24"/>
            <p:cNvSpPr/>
            <p:nvPr/>
          </p:nvSpPr>
          <p:spPr>
            <a:xfrm>
              <a:off x="6192614" y="3936767"/>
              <a:ext cx="5219700" cy="1714733"/>
            </a:xfrm>
            <a:prstGeom prst="frame">
              <a:avLst>
                <a:gd name="adj1" fmla="val 1481"/>
              </a:avLst>
            </a:prstGeom>
            <a:solidFill>
              <a:srgbClr val="2B65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37" name="Group 23"/>
            <p:cNvGrpSpPr/>
            <p:nvPr/>
          </p:nvGrpSpPr>
          <p:grpSpPr>
            <a:xfrm>
              <a:off x="6764060" y="4506121"/>
              <a:ext cx="467320" cy="419109"/>
              <a:chOff x="5159473" y="2453350"/>
              <a:chExt cx="684000" cy="613776"/>
            </a:xfrm>
            <a:solidFill>
              <a:schemeClr val="bg1"/>
            </a:solidFill>
          </p:grpSpPr>
          <p:sp>
            <p:nvSpPr>
              <p:cNvPr id="38" name="Freeform 42"/>
              <p:cNvSpPr/>
              <p:nvPr/>
            </p:nvSpPr>
            <p:spPr bwMode="auto">
              <a:xfrm>
                <a:off x="5208144" y="2657709"/>
                <a:ext cx="117461" cy="315257"/>
              </a:xfrm>
              <a:custGeom>
                <a:avLst/>
                <a:gdLst>
                  <a:gd name="T0" fmla="*/ 151 w 725"/>
                  <a:gd name="T1" fmla="*/ 0 h 1806"/>
                  <a:gd name="T2" fmla="*/ 574 w 725"/>
                  <a:gd name="T3" fmla="*/ 0 h 1806"/>
                  <a:gd name="T4" fmla="*/ 608 w 725"/>
                  <a:gd name="T5" fmla="*/ 3 h 1806"/>
                  <a:gd name="T6" fmla="*/ 640 w 725"/>
                  <a:gd name="T7" fmla="*/ 15 h 1806"/>
                  <a:gd name="T8" fmla="*/ 668 w 725"/>
                  <a:gd name="T9" fmla="*/ 33 h 1806"/>
                  <a:gd name="T10" fmla="*/ 691 w 725"/>
                  <a:gd name="T11" fmla="*/ 56 h 1806"/>
                  <a:gd name="T12" fmla="*/ 709 w 725"/>
                  <a:gd name="T13" fmla="*/ 84 h 1806"/>
                  <a:gd name="T14" fmla="*/ 721 w 725"/>
                  <a:gd name="T15" fmla="*/ 116 h 1806"/>
                  <a:gd name="T16" fmla="*/ 725 w 725"/>
                  <a:gd name="T17" fmla="*/ 150 h 1806"/>
                  <a:gd name="T18" fmla="*/ 725 w 725"/>
                  <a:gd name="T19" fmla="*/ 1656 h 1806"/>
                  <a:gd name="T20" fmla="*/ 721 w 725"/>
                  <a:gd name="T21" fmla="*/ 1691 h 1806"/>
                  <a:gd name="T22" fmla="*/ 709 w 725"/>
                  <a:gd name="T23" fmla="*/ 1723 h 1806"/>
                  <a:gd name="T24" fmla="*/ 691 w 725"/>
                  <a:gd name="T25" fmla="*/ 1750 h 1806"/>
                  <a:gd name="T26" fmla="*/ 668 w 725"/>
                  <a:gd name="T27" fmla="*/ 1774 h 1806"/>
                  <a:gd name="T28" fmla="*/ 640 w 725"/>
                  <a:gd name="T29" fmla="*/ 1792 h 1806"/>
                  <a:gd name="T30" fmla="*/ 608 w 725"/>
                  <a:gd name="T31" fmla="*/ 1802 h 1806"/>
                  <a:gd name="T32" fmla="*/ 574 w 725"/>
                  <a:gd name="T33" fmla="*/ 1806 h 1806"/>
                  <a:gd name="T34" fmla="*/ 151 w 725"/>
                  <a:gd name="T35" fmla="*/ 1806 h 1806"/>
                  <a:gd name="T36" fmla="*/ 116 w 725"/>
                  <a:gd name="T37" fmla="*/ 1802 h 1806"/>
                  <a:gd name="T38" fmla="*/ 85 w 725"/>
                  <a:gd name="T39" fmla="*/ 1792 h 1806"/>
                  <a:gd name="T40" fmla="*/ 56 w 725"/>
                  <a:gd name="T41" fmla="*/ 1774 h 1806"/>
                  <a:gd name="T42" fmla="*/ 33 w 725"/>
                  <a:gd name="T43" fmla="*/ 1750 h 1806"/>
                  <a:gd name="T44" fmla="*/ 16 w 725"/>
                  <a:gd name="T45" fmla="*/ 1723 h 1806"/>
                  <a:gd name="T46" fmla="*/ 4 w 725"/>
                  <a:gd name="T47" fmla="*/ 1691 h 1806"/>
                  <a:gd name="T48" fmla="*/ 0 w 725"/>
                  <a:gd name="T49" fmla="*/ 1656 h 1806"/>
                  <a:gd name="T50" fmla="*/ 0 w 725"/>
                  <a:gd name="T51" fmla="*/ 150 h 1806"/>
                  <a:gd name="T52" fmla="*/ 4 w 725"/>
                  <a:gd name="T53" fmla="*/ 116 h 1806"/>
                  <a:gd name="T54" fmla="*/ 16 w 725"/>
                  <a:gd name="T55" fmla="*/ 84 h 1806"/>
                  <a:gd name="T56" fmla="*/ 33 w 725"/>
                  <a:gd name="T57" fmla="*/ 56 h 1806"/>
                  <a:gd name="T58" fmla="*/ 56 w 725"/>
                  <a:gd name="T59" fmla="*/ 33 h 1806"/>
                  <a:gd name="T60" fmla="*/ 85 w 725"/>
                  <a:gd name="T61" fmla="*/ 15 h 1806"/>
                  <a:gd name="T62" fmla="*/ 116 w 725"/>
                  <a:gd name="T63" fmla="*/ 3 h 1806"/>
                  <a:gd name="T64" fmla="*/ 151 w 725"/>
                  <a:gd name="T65" fmla="*/ 0 h 1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5" h="1806">
                    <a:moveTo>
                      <a:pt x="151" y="0"/>
                    </a:moveTo>
                    <a:lnTo>
                      <a:pt x="574" y="0"/>
                    </a:lnTo>
                    <a:lnTo>
                      <a:pt x="608" y="3"/>
                    </a:lnTo>
                    <a:lnTo>
                      <a:pt x="640" y="15"/>
                    </a:lnTo>
                    <a:lnTo>
                      <a:pt x="668" y="33"/>
                    </a:lnTo>
                    <a:lnTo>
                      <a:pt x="691" y="56"/>
                    </a:lnTo>
                    <a:lnTo>
                      <a:pt x="709" y="84"/>
                    </a:lnTo>
                    <a:lnTo>
                      <a:pt x="721" y="116"/>
                    </a:lnTo>
                    <a:lnTo>
                      <a:pt x="725" y="150"/>
                    </a:lnTo>
                    <a:lnTo>
                      <a:pt x="725" y="1656"/>
                    </a:lnTo>
                    <a:lnTo>
                      <a:pt x="721" y="1691"/>
                    </a:lnTo>
                    <a:lnTo>
                      <a:pt x="709" y="1723"/>
                    </a:lnTo>
                    <a:lnTo>
                      <a:pt x="691" y="1750"/>
                    </a:lnTo>
                    <a:lnTo>
                      <a:pt x="668" y="1774"/>
                    </a:lnTo>
                    <a:lnTo>
                      <a:pt x="640" y="1792"/>
                    </a:lnTo>
                    <a:lnTo>
                      <a:pt x="608" y="1802"/>
                    </a:lnTo>
                    <a:lnTo>
                      <a:pt x="574" y="1806"/>
                    </a:lnTo>
                    <a:lnTo>
                      <a:pt x="151" y="1806"/>
                    </a:lnTo>
                    <a:lnTo>
                      <a:pt x="116" y="1802"/>
                    </a:lnTo>
                    <a:lnTo>
                      <a:pt x="85" y="1792"/>
                    </a:lnTo>
                    <a:lnTo>
                      <a:pt x="56" y="1774"/>
                    </a:lnTo>
                    <a:lnTo>
                      <a:pt x="33" y="1750"/>
                    </a:lnTo>
                    <a:lnTo>
                      <a:pt x="16" y="1723"/>
                    </a:lnTo>
                    <a:lnTo>
                      <a:pt x="4" y="1691"/>
                    </a:lnTo>
                    <a:lnTo>
                      <a:pt x="0" y="1656"/>
                    </a:lnTo>
                    <a:lnTo>
                      <a:pt x="0" y="150"/>
                    </a:lnTo>
                    <a:lnTo>
                      <a:pt x="4" y="116"/>
                    </a:lnTo>
                    <a:lnTo>
                      <a:pt x="16" y="84"/>
                    </a:lnTo>
                    <a:lnTo>
                      <a:pt x="33" y="56"/>
                    </a:lnTo>
                    <a:lnTo>
                      <a:pt x="56" y="33"/>
                    </a:lnTo>
                    <a:lnTo>
                      <a:pt x="85" y="15"/>
                    </a:lnTo>
                    <a:lnTo>
                      <a:pt x="116" y="3"/>
                    </a:lnTo>
                    <a:lnTo>
                      <a:pt x="151" y="0"/>
                    </a:lnTo>
                    <a:close/>
                  </a:path>
                </a:pathLst>
              </a:custGeom>
              <a:grpFill/>
              <a:ln w="0">
                <a:noFill/>
                <a:prstDash val="solid"/>
                <a:round/>
              </a:ln>
            </p:spPr>
            <p:txBody>
              <a:bodyPr vert="horz" wrap="square" lIns="91416" tIns="45708" rIns="91416" bIns="45708" numCol="1" anchor="t" anchorCtr="0" compatLnSpc="1"/>
              <a:lstStyle/>
              <a:p>
                <a:endParaRPr lang="en-IN" sz="1350" dirty="0">
                  <a:solidFill>
                    <a:schemeClr val="tx1">
                      <a:lumMod val="50000"/>
                      <a:lumOff val="50000"/>
                    </a:schemeClr>
                  </a:solidFill>
                  <a:latin typeface="+mn-ea"/>
                  <a:cs typeface="思源宋体" panose="02020400000000000000" charset="-122"/>
                </a:endParaRPr>
              </a:p>
            </p:txBody>
          </p:sp>
          <p:sp>
            <p:nvSpPr>
              <p:cNvPr id="39" name="Freeform 43"/>
              <p:cNvSpPr/>
              <p:nvPr/>
            </p:nvSpPr>
            <p:spPr bwMode="auto">
              <a:xfrm>
                <a:off x="5364543" y="2453350"/>
                <a:ext cx="117461" cy="519617"/>
              </a:xfrm>
              <a:custGeom>
                <a:avLst/>
                <a:gdLst>
                  <a:gd name="T0" fmla="*/ 150 w 724"/>
                  <a:gd name="T1" fmla="*/ 0 h 2980"/>
                  <a:gd name="T2" fmla="*/ 574 w 724"/>
                  <a:gd name="T3" fmla="*/ 0 h 2980"/>
                  <a:gd name="T4" fmla="*/ 609 w 724"/>
                  <a:gd name="T5" fmla="*/ 3 h 2980"/>
                  <a:gd name="T6" fmla="*/ 640 w 724"/>
                  <a:gd name="T7" fmla="*/ 15 h 2980"/>
                  <a:gd name="T8" fmla="*/ 668 w 724"/>
                  <a:gd name="T9" fmla="*/ 33 h 2980"/>
                  <a:gd name="T10" fmla="*/ 691 w 724"/>
                  <a:gd name="T11" fmla="*/ 56 h 2980"/>
                  <a:gd name="T12" fmla="*/ 709 w 724"/>
                  <a:gd name="T13" fmla="*/ 84 h 2980"/>
                  <a:gd name="T14" fmla="*/ 720 w 724"/>
                  <a:gd name="T15" fmla="*/ 116 h 2980"/>
                  <a:gd name="T16" fmla="*/ 724 w 724"/>
                  <a:gd name="T17" fmla="*/ 150 h 2980"/>
                  <a:gd name="T18" fmla="*/ 724 w 724"/>
                  <a:gd name="T19" fmla="*/ 2830 h 2980"/>
                  <a:gd name="T20" fmla="*/ 720 w 724"/>
                  <a:gd name="T21" fmla="*/ 2865 h 2980"/>
                  <a:gd name="T22" fmla="*/ 709 w 724"/>
                  <a:gd name="T23" fmla="*/ 2897 h 2980"/>
                  <a:gd name="T24" fmla="*/ 691 w 724"/>
                  <a:gd name="T25" fmla="*/ 2924 h 2980"/>
                  <a:gd name="T26" fmla="*/ 668 w 724"/>
                  <a:gd name="T27" fmla="*/ 2948 h 2980"/>
                  <a:gd name="T28" fmla="*/ 640 w 724"/>
                  <a:gd name="T29" fmla="*/ 2966 h 2980"/>
                  <a:gd name="T30" fmla="*/ 609 w 724"/>
                  <a:gd name="T31" fmla="*/ 2976 h 2980"/>
                  <a:gd name="T32" fmla="*/ 574 w 724"/>
                  <a:gd name="T33" fmla="*/ 2980 h 2980"/>
                  <a:gd name="T34" fmla="*/ 150 w 724"/>
                  <a:gd name="T35" fmla="*/ 2980 h 2980"/>
                  <a:gd name="T36" fmla="*/ 116 w 724"/>
                  <a:gd name="T37" fmla="*/ 2976 h 2980"/>
                  <a:gd name="T38" fmla="*/ 84 w 724"/>
                  <a:gd name="T39" fmla="*/ 2966 h 2980"/>
                  <a:gd name="T40" fmla="*/ 56 w 724"/>
                  <a:gd name="T41" fmla="*/ 2948 h 2980"/>
                  <a:gd name="T42" fmla="*/ 33 w 724"/>
                  <a:gd name="T43" fmla="*/ 2924 h 2980"/>
                  <a:gd name="T44" fmla="*/ 15 w 724"/>
                  <a:gd name="T45" fmla="*/ 2897 h 2980"/>
                  <a:gd name="T46" fmla="*/ 3 w 724"/>
                  <a:gd name="T47" fmla="*/ 2865 h 2980"/>
                  <a:gd name="T48" fmla="*/ 0 w 724"/>
                  <a:gd name="T49" fmla="*/ 2830 h 2980"/>
                  <a:gd name="T50" fmla="*/ 0 w 724"/>
                  <a:gd name="T51" fmla="*/ 150 h 2980"/>
                  <a:gd name="T52" fmla="*/ 3 w 724"/>
                  <a:gd name="T53" fmla="*/ 116 h 2980"/>
                  <a:gd name="T54" fmla="*/ 15 w 724"/>
                  <a:gd name="T55" fmla="*/ 84 h 2980"/>
                  <a:gd name="T56" fmla="*/ 33 w 724"/>
                  <a:gd name="T57" fmla="*/ 56 h 2980"/>
                  <a:gd name="T58" fmla="*/ 56 w 724"/>
                  <a:gd name="T59" fmla="*/ 33 h 2980"/>
                  <a:gd name="T60" fmla="*/ 84 w 724"/>
                  <a:gd name="T61" fmla="*/ 15 h 2980"/>
                  <a:gd name="T62" fmla="*/ 116 w 724"/>
                  <a:gd name="T63" fmla="*/ 3 h 2980"/>
                  <a:gd name="T64" fmla="*/ 150 w 724"/>
                  <a:gd name="T65" fmla="*/ 0 h 2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4" h="2980">
                    <a:moveTo>
                      <a:pt x="150" y="0"/>
                    </a:moveTo>
                    <a:lnTo>
                      <a:pt x="574" y="0"/>
                    </a:lnTo>
                    <a:lnTo>
                      <a:pt x="609" y="3"/>
                    </a:lnTo>
                    <a:lnTo>
                      <a:pt x="640" y="15"/>
                    </a:lnTo>
                    <a:lnTo>
                      <a:pt x="668" y="33"/>
                    </a:lnTo>
                    <a:lnTo>
                      <a:pt x="691" y="56"/>
                    </a:lnTo>
                    <a:lnTo>
                      <a:pt x="709" y="84"/>
                    </a:lnTo>
                    <a:lnTo>
                      <a:pt x="720" y="116"/>
                    </a:lnTo>
                    <a:lnTo>
                      <a:pt x="724" y="150"/>
                    </a:lnTo>
                    <a:lnTo>
                      <a:pt x="724" y="2830"/>
                    </a:lnTo>
                    <a:lnTo>
                      <a:pt x="720" y="2865"/>
                    </a:lnTo>
                    <a:lnTo>
                      <a:pt x="709" y="2897"/>
                    </a:lnTo>
                    <a:lnTo>
                      <a:pt x="691" y="2924"/>
                    </a:lnTo>
                    <a:lnTo>
                      <a:pt x="668" y="2948"/>
                    </a:lnTo>
                    <a:lnTo>
                      <a:pt x="640" y="2966"/>
                    </a:lnTo>
                    <a:lnTo>
                      <a:pt x="609" y="2976"/>
                    </a:lnTo>
                    <a:lnTo>
                      <a:pt x="574" y="2980"/>
                    </a:lnTo>
                    <a:lnTo>
                      <a:pt x="150" y="2980"/>
                    </a:lnTo>
                    <a:lnTo>
                      <a:pt x="116" y="2976"/>
                    </a:lnTo>
                    <a:lnTo>
                      <a:pt x="84" y="2966"/>
                    </a:lnTo>
                    <a:lnTo>
                      <a:pt x="56" y="2948"/>
                    </a:lnTo>
                    <a:lnTo>
                      <a:pt x="33" y="2924"/>
                    </a:lnTo>
                    <a:lnTo>
                      <a:pt x="15" y="2897"/>
                    </a:lnTo>
                    <a:lnTo>
                      <a:pt x="3" y="2865"/>
                    </a:lnTo>
                    <a:lnTo>
                      <a:pt x="0" y="2830"/>
                    </a:lnTo>
                    <a:lnTo>
                      <a:pt x="0" y="150"/>
                    </a:lnTo>
                    <a:lnTo>
                      <a:pt x="3" y="116"/>
                    </a:lnTo>
                    <a:lnTo>
                      <a:pt x="15" y="84"/>
                    </a:lnTo>
                    <a:lnTo>
                      <a:pt x="33" y="56"/>
                    </a:lnTo>
                    <a:lnTo>
                      <a:pt x="56" y="33"/>
                    </a:lnTo>
                    <a:lnTo>
                      <a:pt x="84" y="15"/>
                    </a:lnTo>
                    <a:lnTo>
                      <a:pt x="116" y="3"/>
                    </a:lnTo>
                    <a:lnTo>
                      <a:pt x="150" y="0"/>
                    </a:lnTo>
                    <a:close/>
                  </a:path>
                </a:pathLst>
              </a:custGeom>
              <a:grpFill/>
              <a:ln w="0">
                <a:noFill/>
                <a:prstDash val="solid"/>
                <a:round/>
              </a:ln>
            </p:spPr>
            <p:txBody>
              <a:bodyPr vert="horz" wrap="square" lIns="91416" tIns="45708" rIns="91416" bIns="45708" numCol="1" anchor="t" anchorCtr="0" compatLnSpc="1"/>
              <a:lstStyle/>
              <a:p>
                <a:endParaRPr lang="en-IN" sz="1350" dirty="0">
                  <a:solidFill>
                    <a:schemeClr val="tx1">
                      <a:lumMod val="50000"/>
                      <a:lumOff val="50000"/>
                    </a:schemeClr>
                  </a:solidFill>
                  <a:latin typeface="+mn-ea"/>
                  <a:cs typeface="思源宋体" panose="02020400000000000000" charset="-122"/>
                </a:endParaRPr>
              </a:p>
            </p:txBody>
          </p:sp>
          <p:sp>
            <p:nvSpPr>
              <p:cNvPr id="40" name="Freeform 44"/>
              <p:cNvSpPr>
                <a:spLocks noEditPoints="1"/>
              </p:cNvSpPr>
              <p:nvPr/>
            </p:nvSpPr>
            <p:spPr bwMode="auto">
              <a:xfrm>
                <a:off x="5520942" y="2568433"/>
                <a:ext cx="117461" cy="404534"/>
              </a:xfrm>
              <a:custGeom>
                <a:avLst/>
                <a:gdLst>
                  <a:gd name="T0" fmla="*/ 181 w 724"/>
                  <a:gd name="T1" fmla="*/ 180 h 2317"/>
                  <a:gd name="T2" fmla="*/ 181 w 724"/>
                  <a:gd name="T3" fmla="*/ 2137 h 2317"/>
                  <a:gd name="T4" fmla="*/ 544 w 724"/>
                  <a:gd name="T5" fmla="*/ 2137 h 2317"/>
                  <a:gd name="T6" fmla="*/ 544 w 724"/>
                  <a:gd name="T7" fmla="*/ 180 h 2317"/>
                  <a:gd name="T8" fmla="*/ 181 w 724"/>
                  <a:gd name="T9" fmla="*/ 180 h 2317"/>
                  <a:gd name="T10" fmla="*/ 151 w 724"/>
                  <a:gd name="T11" fmla="*/ 0 h 2317"/>
                  <a:gd name="T12" fmla="*/ 575 w 724"/>
                  <a:gd name="T13" fmla="*/ 0 h 2317"/>
                  <a:gd name="T14" fmla="*/ 609 w 724"/>
                  <a:gd name="T15" fmla="*/ 3 h 2317"/>
                  <a:gd name="T16" fmla="*/ 640 w 724"/>
                  <a:gd name="T17" fmla="*/ 15 h 2317"/>
                  <a:gd name="T18" fmla="*/ 668 w 724"/>
                  <a:gd name="T19" fmla="*/ 31 h 2317"/>
                  <a:gd name="T20" fmla="*/ 692 w 724"/>
                  <a:gd name="T21" fmla="*/ 56 h 2317"/>
                  <a:gd name="T22" fmla="*/ 709 w 724"/>
                  <a:gd name="T23" fmla="*/ 84 h 2317"/>
                  <a:gd name="T24" fmla="*/ 720 w 724"/>
                  <a:gd name="T25" fmla="*/ 115 h 2317"/>
                  <a:gd name="T26" fmla="*/ 724 w 724"/>
                  <a:gd name="T27" fmla="*/ 149 h 2317"/>
                  <a:gd name="T28" fmla="*/ 724 w 724"/>
                  <a:gd name="T29" fmla="*/ 2167 h 2317"/>
                  <a:gd name="T30" fmla="*/ 720 w 724"/>
                  <a:gd name="T31" fmla="*/ 2202 h 2317"/>
                  <a:gd name="T32" fmla="*/ 709 w 724"/>
                  <a:gd name="T33" fmla="*/ 2234 h 2317"/>
                  <a:gd name="T34" fmla="*/ 692 w 724"/>
                  <a:gd name="T35" fmla="*/ 2261 h 2317"/>
                  <a:gd name="T36" fmla="*/ 668 w 724"/>
                  <a:gd name="T37" fmla="*/ 2285 h 2317"/>
                  <a:gd name="T38" fmla="*/ 640 w 724"/>
                  <a:gd name="T39" fmla="*/ 2303 h 2317"/>
                  <a:gd name="T40" fmla="*/ 609 w 724"/>
                  <a:gd name="T41" fmla="*/ 2313 h 2317"/>
                  <a:gd name="T42" fmla="*/ 575 w 724"/>
                  <a:gd name="T43" fmla="*/ 2317 h 2317"/>
                  <a:gd name="T44" fmla="*/ 151 w 724"/>
                  <a:gd name="T45" fmla="*/ 2317 h 2317"/>
                  <a:gd name="T46" fmla="*/ 116 w 724"/>
                  <a:gd name="T47" fmla="*/ 2313 h 2317"/>
                  <a:gd name="T48" fmla="*/ 84 w 724"/>
                  <a:gd name="T49" fmla="*/ 2303 h 2317"/>
                  <a:gd name="T50" fmla="*/ 56 w 724"/>
                  <a:gd name="T51" fmla="*/ 2285 h 2317"/>
                  <a:gd name="T52" fmla="*/ 33 w 724"/>
                  <a:gd name="T53" fmla="*/ 2261 h 2317"/>
                  <a:gd name="T54" fmla="*/ 15 w 724"/>
                  <a:gd name="T55" fmla="*/ 2234 h 2317"/>
                  <a:gd name="T56" fmla="*/ 5 w 724"/>
                  <a:gd name="T57" fmla="*/ 2202 h 2317"/>
                  <a:gd name="T58" fmla="*/ 0 w 724"/>
                  <a:gd name="T59" fmla="*/ 2167 h 2317"/>
                  <a:gd name="T60" fmla="*/ 0 w 724"/>
                  <a:gd name="T61" fmla="*/ 149 h 2317"/>
                  <a:gd name="T62" fmla="*/ 5 w 724"/>
                  <a:gd name="T63" fmla="*/ 115 h 2317"/>
                  <a:gd name="T64" fmla="*/ 15 w 724"/>
                  <a:gd name="T65" fmla="*/ 84 h 2317"/>
                  <a:gd name="T66" fmla="*/ 33 w 724"/>
                  <a:gd name="T67" fmla="*/ 56 h 2317"/>
                  <a:gd name="T68" fmla="*/ 56 w 724"/>
                  <a:gd name="T69" fmla="*/ 31 h 2317"/>
                  <a:gd name="T70" fmla="*/ 84 w 724"/>
                  <a:gd name="T71" fmla="*/ 15 h 2317"/>
                  <a:gd name="T72" fmla="*/ 116 w 724"/>
                  <a:gd name="T73" fmla="*/ 3 h 2317"/>
                  <a:gd name="T74" fmla="*/ 151 w 724"/>
                  <a:gd name="T75" fmla="*/ 0 h 2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24" h="2317">
                    <a:moveTo>
                      <a:pt x="181" y="180"/>
                    </a:moveTo>
                    <a:lnTo>
                      <a:pt x="181" y="2137"/>
                    </a:lnTo>
                    <a:lnTo>
                      <a:pt x="544" y="2137"/>
                    </a:lnTo>
                    <a:lnTo>
                      <a:pt x="544" y="180"/>
                    </a:lnTo>
                    <a:lnTo>
                      <a:pt x="181" y="180"/>
                    </a:lnTo>
                    <a:close/>
                    <a:moveTo>
                      <a:pt x="151" y="0"/>
                    </a:moveTo>
                    <a:lnTo>
                      <a:pt x="575" y="0"/>
                    </a:lnTo>
                    <a:lnTo>
                      <a:pt x="609" y="3"/>
                    </a:lnTo>
                    <a:lnTo>
                      <a:pt x="640" y="15"/>
                    </a:lnTo>
                    <a:lnTo>
                      <a:pt x="668" y="31"/>
                    </a:lnTo>
                    <a:lnTo>
                      <a:pt x="692" y="56"/>
                    </a:lnTo>
                    <a:lnTo>
                      <a:pt x="709" y="84"/>
                    </a:lnTo>
                    <a:lnTo>
                      <a:pt x="720" y="115"/>
                    </a:lnTo>
                    <a:lnTo>
                      <a:pt x="724" y="149"/>
                    </a:lnTo>
                    <a:lnTo>
                      <a:pt x="724" y="2167"/>
                    </a:lnTo>
                    <a:lnTo>
                      <a:pt x="720" y="2202"/>
                    </a:lnTo>
                    <a:lnTo>
                      <a:pt x="709" y="2234"/>
                    </a:lnTo>
                    <a:lnTo>
                      <a:pt x="692" y="2261"/>
                    </a:lnTo>
                    <a:lnTo>
                      <a:pt x="668" y="2285"/>
                    </a:lnTo>
                    <a:lnTo>
                      <a:pt x="640" y="2303"/>
                    </a:lnTo>
                    <a:lnTo>
                      <a:pt x="609" y="2313"/>
                    </a:lnTo>
                    <a:lnTo>
                      <a:pt x="575" y="2317"/>
                    </a:lnTo>
                    <a:lnTo>
                      <a:pt x="151" y="2317"/>
                    </a:lnTo>
                    <a:lnTo>
                      <a:pt x="116" y="2313"/>
                    </a:lnTo>
                    <a:lnTo>
                      <a:pt x="84" y="2303"/>
                    </a:lnTo>
                    <a:lnTo>
                      <a:pt x="56" y="2285"/>
                    </a:lnTo>
                    <a:lnTo>
                      <a:pt x="33" y="2261"/>
                    </a:lnTo>
                    <a:lnTo>
                      <a:pt x="15" y="2234"/>
                    </a:lnTo>
                    <a:lnTo>
                      <a:pt x="5" y="2202"/>
                    </a:lnTo>
                    <a:lnTo>
                      <a:pt x="0" y="2167"/>
                    </a:lnTo>
                    <a:lnTo>
                      <a:pt x="0" y="149"/>
                    </a:lnTo>
                    <a:lnTo>
                      <a:pt x="5" y="115"/>
                    </a:lnTo>
                    <a:lnTo>
                      <a:pt x="15" y="84"/>
                    </a:lnTo>
                    <a:lnTo>
                      <a:pt x="33" y="56"/>
                    </a:lnTo>
                    <a:lnTo>
                      <a:pt x="56" y="31"/>
                    </a:lnTo>
                    <a:lnTo>
                      <a:pt x="84" y="15"/>
                    </a:lnTo>
                    <a:lnTo>
                      <a:pt x="116" y="3"/>
                    </a:lnTo>
                    <a:lnTo>
                      <a:pt x="151" y="0"/>
                    </a:lnTo>
                    <a:close/>
                  </a:path>
                </a:pathLst>
              </a:custGeom>
              <a:grpFill/>
              <a:ln w="0">
                <a:noFill/>
                <a:prstDash val="solid"/>
                <a:round/>
              </a:ln>
            </p:spPr>
            <p:txBody>
              <a:bodyPr vert="horz" wrap="square" lIns="91416" tIns="45708" rIns="91416" bIns="45708" numCol="1" anchor="t" anchorCtr="0" compatLnSpc="1"/>
              <a:lstStyle/>
              <a:p>
                <a:endParaRPr lang="en-IN" sz="1350" dirty="0">
                  <a:solidFill>
                    <a:schemeClr val="tx1">
                      <a:lumMod val="50000"/>
                      <a:lumOff val="50000"/>
                    </a:schemeClr>
                  </a:solidFill>
                  <a:latin typeface="+mn-ea"/>
                  <a:cs typeface="思源宋体" panose="02020400000000000000" charset="-122"/>
                </a:endParaRPr>
              </a:p>
            </p:txBody>
          </p:sp>
          <p:sp>
            <p:nvSpPr>
              <p:cNvPr id="41" name="Freeform 45"/>
              <p:cNvSpPr/>
              <p:nvPr/>
            </p:nvSpPr>
            <p:spPr bwMode="auto">
              <a:xfrm>
                <a:off x="5679287" y="2757447"/>
                <a:ext cx="117461" cy="215519"/>
              </a:xfrm>
              <a:custGeom>
                <a:avLst/>
                <a:gdLst>
                  <a:gd name="T0" fmla="*/ 151 w 725"/>
                  <a:gd name="T1" fmla="*/ 0 h 1234"/>
                  <a:gd name="T2" fmla="*/ 575 w 725"/>
                  <a:gd name="T3" fmla="*/ 0 h 1234"/>
                  <a:gd name="T4" fmla="*/ 610 w 725"/>
                  <a:gd name="T5" fmla="*/ 4 h 1234"/>
                  <a:gd name="T6" fmla="*/ 641 w 725"/>
                  <a:gd name="T7" fmla="*/ 15 h 1234"/>
                  <a:gd name="T8" fmla="*/ 669 w 725"/>
                  <a:gd name="T9" fmla="*/ 33 h 1234"/>
                  <a:gd name="T10" fmla="*/ 693 w 725"/>
                  <a:gd name="T11" fmla="*/ 56 h 1234"/>
                  <a:gd name="T12" fmla="*/ 709 w 725"/>
                  <a:gd name="T13" fmla="*/ 84 h 1234"/>
                  <a:gd name="T14" fmla="*/ 721 w 725"/>
                  <a:gd name="T15" fmla="*/ 116 h 1234"/>
                  <a:gd name="T16" fmla="*/ 725 w 725"/>
                  <a:gd name="T17" fmla="*/ 151 h 1234"/>
                  <a:gd name="T18" fmla="*/ 725 w 725"/>
                  <a:gd name="T19" fmla="*/ 1084 h 1234"/>
                  <a:gd name="T20" fmla="*/ 721 w 725"/>
                  <a:gd name="T21" fmla="*/ 1119 h 1234"/>
                  <a:gd name="T22" fmla="*/ 709 w 725"/>
                  <a:gd name="T23" fmla="*/ 1151 h 1234"/>
                  <a:gd name="T24" fmla="*/ 693 w 725"/>
                  <a:gd name="T25" fmla="*/ 1178 h 1234"/>
                  <a:gd name="T26" fmla="*/ 669 w 725"/>
                  <a:gd name="T27" fmla="*/ 1202 h 1234"/>
                  <a:gd name="T28" fmla="*/ 641 w 725"/>
                  <a:gd name="T29" fmla="*/ 1220 h 1234"/>
                  <a:gd name="T30" fmla="*/ 610 w 725"/>
                  <a:gd name="T31" fmla="*/ 1230 h 1234"/>
                  <a:gd name="T32" fmla="*/ 575 w 725"/>
                  <a:gd name="T33" fmla="*/ 1234 h 1234"/>
                  <a:gd name="T34" fmla="*/ 151 w 725"/>
                  <a:gd name="T35" fmla="*/ 1234 h 1234"/>
                  <a:gd name="T36" fmla="*/ 117 w 725"/>
                  <a:gd name="T37" fmla="*/ 1230 h 1234"/>
                  <a:gd name="T38" fmla="*/ 85 w 725"/>
                  <a:gd name="T39" fmla="*/ 1220 h 1234"/>
                  <a:gd name="T40" fmla="*/ 58 w 725"/>
                  <a:gd name="T41" fmla="*/ 1202 h 1234"/>
                  <a:gd name="T42" fmla="*/ 34 w 725"/>
                  <a:gd name="T43" fmla="*/ 1178 h 1234"/>
                  <a:gd name="T44" fmla="*/ 16 w 725"/>
                  <a:gd name="T45" fmla="*/ 1151 h 1234"/>
                  <a:gd name="T46" fmla="*/ 6 w 725"/>
                  <a:gd name="T47" fmla="*/ 1119 h 1234"/>
                  <a:gd name="T48" fmla="*/ 0 w 725"/>
                  <a:gd name="T49" fmla="*/ 1084 h 1234"/>
                  <a:gd name="T50" fmla="*/ 0 w 725"/>
                  <a:gd name="T51" fmla="*/ 151 h 1234"/>
                  <a:gd name="T52" fmla="*/ 6 w 725"/>
                  <a:gd name="T53" fmla="*/ 116 h 1234"/>
                  <a:gd name="T54" fmla="*/ 16 w 725"/>
                  <a:gd name="T55" fmla="*/ 84 h 1234"/>
                  <a:gd name="T56" fmla="*/ 34 w 725"/>
                  <a:gd name="T57" fmla="*/ 56 h 1234"/>
                  <a:gd name="T58" fmla="*/ 58 w 725"/>
                  <a:gd name="T59" fmla="*/ 33 h 1234"/>
                  <a:gd name="T60" fmla="*/ 85 w 725"/>
                  <a:gd name="T61" fmla="*/ 15 h 1234"/>
                  <a:gd name="T62" fmla="*/ 117 w 725"/>
                  <a:gd name="T63" fmla="*/ 4 h 1234"/>
                  <a:gd name="T64" fmla="*/ 151 w 725"/>
                  <a:gd name="T65" fmla="*/ 0 h 1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5" h="1234">
                    <a:moveTo>
                      <a:pt x="151" y="0"/>
                    </a:moveTo>
                    <a:lnTo>
                      <a:pt x="575" y="0"/>
                    </a:lnTo>
                    <a:lnTo>
                      <a:pt x="610" y="4"/>
                    </a:lnTo>
                    <a:lnTo>
                      <a:pt x="641" y="15"/>
                    </a:lnTo>
                    <a:lnTo>
                      <a:pt x="669" y="33"/>
                    </a:lnTo>
                    <a:lnTo>
                      <a:pt x="693" y="56"/>
                    </a:lnTo>
                    <a:lnTo>
                      <a:pt x="709" y="84"/>
                    </a:lnTo>
                    <a:lnTo>
                      <a:pt x="721" y="116"/>
                    </a:lnTo>
                    <a:lnTo>
                      <a:pt x="725" y="151"/>
                    </a:lnTo>
                    <a:lnTo>
                      <a:pt x="725" y="1084"/>
                    </a:lnTo>
                    <a:lnTo>
                      <a:pt x="721" y="1119"/>
                    </a:lnTo>
                    <a:lnTo>
                      <a:pt x="709" y="1151"/>
                    </a:lnTo>
                    <a:lnTo>
                      <a:pt x="693" y="1178"/>
                    </a:lnTo>
                    <a:lnTo>
                      <a:pt x="669" y="1202"/>
                    </a:lnTo>
                    <a:lnTo>
                      <a:pt x="641" y="1220"/>
                    </a:lnTo>
                    <a:lnTo>
                      <a:pt x="610" y="1230"/>
                    </a:lnTo>
                    <a:lnTo>
                      <a:pt x="575" y="1234"/>
                    </a:lnTo>
                    <a:lnTo>
                      <a:pt x="151" y="1234"/>
                    </a:lnTo>
                    <a:lnTo>
                      <a:pt x="117" y="1230"/>
                    </a:lnTo>
                    <a:lnTo>
                      <a:pt x="85" y="1220"/>
                    </a:lnTo>
                    <a:lnTo>
                      <a:pt x="58" y="1202"/>
                    </a:lnTo>
                    <a:lnTo>
                      <a:pt x="34" y="1178"/>
                    </a:lnTo>
                    <a:lnTo>
                      <a:pt x="16" y="1151"/>
                    </a:lnTo>
                    <a:lnTo>
                      <a:pt x="6" y="1119"/>
                    </a:lnTo>
                    <a:lnTo>
                      <a:pt x="0" y="1084"/>
                    </a:lnTo>
                    <a:lnTo>
                      <a:pt x="0" y="151"/>
                    </a:lnTo>
                    <a:lnTo>
                      <a:pt x="6" y="116"/>
                    </a:lnTo>
                    <a:lnTo>
                      <a:pt x="16" y="84"/>
                    </a:lnTo>
                    <a:lnTo>
                      <a:pt x="34" y="56"/>
                    </a:lnTo>
                    <a:lnTo>
                      <a:pt x="58" y="33"/>
                    </a:lnTo>
                    <a:lnTo>
                      <a:pt x="85" y="15"/>
                    </a:lnTo>
                    <a:lnTo>
                      <a:pt x="117" y="4"/>
                    </a:lnTo>
                    <a:lnTo>
                      <a:pt x="151" y="0"/>
                    </a:lnTo>
                    <a:close/>
                  </a:path>
                </a:pathLst>
              </a:custGeom>
              <a:grpFill/>
              <a:ln w="0">
                <a:noFill/>
                <a:prstDash val="solid"/>
                <a:round/>
              </a:ln>
            </p:spPr>
            <p:txBody>
              <a:bodyPr vert="horz" wrap="square" lIns="91416" tIns="45708" rIns="91416" bIns="45708" numCol="1" anchor="t" anchorCtr="0" compatLnSpc="1"/>
              <a:lstStyle/>
              <a:p>
                <a:endParaRPr lang="en-IN" sz="1350" dirty="0">
                  <a:solidFill>
                    <a:schemeClr val="tx1">
                      <a:lumMod val="50000"/>
                      <a:lumOff val="50000"/>
                    </a:schemeClr>
                  </a:solidFill>
                  <a:latin typeface="+mn-ea"/>
                  <a:cs typeface="思源宋体" panose="02020400000000000000" charset="-122"/>
                </a:endParaRPr>
              </a:p>
            </p:txBody>
          </p:sp>
          <p:sp>
            <p:nvSpPr>
              <p:cNvPr id="42" name="Freeform 46"/>
              <p:cNvSpPr/>
              <p:nvPr/>
            </p:nvSpPr>
            <p:spPr bwMode="auto">
              <a:xfrm>
                <a:off x="5159473" y="3004353"/>
                <a:ext cx="684000" cy="62773"/>
              </a:xfrm>
              <a:custGeom>
                <a:avLst/>
                <a:gdLst>
                  <a:gd name="T0" fmla="*/ 180 w 4216"/>
                  <a:gd name="T1" fmla="*/ 0 h 362"/>
                  <a:gd name="T2" fmla="*/ 4035 w 4216"/>
                  <a:gd name="T3" fmla="*/ 0 h 362"/>
                  <a:gd name="T4" fmla="*/ 4072 w 4216"/>
                  <a:gd name="T5" fmla="*/ 4 h 362"/>
                  <a:gd name="T6" fmla="*/ 4105 w 4216"/>
                  <a:gd name="T7" fmla="*/ 14 h 362"/>
                  <a:gd name="T8" fmla="*/ 4136 w 4216"/>
                  <a:gd name="T9" fmla="*/ 31 h 362"/>
                  <a:gd name="T10" fmla="*/ 4162 w 4216"/>
                  <a:gd name="T11" fmla="*/ 53 h 362"/>
                  <a:gd name="T12" fmla="*/ 4185 w 4216"/>
                  <a:gd name="T13" fmla="*/ 79 h 362"/>
                  <a:gd name="T14" fmla="*/ 4202 w 4216"/>
                  <a:gd name="T15" fmla="*/ 110 h 362"/>
                  <a:gd name="T16" fmla="*/ 4212 w 4216"/>
                  <a:gd name="T17" fmla="*/ 145 h 362"/>
                  <a:gd name="T18" fmla="*/ 4216 w 4216"/>
                  <a:gd name="T19" fmla="*/ 180 h 362"/>
                  <a:gd name="T20" fmla="*/ 4212 w 4216"/>
                  <a:gd name="T21" fmla="*/ 217 h 362"/>
                  <a:gd name="T22" fmla="*/ 4202 w 4216"/>
                  <a:gd name="T23" fmla="*/ 251 h 362"/>
                  <a:gd name="T24" fmla="*/ 4185 w 4216"/>
                  <a:gd name="T25" fmla="*/ 281 h 362"/>
                  <a:gd name="T26" fmla="*/ 4162 w 4216"/>
                  <a:gd name="T27" fmla="*/ 308 h 362"/>
                  <a:gd name="T28" fmla="*/ 4136 w 4216"/>
                  <a:gd name="T29" fmla="*/ 331 h 362"/>
                  <a:gd name="T30" fmla="*/ 4105 w 4216"/>
                  <a:gd name="T31" fmla="*/ 348 h 362"/>
                  <a:gd name="T32" fmla="*/ 4072 w 4216"/>
                  <a:gd name="T33" fmla="*/ 358 h 362"/>
                  <a:gd name="T34" fmla="*/ 4035 w 4216"/>
                  <a:gd name="T35" fmla="*/ 362 h 362"/>
                  <a:gd name="T36" fmla="*/ 180 w 4216"/>
                  <a:gd name="T37" fmla="*/ 362 h 362"/>
                  <a:gd name="T38" fmla="*/ 144 w 4216"/>
                  <a:gd name="T39" fmla="*/ 358 h 362"/>
                  <a:gd name="T40" fmla="*/ 110 w 4216"/>
                  <a:gd name="T41" fmla="*/ 348 h 362"/>
                  <a:gd name="T42" fmla="*/ 79 w 4216"/>
                  <a:gd name="T43" fmla="*/ 331 h 362"/>
                  <a:gd name="T44" fmla="*/ 52 w 4216"/>
                  <a:gd name="T45" fmla="*/ 308 h 362"/>
                  <a:gd name="T46" fmla="*/ 31 w 4216"/>
                  <a:gd name="T47" fmla="*/ 281 h 362"/>
                  <a:gd name="T48" fmla="*/ 14 w 4216"/>
                  <a:gd name="T49" fmla="*/ 251 h 362"/>
                  <a:gd name="T50" fmla="*/ 4 w 4216"/>
                  <a:gd name="T51" fmla="*/ 217 h 362"/>
                  <a:gd name="T52" fmla="*/ 0 w 4216"/>
                  <a:gd name="T53" fmla="*/ 180 h 362"/>
                  <a:gd name="T54" fmla="*/ 4 w 4216"/>
                  <a:gd name="T55" fmla="*/ 145 h 362"/>
                  <a:gd name="T56" fmla="*/ 14 w 4216"/>
                  <a:gd name="T57" fmla="*/ 110 h 362"/>
                  <a:gd name="T58" fmla="*/ 31 w 4216"/>
                  <a:gd name="T59" fmla="*/ 79 h 362"/>
                  <a:gd name="T60" fmla="*/ 52 w 4216"/>
                  <a:gd name="T61" fmla="*/ 53 h 362"/>
                  <a:gd name="T62" fmla="*/ 79 w 4216"/>
                  <a:gd name="T63" fmla="*/ 31 h 362"/>
                  <a:gd name="T64" fmla="*/ 110 w 4216"/>
                  <a:gd name="T65" fmla="*/ 14 h 362"/>
                  <a:gd name="T66" fmla="*/ 144 w 4216"/>
                  <a:gd name="T67" fmla="*/ 4 h 362"/>
                  <a:gd name="T68" fmla="*/ 180 w 4216"/>
                  <a:gd name="T69"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216" h="362">
                    <a:moveTo>
                      <a:pt x="180" y="0"/>
                    </a:moveTo>
                    <a:lnTo>
                      <a:pt x="4035" y="0"/>
                    </a:lnTo>
                    <a:lnTo>
                      <a:pt x="4072" y="4"/>
                    </a:lnTo>
                    <a:lnTo>
                      <a:pt x="4105" y="14"/>
                    </a:lnTo>
                    <a:lnTo>
                      <a:pt x="4136" y="31"/>
                    </a:lnTo>
                    <a:lnTo>
                      <a:pt x="4162" y="53"/>
                    </a:lnTo>
                    <a:lnTo>
                      <a:pt x="4185" y="79"/>
                    </a:lnTo>
                    <a:lnTo>
                      <a:pt x="4202" y="110"/>
                    </a:lnTo>
                    <a:lnTo>
                      <a:pt x="4212" y="145"/>
                    </a:lnTo>
                    <a:lnTo>
                      <a:pt x="4216" y="180"/>
                    </a:lnTo>
                    <a:lnTo>
                      <a:pt x="4212" y="217"/>
                    </a:lnTo>
                    <a:lnTo>
                      <a:pt x="4202" y="251"/>
                    </a:lnTo>
                    <a:lnTo>
                      <a:pt x="4185" y="281"/>
                    </a:lnTo>
                    <a:lnTo>
                      <a:pt x="4162" y="308"/>
                    </a:lnTo>
                    <a:lnTo>
                      <a:pt x="4136" y="331"/>
                    </a:lnTo>
                    <a:lnTo>
                      <a:pt x="4105" y="348"/>
                    </a:lnTo>
                    <a:lnTo>
                      <a:pt x="4072" y="358"/>
                    </a:lnTo>
                    <a:lnTo>
                      <a:pt x="4035" y="362"/>
                    </a:lnTo>
                    <a:lnTo>
                      <a:pt x="180" y="362"/>
                    </a:lnTo>
                    <a:lnTo>
                      <a:pt x="144" y="358"/>
                    </a:lnTo>
                    <a:lnTo>
                      <a:pt x="110" y="348"/>
                    </a:lnTo>
                    <a:lnTo>
                      <a:pt x="79" y="331"/>
                    </a:lnTo>
                    <a:lnTo>
                      <a:pt x="52" y="308"/>
                    </a:lnTo>
                    <a:lnTo>
                      <a:pt x="31" y="281"/>
                    </a:lnTo>
                    <a:lnTo>
                      <a:pt x="14" y="251"/>
                    </a:lnTo>
                    <a:lnTo>
                      <a:pt x="4" y="217"/>
                    </a:lnTo>
                    <a:lnTo>
                      <a:pt x="0" y="180"/>
                    </a:lnTo>
                    <a:lnTo>
                      <a:pt x="4" y="145"/>
                    </a:lnTo>
                    <a:lnTo>
                      <a:pt x="14" y="110"/>
                    </a:lnTo>
                    <a:lnTo>
                      <a:pt x="31" y="79"/>
                    </a:lnTo>
                    <a:lnTo>
                      <a:pt x="52" y="53"/>
                    </a:lnTo>
                    <a:lnTo>
                      <a:pt x="79" y="31"/>
                    </a:lnTo>
                    <a:lnTo>
                      <a:pt x="110" y="14"/>
                    </a:lnTo>
                    <a:lnTo>
                      <a:pt x="144" y="4"/>
                    </a:lnTo>
                    <a:lnTo>
                      <a:pt x="180" y="0"/>
                    </a:lnTo>
                    <a:close/>
                  </a:path>
                </a:pathLst>
              </a:custGeom>
              <a:grpFill/>
              <a:ln w="0">
                <a:noFill/>
                <a:prstDash val="solid"/>
                <a:round/>
              </a:ln>
            </p:spPr>
            <p:txBody>
              <a:bodyPr vert="horz" wrap="square" lIns="91416" tIns="45708" rIns="91416" bIns="45708" numCol="1" anchor="t" anchorCtr="0" compatLnSpc="1"/>
              <a:lstStyle/>
              <a:p>
                <a:endParaRPr lang="en-IN" sz="1350" dirty="0">
                  <a:solidFill>
                    <a:schemeClr val="tx1">
                      <a:lumMod val="50000"/>
                      <a:lumOff val="50000"/>
                    </a:schemeClr>
                  </a:solidFill>
                  <a:latin typeface="+mn-ea"/>
                  <a:cs typeface="思源宋体" panose="02020400000000000000" charset="-122"/>
                </a:endParaRPr>
              </a:p>
            </p:txBody>
          </p:sp>
        </p:grpSp>
      </p:grpSp>
      <p:grpSp>
        <p:nvGrpSpPr>
          <p:cNvPr id="46" name="组合 45"/>
          <p:cNvGrpSpPr/>
          <p:nvPr/>
        </p:nvGrpSpPr>
        <p:grpSpPr>
          <a:xfrm>
            <a:off x="6192614" y="1752600"/>
            <a:ext cx="5219700" cy="1714733"/>
            <a:chOff x="6192614" y="1752600"/>
            <a:chExt cx="5219700" cy="1714733"/>
          </a:xfrm>
        </p:grpSpPr>
        <p:sp>
          <p:nvSpPr>
            <p:cNvPr id="10" name="Oval 26"/>
            <p:cNvSpPr>
              <a:spLocks noChangeArrowheads="1"/>
            </p:cNvSpPr>
            <p:nvPr/>
          </p:nvSpPr>
          <p:spPr bwMode="auto">
            <a:xfrm rot="2700000">
              <a:off x="6475864" y="2112638"/>
              <a:ext cx="998097" cy="998096"/>
            </a:xfrm>
            <a:prstGeom prst="flowChartConnector">
              <a:avLst/>
            </a:prstGeom>
            <a:solidFill>
              <a:srgbClr val="203864"/>
            </a:solidFill>
            <a:ln>
              <a:noFill/>
            </a:ln>
            <a:effectLst>
              <a:outerShdw blurRad="127000" dist="50800" dir="5400000" algn="t" rotWithShape="0">
                <a:srgbClr val="6967AE">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2000"/>
                </a:lnSpc>
              </a:pPr>
              <a:endParaRPr lang="en-US">
                <a:solidFill>
                  <a:schemeClr val="lt1"/>
                </a:solidFill>
                <a:latin typeface="思源黑体 CN Light" panose="020B0300000000000000" pitchFamily="34" charset="-122"/>
                <a:ea typeface="思源黑体 CN Light" panose="020B0300000000000000" pitchFamily="34" charset="-122"/>
              </a:endParaRPr>
            </a:p>
          </p:txBody>
        </p:sp>
        <p:sp>
          <p:nvSpPr>
            <p:cNvPr id="12" name="TextBox 76"/>
            <p:cNvSpPr txBox="1"/>
            <p:nvPr/>
          </p:nvSpPr>
          <p:spPr>
            <a:xfrm>
              <a:off x="7858689" y="2112638"/>
              <a:ext cx="1733670"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solidFill>
                    <a:schemeClr val="tx1">
                      <a:lumMod val="85000"/>
                      <a:lumOff val="15000"/>
                    </a:schemeClr>
                  </a:solidFill>
                  <a:latin typeface="字魂35号-经典雅黑" panose="00000500000000000000" pitchFamily="2" charset="-122"/>
                  <a:ea typeface="字魂35号-经典雅黑" panose="00000500000000000000" pitchFamily="2" charset="-122"/>
                </a:rPr>
                <a:t>输入标题</a:t>
              </a:r>
              <a:endParaRPr lang="zh-CN" altLang="en-US" sz="2000" dirty="0">
                <a:solidFill>
                  <a:schemeClr val="tx1">
                    <a:lumMod val="85000"/>
                    <a:lumOff val="15000"/>
                  </a:schemeClr>
                </a:solidFill>
                <a:latin typeface="字魂35号-经典雅黑" panose="00000500000000000000" pitchFamily="2" charset="-122"/>
                <a:ea typeface="字魂35号-经典雅黑" panose="00000500000000000000" pitchFamily="2" charset="-122"/>
              </a:endParaRPr>
            </a:p>
          </p:txBody>
        </p:sp>
        <p:sp>
          <p:nvSpPr>
            <p:cNvPr id="13" name="文本框 18"/>
            <p:cNvSpPr txBox="1"/>
            <p:nvPr/>
          </p:nvSpPr>
          <p:spPr>
            <a:xfrm>
              <a:off x="7858689" y="2451192"/>
              <a:ext cx="3256409" cy="6161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ts val="2200"/>
                </a:lnSpc>
              </a:pPr>
              <a:r>
                <a:rPr lang="zh-CN" altLang="en-US" sz="1200" dirty="0">
                  <a:solidFill>
                    <a:schemeClr val="tx1">
                      <a:lumMod val="85000"/>
                      <a:lumOff val="15000"/>
                    </a:schemeClr>
                  </a:solidFill>
                  <a:latin typeface="字魂35号-经典雅黑" panose="00000500000000000000" pitchFamily="2" charset="-122"/>
                  <a:ea typeface="字魂35号-经典雅黑" panose="00000500000000000000" pitchFamily="2" charset="-122"/>
                  <a:sym typeface="字魂35号-经典雅黑" panose="00000500000000000000" pitchFamily="2" charset="-122"/>
                </a:rPr>
                <a:t>请在此处添加具体内容，文字尽量言简意赅简单说明即可，不必过于繁琐。</a:t>
              </a:r>
              <a:endParaRPr lang="zh-CN" altLang="en-US" sz="1200" dirty="0">
                <a:solidFill>
                  <a:schemeClr val="tx1">
                    <a:lumMod val="85000"/>
                    <a:lumOff val="15000"/>
                  </a:schemeClr>
                </a:solidFill>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24" name="图文框 23"/>
            <p:cNvSpPr/>
            <p:nvPr/>
          </p:nvSpPr>
          <p:spPr>
            <a:xfrm>
              <a:off x="6192614" y="1752600"/>
              <a:ext cx="5219700" cy="1714733"/>
            </a:xfrm>
            <a:prstGeom prst="frame">
              <a:avLst>
                <a:gd name="adj1" fmla="val 1481"/>
              </a:avLst>
            </a:prstGeom>
            <a:solidFill>
              <a:srgbClr val="2B65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3" name="Freeform 76"/>
            <p:cNvSpPr/>
            <p:nvPr/>
          </p:nvSpPr>
          <p:spPr bwMode="auto">
            <a:xfrm>
              <a:off x="6740156" y="2352161"/>
              <a:ext cx="469511" cy="422396"/>
            </a:xfrm>
            <a:custGeom>
              <a:avLst/>
              <a:gdLst>
                <a:gd name="connsiteX0" fmla="*/ 86232 w 455613"/>
                <a:gd name="connsiteY0" fmla="*/ 350838 h 409576"/>
                <a:gd name="connsiteX1" fmla="*/ 87433 w 455613"/>
                <a:gd name="connsiteY1" fmla="*/ 351240 h 409576"/>
                <a:gd name="connsiteX2" fmla="*/ 88233 w 455613"/>
                <a:gd name="connsiteY2" fmla="*/ 352313 h 409576"/>
                <a:gd name="connsiteX3" fmla="*/ 88767 w 455613"/>
                <a:gd name="connsiteY3" fmla="*/ 353788 h 409576"/>
                <a:gd name="connsiteX4" fmla="*/ 88900 w 455613"/>
                <a:gd name="connsiteY4" fmla="*/ 356068 h 409576"/>
                <a:gd name="connsiteX5" fmla="*/ 88900 w 455613"/>
                <a:gd name="connsiteY5" fmla="*/ 409576 h 409576"/>
                <a:gd name="connsiteX6" fmla="*/ 41275 w 455613"/>
                <a:gd name="connsiteY6" fmla="*/ 409576 h 409576"/>
                <a:gd name="connsiteX7" fmla="*/ 41275 w 455613"/>
                <a:gd name="connsiteY7" fmla="*/ 401530 h 409576"/>
                <a:gd name="connsiteX8" fmla="*/ 41542 w 455613"/>
                <a:gd name="connsiteY8" fmla="*/ 399116 h 409576"/>
                <a:gd name="connsiteX9" fmla="*/ 42342 w 455613"/>
                <a:gd name="connsiteY9" fmla="*/ 396568 h 409576"/>
                <a:gd name="connsiteX10" fmla="*/ 43410 w 455613"/>
                <a:gd name="connsiteY10" fmla="*/ 393752 h 409576"/>
                <a:gd name="connsiteX11" fmla="*/ 44744 w 455613"/>
                <a:gd name="connsiteY11" fmla="*/ 391070 h 409576"/>
                <a:gd name="connsiteX12" fmla="*/ 46611 w 455613"/>
                <a:gd name="connsiteY12" fmla="*/ 388388 h 409576"/>
                <a:gd name="connsiteX13" fmla="*/ 48479 w 455613"/>
                <a:gd name="connsiteY13" fmla="*/ 386376 h 409576"/>
                <a:gd name="connsiteX14" fmla="*/ 62219 w 455613"/>
                <a:gd name="connsiteY14" fmla="*/ 372563 h 409576"/>
                <a:gd name="connsiteX15" fmla="*/ 81696 w 455613"/>
                <a:gd name="connsiteY15" fmla="*/ 352984 h 409576"/>
                <a:gd name="connsiteX16" fmla="*/ 83297 w 455613"/>
                <a:gd name="connsiteY16" fmla="*/ 351643 h 409576"/>
                <a:gd name="connsiteX17" fmla="*/ 84898 w 455613"/>
                <a:gd name="connsiteY17" fmla="*/ 350972 h 409576"/>
                <a:gd name="connsiteX18" fmla="*/ 148113 w 455613"/>
                <a:gd name="connsiteY18" fmla="*/ 290513 h 409576"/>
                <a:gd name="connsiteX19" fmla="*/ 149142 w 455613"/>
                <a:gd name="connsiteY19" fmla="*/ 291039 h 409576"/>
                <a:gd name="connsiteX20" fmla="*/ 149913 w 455613"/>
                <a:gd name="connsiteY20" fmla="*/ 291960 h 409576"/>
                <a:gd name="connsiteX21" fmla="*/ 150427 w 455613"/>
                <a:gd name="connsiteY21" fmla="*/ 293671 h 409576"/>
                <a:gd name="connsiteX22" fmla="*/ 150813 w 455613"/>
                <a:gd name="connsiteY22" fmla="*/ 295644 h 409576"/>
                <a:gd name="connsiteX23" fmla="*/ 150813 w 455613"/>
                <a:gd name="connsiteY23" fmla="*/ 409576 h 409576"/>
                <a:gd name="connsiteX24" fmla="*/ 109538 w 455613"/>
                <a:gd name="connsiteY24" fmla="*/ 409576 h 409576"/>
                <a:gd name="connsiteX25" fmla="*/ 109538 w 455613"/>
                <a:gd name="connsiteY25" fmla="*/ 337481 h 409576"/>
                <a:gd name="connsiteX26" fmla="*/ 109667 w 455613"/>
                <a:gd name="connsiteY26" fmla="*/ 334718 h 409576"/>
                <a:gd name="connsiteX27" fmla="*/ 110438 w 455613"/>
                <a:gd name="connsiteY27" fmla="*/ 331560 h 409576"/>
                <a:gd name="connsiteX28" fmla="*/ 111595 w 455613"/>
                <a:gd name="connsiteY28" fmla="*/ 328403 h 409576"/>
                <a:gd name="connsiteX29" fmla="*/ 112881 w 455613"/>
                <a:gd name="connsiteY29" fmla="*/ 325377 h 409576"/>
                <a:gd name="connsiteX30" fmla="*/ 114681 w 455613"/>
                <a:gd name="connsiteY30" fmla="*/ 322614 h 409576"/>
                <a:gd name="connsiteX31" fmla="*/ 116482 w 455613"/>
                <a:gd name="connsiteY31" fmla="*/ 320378 h 409576"/>
                <a:gd name="connsiteX32" fmla="*/ 143741 w 455613"/>
                <a:gd name="connsiteY32" fmla="*/ 292750 h 409576"/>
                <a:gd name="connsiteX33" fmla="*/ 145413 w 455613"/>
                <a:gd name="connsiteY33" fmla="*/ 291434 h 409576"/>
                <a:gd name="connsiteX34" fmla="*/ 146827 w 455613"/>
                <a:gd name="connsiteY34" fmla="*/ 290645 h 409576"/>
                <a:gd name="connsiteX35" fmla="*/ 174022 w 455613"/>
                <a:gd name="connsiteY35" fmla="*/ 287338 h 409576"/>
                <a:gd name="connsiteX36" fmla="*/ 175436 w 455613"/>
                <a:gd name="connsiteY36" fmla="*/ 287471 h 409576"/>
                <a:gd name="connsiteX37" fmla="*/ 176851 w 455613"/>
                <a:gd name="connsiteY37" fmla="*/ 288136 h 409576"/>
                <a:gd name="connsiteX38" fmla="*/ 178522 w 455613"/>
                <a:gd name="connsiteY38" fmla="*/ 289599 h 409576"/>
                <a:gd name="connsiteX39" fmla="*/ 199481 w 455613"/>
                <a:gd name="connsiteY39" fmla="*/ 311147 h 409576"/>
                <a:gd name="connsiteX40" fmla="*/ 206039 w 455613"/>
                <a:gd name="connsiteY40" fmla="*/ 317931 h 409576"/>
                <a:gd name="connsiteX41" fmla="*/ 207839 w 455613"/>
                <a:gd name="connsiteY41" fmla="*/ 320059 h 409576"/>
                <a:gd name="connsiteX42" fmla="*/ 209382 w 455613"/>
                <a:gd name="connsiteY42" fmla="*/ 322719 h 409576"/>
                <a:gd name="connsiteX43" fmla="*/ 210668 w 455613"/>
                <a:gd name="connsiteY43" fmla="*/ 325646 h 409576"/>
                <a:gd name="connsiteX44" fmla="*/ 211696 w 455613"/>
                <a:gd name="connsiteY44" fmla="*/ 328705 h 409576"/>
                <a:gd name="connsiteX45" fmla="*/ 212468 w 455613"/>
                <a:gd name="connsiteY45" fmla="*/ 331897 h 409576"/>
                <a:gd name="connsiteX46" fmla="*/ 212725 w 455613"/>
                <a:gd name="connsiteY46" fmla="*/ 334823 h 409576"/>
                <a:gd name="connsiteX47" fmla="*/ 212725 w 455613"/>
                <a:gd name="connsiteY47" fmla="*/ 409576 h 409576"/>
                <a:gd name="connsiteX48" fmla="*/ 171450 w 455613"/>
                <a:gd name="connsiteY48" fmla="*/ 409576 h 409576"/>
                <a:gd name="connsiteX49" fmla="*/ 171450 w 455613"/>
                <a:gd name="connsiteY49" fmla="*/ 292659 h 409576"/>
                <a:gd name="connsiteX50" fmla="*/ 171579 w 455613"/>
                <a:gd name="connsiteY50" fmla="*/ 290397 h 409576"/>
                <a:gd name="connsiteX51" fmla="*/ 172222 w 455613"/>
                <a:gd name="connsiteY51" fmla="*/ 288934 h 409576"/>
                <a:gd name="connsiteX52" fmla="*/ 172993 w 455613"/>
                <a:gd name="connsiteY52" fmla="*/ 287737 h 409576"/>
                <a:gd name="connsiteX53" fmla="*/ 271938 w 455613"/>
                <a:gd name="connsiteY53" fmla="*/ 282575 h 409576"/>
                <a:gd name="connsiteX54" fmla="*/ 273095 w 455613"/>
                <a:gd name="connsiteY54" fmla="*/ 283105 h 409576"/>
                <a:gd name="connsiteX55" fmla="*/ 273995 w 455613"/>
                <a:gd name="connsiteY55" fmla="*/ 284033 h 409576"/>
                <a:gd name="connsiteX56" fmla="*/ 274510 w 455613"/>
                <a:gd name="connsiteY56" fmla="*/ 285757 h 409576"/>
                <a:gd name="connsiteX57" fmla="*/ 274638 w 455613"/>
                <a:gd name="connsiteY57" fmla="*/ 287745 h 409576"/>
                <a:gd name="connsiteX58" fmla="*/ 274638 w 455613"/>
                <a:gd name="connsiteY58" fmla="*/ 409575 h 409576"/>
                <a:gd name="connsiteX59" fmla="*/ 233363 w 455613"/>
                <a:gd name="connsiteY59" fmla="*/ 409575 h 409576"/>
                <a:gd name="connsiteX60" fmla="*/ 233363 w 455613"/>
                <a:gd name="connsiteY60" fmla="*/ 329902 h 409576"/>
                <a:gd name="connsiteX61" fmla="*/ 233620 w 455613"/>
                <a:gd name="connsiteY61" fmla="*/ 326588 h 409576"/>
                <a:gd name="connsiteX62" fmla="*/ 234263 w 455613"/>
                <a:gd name="connsiteY62" fmla="*/ 323141 h 409576"/>
                <a:gd name="connsiteX63" fmla="*/ 235035 w 455613"/>
                <a:gd name="connsiteY63" fmla="*/ 320224 h 409576"/>
                <a:gd name="connsiteX64" fmla="*/ 236192 w 455613"/>
                <a:gd name="connsiteY64" fmla="*/ 317573 h 409576"/>
                <a:gd name="connsiteX65" fmla="*/ 237478 w 455613"/>
                <a:gd name="connsiteY65" fmla="*/ 315585 h 409576"/>
                <a:gd name="connsiteX66" fmla="*/ 238764 w 455613"/>
                <a:gd name="connsiteY66" fmla="*/ 314391 h 409576"/>
                <a:gd name="connsiteX67" fmla="*/ 239921 w 455613"/>
                <a:gd name="connsiteY67" fmla="*/ 313066 h 409576"/>
                <a:gd name="connsiteX68" fmla="*/ 240821 w 455613"/>
                <a:gd name="connsiteY68" fmla="*/ 312138 h 409576"/>
                <a:gd name="connsiteX69" fmla="*/ 241335 w 455613"/>
                <a:gd name="connsiteY69" fmla="*/ 311607 h 409576"/>
                <a:gd name="connsiteX70" fmla="*/ 241592 w 455613"/>
                <a:gd name="connsiteY70" fmla="*/ 311475 h 409576"/>
                <a:gd name="connsiteX71" fmla="*/ 267566 w 455613"/>
                <a:gd name="connsiteY71" fmla="*/ 284829 h 409576"/>
                <a:gd name="connsiteX72" fmla="*/ 269238 w 455613"/>
                <a:gd name="connsiteY72" fmla="*/ 283503 h 409576"/>
                <a:gd name="connsiteX73" fmla="*/ 270781 w 455613"/>
                <a:gd name="connsiteY73" fmla="*/ 282708 h 409576"/>
                <a:gd name="connsiteX74" fmla="*/ 335459 w 455613"/>
                <a:gd name="connsiteY74" fmla="*/ 220663 h 409576"/>
                <a:gd name="connsiteX75" fmla="*/ 336665 w 455613"/>
                <a:gd name="connsiteY75" fmla="*/ 221061 h 409576"/>
                <a:gd name="connsiteX76" fmla="*/ 337468 w 455613"/>
                <a:gd name="connsiteY76" fmla="*/ 221990 h 409576"/>
                <a:gd name="connsiteX77" fmla="*/ 338004 w 455613"/>
                <a:gd name="connsiteY77" fmla="*/ 223714 h 409576"/>
                <a:gd name="connsiteX78" fmla="*/ 338138 w 455613"/>
                <a:gd name="connsiteY78" fmla="*/ 225704 h 409576"/>
                <a:gd name="connsiteX79" fmla="*/ 338138 w 455613"/>
                <a:gd name="connsiteY79" fmla="*/ 409576 h 409576"/>
                <a:gd name="connsiteX80" fmla="*/ 295275 w 455613"/>
                <a:gd name="connsiteY80" fmla="*/ 409576 h 409576"/>
                <a:gd name="connsiteX81" fmla="*/ 295275 w 455613"/>
                <a:gd name="connsiteY81" fmla="*/ 268157 h 409576"/>
                <a:gd name="connsiteX82" fmla="*/ 295543 w 455613"/>
                <a:gd name="connsiteY82" fmla="*/ 265238 h 409576"/>
                <a:gd name="connsiteX83" fmla="*/ 296213 w 455613"/>
                <a:gd name="connsiteY83" fmla="*/ 262054 h 409576"/>
                <a:gd name="connsiteX84" fmla="*/ 297284 w 455613"/>
                <a:gd name="connsiteY84" fmla="*/ 258870 h 409576"/>
                <a:gd name="connsiteX85" fmla="*/ 298892 w 455613"/>
                <a:gd name="connsiteY85" fmla="*/ 255819 h 409576"/>
                <a:gd name="connsiteX86" fmla="*/ 300499 w 455613"/>
                <a:gd name="connsiteY86" fmla="*/ 253033 h 409576"/>
                <a:gd name="connsiteX87" fmla="*/ 302508 w 455613"/>
                <a:gd name="connsiteY87" fmla="*/ 250910 h 409576"/>
                <a:gd name="connsiteX88" fmla="*/ 330905 w 455613"/>
                <a:gd name="connsiteY88" fmla="*/ 222786 h 409576"/>
                <a:gd name="connsiteX89" fmla="*/ 332512 w 455613"/>
                <a:gd name="connsiteY89" fmla="*/ 221459 h 409576"/>
                <a:gd name="connsiteX90" fmla="*/ 334120 w 455613"/>
                <a:gd name="connsiteY90" fmla="*/ 220796 h 409576"/>
                <a:gd name="connsiteX91" fmla="*/ 394079 w 455613"/>
                <a:gd name="connsiteY91" fmla="*/ 161925 h 409576"/>
                <a:gd name="connsiteX92" fmla="*/ 395278 w 455613"/>
                <a:gd name="connsiteY92" fmla="*/ 162323 h 409576"/>
                <a:gd name="connsiteX93" fmla="*/ 396077 w 455613"/>
                <a:gd name="connsiteY93" fmla="*/ 163383 h 409576"/>
                <a:gd name="connsiteX94" fmla="*/ 396610 w 455613"/>
                <a:gd name="connsiteY94" fmla="*/ 164974 h 409576"/>
                <a:gd name="connsiteX95" fmla="*/ 396876 w 455613"/>
                <a:gd name="connsiteY95" fmla="*/ 167096 h 409576"/>
                <a:gd name="connsiteX96" fmla="*/ 396876 w 455613"/>
                <a:gd name="connsiteY96" fmla="*/ 409575 h 409576"/>
                <a:gd name="connsiteX97" fmla="*/ 357188 w 455613"/>
                <a:gd name="connsiteY97" fmla="*/ 409575 h 409576"/>
                <a:gd name="connsiteX98" fmla="*/ 357188 w 455613"/>
                <a:gd name="connsiteY98" fmla="*/ 206338 h 409576"/>
                <a:gd name="connsiteX99" fmla="*/ 357454 w 455613"/>
                <a:gd name="connsiteY99" fmla="*/ 203421 h 409576"/>
                <a:gd name="connsiteX100" fmla="*/ 358120 w 455613"/>
                <a:gd name="connsiteY100" fmla="*/ 200239 h 409576"/>
                <a:gd name="connsiteX101" fmla="*/ 359319 w 455613"/>
                <a:gd name="connsiteY101" fmla="*/ 197057 h 409576"/>
                <a:gd name="connsiteX102" fmla="*/ 360784 w 455613"/>
                <a:gd name="connsiteY102" fmla="*/ 194008 h 409576"/>
                <a:gd name="connsiteX103" fmla="*/ 362515 w 455613"/>
                <a:gd name="connsiteY103" fmla="*/ 191224 h 409576"/>
                <a:gd name="connsiteX104" fmla="*/ 364380 w 455613"/>
                <a:gd name="connsiteY104" fmla="*/ 189103 h 409576"/>
                <a:gd name="connsiteX105" fmla="*/ 389684 w 455613"/>
                <a:gd name="connsiteY105" fmla="*/ 164046 h 409576"/>
                <a:gd name="connsiteX106" fmla="*/ 391283 w 455613"/>
                <a:gd name="connsiteY106" fmla="*/ 162721 h 409576"/>
                <a:gd name="connsiteX107" fmla="*/ 392881 w 455613"/>
                <a:gd name="connsiteY107" fmla="*/ 162058 h 409576"/>
                <a:gd name="connsiteX108" fmla="*/ 290622 w 455613"/>
                <a:gd name="connsiteY108" fmla="*/ 0 h 409576"/>
                <a:gd name="connsiteX109" fmla="*/ 435205 w 455613"/>
                <a:gd name="connsiteY109" fmla="*/ 0 h 409576"/>
                <a:gd name="connsiteX110" fmla="*/ 439180 w 455613"/>
                <a:gd name="connsiteY110" fmla="*/ 395 h 409576"/>
                <a:gd name="connsiteX111" fmla="*/ 442891 w 455613"/>
                <a:gd name="connsiteY111" fmla="*/ 1581 h 409576"/>
                <a:gd name="connsiteX112" fmla="*/ 446204 w 455613"/>
                <a:gd name="connsiteY112" fmla="*/ 3426 h 409576"/>
                <a:gd name="connsiteX113" fmla="*/ 449252 w 455613"/>
                <a:gd name="connsiteY113" fmla="*/ 5798 h 409576"/>
                <a:gd name="connsiteX114" fmla="*/ 451903 w 455613"/>
                <a:gd name="connsiteY114" fmla="*/ 8697 h 409576"/>
                <a:gd name="connsiteX115" fmla="*/ 453890 w 455613"/>
                <a:gd name="connsiteY115" fmla="*/ 11991 h 409576"/>
                <a:gd name="connsiteX116" fmla="*/ 455216 w 455613"/>
                <a:gd name="connsiteY116" fmla="*/ 15549 h 409576"/>
                <a:gd name="connsiteX117" fmla="*/ 455613 w 455613"/>
                <a:gd name="connsiteY117" fmla="*/ 19239 h 409576"/>
                <a:gd name="connsiteX118" fmla="*/ 455613 w 455613"/>
                <a:gd name="connsiteY118" fmla="*/ 162870 h 409576"/>
                <a:gd name="connsiteX119" fmla="*/ 455348 w 455613"/>
                <a:gd name="connsiteY119" fmla="*/ 164978 h 409576"/>
                <a:gd name="connsiteX120" fmla="*/ 454818 w 455613"/>
                <a:gd name="connsiteY120" fmla="*/ 166559 h 409576"/>
                <a:gd name="connsiteX121" fmla="*/ 454023 w 455613"/>
                <a:gd name="connsiteY121" fmla="*/ 167482 h 409576"/>
                <a:gd name="connsiteX122" fmla="*/ 452830 w 455613"/>
                <a:gd name="connsiteY122" fmla="*/ 168009 h 409576"/>
                <a:gd name="connsiteX123" fmla="*/ 451637 w 455613"/>
                <a:gd name="connsiteY123" fmla="*/ 167877 h 409576"/>
                <a:gd name="connsiteX124" fmla="*/ 450047 w 455613"/>
                <a:gd name="connsiteY124" fmla="*/ 167086 h 409576"/>
                <a:gd name="connsiteX125" fmla="*/ 448457 w 455613"/>
                <a:gd name="connsiteY125" fmla="*/ 165769 h 409576"/>
                <a:gd name="connsiteX126" fmla="*/ 397701 w 455613"/>
                <a:gd name="connsiteY126" fmla="*/ 115695 h 409576"/>
                <a:gd name="connsiteX127" fmla="*/ 228072 w 455613"/>
                <a:gd name="connsiteY127" fmla="*/ 283309 h 409576"/>
                <a:gd name="connsiteX128" fmla="*/ 225951 w 455613"/>
                <a:gd name="connsiteY128" fmla="*/ 284890 h 409576"/>
                <a:gd name="connsiteX129" fmla="*/ 223433 w 455613"/>
                <a:gd name="connsiteY129" fmla="*/ 285944 h 409576"/>
                <a:gd name="connsiteX130" fmla="*/ 220783 w 455613"/>
                <a:gd name="connsiteY130" fmla="*/ 286208 h 409576"/>
                <a:gd name="connsiteX131" fmla="*/ 218265 w 455613"/>
                <a:gd name="connsiteY131" fmla="*/ 285944 h 409576"/>
                <a:gd name="connsiteX132" fmla="*/ 215880 w 455613"/>
                <a:gd name="connsiteY132" fmla="*/ 284890 h 409576"/>
                <a:gd name="connsiteX133" fmla="*/ 213627 w 455613"/>
                <a:gd name="connsiteY133" fmla="*/ 283309 h 409576"/>
                <a:gd name="connsiteX134" fmla="*/ 162208 w 455613"/>
                <a:gd name="connsiteY134" fmla="*/ 232445 h 409576"/>
                <a:gd name="connsiteX135" fmla="*/ 70502 w 455613"/>
                <a:gd name="connsiteY135" fmla="*/ 323235 h 409576"/>
                <a:gd name="connsiteX136" fmla="*/ 66394 w 455613"/>
                <a:gd name="connsiteY136" fmla="*/ 326793 h 409576"/>
                <a:gd name="connsiteX137" fmla="*/ 61756 w 455613"/>
                <a:gd name="connsiteY137" fmla="*/ 329561 h 409576"/>
                <a:gd name="connsiteX138" fmla="*/ 56985 w 455613"/>
                <a:gd name="connsiteY138" fmla="*/ 331932 h 409576"/>
                <a:gd name="connsiteX139" fmla="*/ 52082 w 455613"/>
                <a:gd name="connsiteY139" fmla="*/ 333645 h 409576"/>
                <a:gd name="connsiteX140" fmla="*/ 46913 w 455613"/>
                <a:gd name="connsiteY140" fmla="*/ 334568 h 409576"/>
                <a:gd name="connsiteX141" fmla="*/ 41745 w 455613"/>
                <a:gd name="connsiteY141" fmla="*/ 334963 h 409576"/>
                <a:gd name="connsiteX142" fmla="*/ 36444 w 455613"/>
                <a:gd name="connsiteY142" fmla="*/ 334568 h 409576"/>
                <a:gd name="connsiteX143" fmla="*/ 31408 w 455613"/>
                <a:gd name="connsiteY143" fmla="*/ 333645 h 409576"/>
                <a:gd name="connsiteX144" fmla="*/ 26372 w 455613"/>
                <a:gd name="connsiteY144" fmla="*/ 331932 h 409576"/>
                <a:gd name="connsiteX145" fmla="*/ 21601 w 455613"/>
                <a:gd name="connsiteY145" fmla="*/ 329561 h 409576"/>
                <a:gd name="connsiteX146" fmla="*/ 17096 w 455613"/>
                <a:gd name="connsiteY146" fmla="*/ 326793 h 409576"/>
                <a:gd name="connsiteX147" fmla="*/ 12855 w 455613"/>
                <a:gd name="connsiteY147" fmla="*/ 323235 h 409576"/>
                <a:gd name="connsiteX148" fmla="*/ 11927 w 455613"/>
                <a:gd name="connsiteY148" fmla="*/ 322050 h 409576"/>
                <a:gd name="connsiteX149" fmla="*/ 8349 w 455613"/>
                <a:gd name="connsiteY149" fmla="*/ 317965 h 409576"/>
                <a:gd name="connsiteX150" fmla="*/ 5301 w 455613"/>
                <a:gd name="connsiteY150" fmla="*/ 313616 h 409576"/>
                <a:gd name="connsiteX151" fmla="*/ 3048 w 455613"/>
                <a:gd name="connsiteY151" fmla="*/ 308741 h 409576"/>
                <a:gd name="connsiteX152" fmla="*/ 1325 w 455613"/>
                <a:gd name="connsiteY152" fmla="*/ 303865 h 409576"/>
                <a:gd name="connsiteX153" fmla="*/ 265 w 455613"/>
                <a:gd name="connsiteY153" fmla="*/ 298726 h 409576"/>
                <a:gd name="connsiteX154" fmla="*/ 0 w 455613"/>
                <a:gd name="connsiteY154" fmla="*/ 293719 h 409576"/>
                <a:gd name="connsiteX155" fmla="*/ 265 w 455613"/>
                <a:gd name="connsiteY155" fmla="*/ 288448 h 409576"/>
                <a:gd name="connsiteX156" fmla="*/ 1325 w 455613"/>
                <a:gd name="connsiteY156" fmla="*/ 283572 h 409576"/>
                <a:gd name="connsiteX157" fmla="*/ 3048 w 455613"/>
                <a:gd name="connsiteY157" fmla="*/ 278697 h 409576"/>
                <a:gd name="connsiteX158" fmla="*/ 5301 w 455613"/>
                <a:gd name="connsiteY158" fmla="*/ 273821 h 409576"/>
                <a:gd name="connsiteX159" fmla="*/ 8349 w 455613"/>
                <a:gd name="connsiteY159" fmla="*/ 269473 h 409576"/>
                <a:gd name="connsiteX160" fmla="*/ 11927 w 455613"/>
                <a:gd name="connsiteY160" fmla="*/ 265256 h 409576"/>
                <a:gd name="connsiteX161" fmla="*/ 155052 w 455613"/>
                <a:gd name="connsiteY161" fmla="*/ 123865 h 409576"/>
                <a:gd name="connsiteX162" fmla="*/ 157172 w 455613"/>
                <a:gd name="connsiteY162" fmla="*/ 122284 h 409576"/>
                <a:gd name="connsiteX163" fmla="*/ 159557 w 455613"/>
                <a:gd name="connsiteY163" fmla="*/ 121230 h 409576"/>
                <a:gd name="connsiteX164" fmla="*/ 162208 w 455613"/>
                <a:gd name="connsiteY164" fmla="*/ 120966 h 409576"/>
                <a:gd name="connsiteX165" fmla="*/ 164726 w 455613"/>
                <a:gd name="connsiteY165" fmla="*/ 121230 h 409576"/>
                <a:gd name="connsiteX166" fmla="*/ 167244 w 455613"/>
                <a:gd name="connsiteY166" fmla="*/ 122284 h 409576"/>
                <a:gd name="connsiteX167" fmla="*/ 169497 w 455613"/>
                <a:gd name="connsiteY167" fmla="*/ 123865 h 409576"/>
                <a:gd name="connsiteX168" fmla="*/ 220783 w 455613"/>
                <a:gd name="connsiteY168" fmla="*/ 174597 h 409576"/>
                <a:gd name="connsiteX169" fmla="*/ 318055 w 455613"/>
                <a:gd name="connsiteY169" fmla="*/ 78536 h 409576"/>
                <a:gd name="connsiteX170" fmla="*/ 338993 w 455613"/>
                <a:gd name="connsiteY170" fmla="*/ 57848 h 409576"/>
                <a:gd name="connsiteX171" fmla="*/ 287707 w 455613"/>
                <a:gd name="connsiteY171" fmla="*/ 7116 h 409576"/>
                <a:gd name="connsiteX172" fmla="*/ 286382 w 455613"/>
                <a:gd name="connsiteY172" fmla="*/ 5403 h 409576"/>
                <a:gd name="connsiteX173" fmla="*/ 285587 w 455613"/>
                <a:gd name="connsiteY173" fmla="*/ 3953 h 409576"/>
                <a:gd name="connsiteX174" fmla="*/ 285454 w 455613"/>
                <a:gd name="connsiteY174" fmla="*/ 2636 h 409576"/>
                <a:gd name="connsiteX175" fmla="*/ 285852 w 455613"/>
                <a:gd name="connsiteY175" fmla="*/ 1581 h 409576"/>
                <a:gd name="connsiteX176" fmla="*/ 286912 w 455613"/>
                <a:gd name="connsiteY176" fmla="*/ 791 h 409576"/>
                <a:gd name="connsiteX177" fmla="*/ 288502 w 455613"/>
                <a:gd name="connsiteY177" fmla="*/ 264 h 40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Lst>
              <a:rect l="l" t="t" r="r" b="b"/>
              <a:pathLst>
                <a:path w="455613" h="409576">
                  <a:moveTo>
                    <a:pt x="86232" y="350838"/>
                  </a:moveTo>
                  <a:lnTo>
                    <a:pt x="87433" y="351240"/>
                  </a:lnTo>
                  <a:lnTo>
                    <a:pt x="88233" y="352313"/>
                  </a:lnTo>
                  <a:lnTo>
                    <a:pt x="88767" y="353788"/>
                  </a:lnTo>
                  <a:lnTo>
                    <a:pt x="88900" y="356068"/>
                  </a:lnTo>
                  <a:lnTo>
                    <a:pt x="88900" y="409576"/>
                  </a:lnTo>
                  <a:lnTo>
                    <a:pt x="41275" y="409576"/>
                  </a:lnTo>
                  <a:lnTo>
                    <a:pt x="41275" y="401530"/>
                  </a:lnTo>
                  <a:lnTo>
                    <a:pt x="41542" y="399116"/>
                  </a:lnTo>
                  <a:lnTo>
                    <a:pt x="42342" y="396568"/>
                  </a:lnTo>
                  <a:lnTo>
                    <a:pt x="43410" y="393752"/>
                  </a:lnTo>
                  <a:lnTo>
                    <a:pt x="44744" y="391070"/>
                  </a:lnTo>
                  <a:lnTo>
                    <a:pt x="46611" y="388388"/>
                  </a:lnTo>
                  <a:lnTo>
                    <a:pt x="48479" y="386376"/>
                  </a:lnTo>
                  <a:lnTo>
                    <a:pt x="62219" y="372563"/>
                  </a:lnTo>
                  <a:lnTo>
                    <a:pt x="81696" y="352984"/>
                  </a:lnTo>
                  <a:lnTo>
                    <a:pt x="83297" y="351643"/>
                  </a:lnTo>
                  <a:lnTo>
                    <a:pt x="84898" y="350972"/>
                  </a:lnTo>
                  <a:close/>
                  <a:moveTo>
                    <a:pt x="148113" y="290513"/>
                  </a:moveTo>
                  <a:lnTo>
                    <a:pt x="149142" y="291039"/>
                  </a:lnTo>
                  <a:lnTo>
                    <a:pt x="149913" y="291960"/>
                  </a:lnTo>
                  <a:lnTo>
                    <a:pt x="150427" y="293671"/>
                  </a:lnTo>
                  <a:lnTo>
                    <a:pt x="150813" y="295644"/>
                  </a:lnTo>
                  <a:lnTo>
                    <a:pt x="150813" y="409576"/>
                  </a:lnTo>
                  <a:lnTo>
                    <a:pt x="109538" y="409576"/>
                  </a:lnTo>
                  <a:lnTo>
                    <a:pt x="109538" y="337481"/>
                  </a:lnTo>
                  <a:lnTo>
                    <a:pt x="109667" y="334718"/>
                  </a:lnTo>
                  <a:lnTo>
                    <a:pt x="110438" y="331560"/>
                  </a:lnTo>
                  <a:lnTo>
                    <a:pt x="111595" y="328403"/>
                  </a:lnTo>
                  <a:lnTo>
                    <a:pt x="112881" y="325377"/>
                  </a:lnTo>
                  <a:lnTo>
                    <a:pt x="114681" y="322614"/>
                  </a:lnTo>
                  <a:lnTo>
                    <a:pt x="116482" y="320378"/>
                  </a:lnTo>
                  <a:lnTo>
                    <a:pt x="143741" y="292750"/>
                  </a:lnTo>
                  <a:lnTo>
                    <a:pt x="145413" y="291434"/>
                  </a:lnTo>
                  <a:lnTo>
                    <a:pt x="146827" y="290645"/>
                  </a:lnTo>
                  <a:close/>
                  <a:moveTo>
                    <a:pt x="174022" y="287338"/>
                  </a:moveTo>
                  <a:lnTo>
                    <a:pt x="175436" y="287471"/>
                  </a:lnTo>
                  <a:lnTo>
                    <a:pt x="176851" y="288136"/>
                  </a:lnTo>
                  <a:lnTo>
                    <a:pt x="178522" y="289599"/>
                  </a:lnTo>
                  <a:lnTo>
                    <a:pt x="199481" y="311147"/>
                  </a:lnTo>
                  <a:lnTo>
                    <a:pt x="206039" y="317931"/>
                  </a:lnTo>
                  <a:lnTo>
                    <a:pt x="207839" y="320059"/>
                  </a:lnTo>
                  <a:lnTo>
                    <a:pt x="209382" y="322719"/>
                  </a:lnTo>
                  <a:lnTo>
                    <a:pt x="210668" y="325646"/>
                  </a:lnTo>
                  <a:lnTo>
                    <a:pt x="211696" y="328705"/>
                  </a:lnTo>
                  <a:lnTo>
                    <a:pt x="212468" y="331897"/>
                  </a:lnTo>
                  <a:lnTo>
                    <a:pt x="212725" y="334823"/>
                  </a:lnTo>
                  <a:lnTo>
                    <a:pt x="212725" y="409576"/>
                  </a:lnTo>
                  <a:lnTo>
                    <a:pt x="171450" y="409576"/>
                  </a:lnTo>
                  <a:lnTo>
                    <a:pt x="171450" y="292659"/>
                  </a:lnTo>
                  <a:lnTo>
                    <a:pt x="171579" y="290397"/>
                  </a:lnTo>
                  <a:lnTo>
                    <a:pt x="172222" y="288934"/>
                  </a:lnTo>
                  <a:lnTo>
                    <a:pt x="172993" y="287737"/>
                  </a:lnTo>
                  <a:close/>
                  <a:moveTo>
                    <a:pt x="271938" y="282575"/>
                  </a:moveTo>
                  <a:lnTo>
                    <a:pt x="273095" y="283105"/>
                  </a:lnTo>
                  <a:lnTo>
                    <a:pt x="273995" y="284033"/>
                  </a:lnTo>
                  <a:lnTo>
                    <a:pt x="274510" y="285757"/>
                  </a:lnTo>
                  <a:lnTo>
                    <a:pt x="274638" y="287745"/>
                  </a:lnTo>
                  <a:lnTo>
                    <a:pt x="274638" y="409575"/>
                  </a:lnTo>
                  <a:lnTo>
                    <a:pt x="233363" y="409575"/>
                  </a:lnTo>
                  <a:lnTo>
                    <a:pt x="233363" y="329902"/>
                  </a:lnTo>
                  <a:lnTo>
                    <a:pt x="233620" y="326588"/>
                  </a:lnTo>
                  <a:lnTo>
                    <a:pt x="234263" y="323141"/>
                  </a:lnTo>
                  <a:lnTo>
                    <a:pt x="235035" y="320224"/>
                  </a:lnTo>
                  <a:lnTo>
                    <a:pt x="236192" y="317573"/>
                  </a:lnTo>
                  <a:lnTo>
                    <a:pt x="237478" y="315585"/>
                  </a:lnTo>
                  <a:lnTo>
                    <a:pt x="238764" y="314391"/>
                  </a:lnTo>
                  <a:lnTo>
                    <a:pt x="239921" y="313066"/>
                  </a:lnTo>
                  <a:lnTo>
                    <a:pt x="240821" y="312138"/>
                  </a:lnTo>
                  <a:lnTo>
                    <a:pt x="241335" y="311607"/>
                  </a:lnTo>
                  <a:lnTo>
                    <a:pt x="241592" y="311475"/>
                  </a:lnTo>
                  <a:lnTo>
                    <a:pt x="267566" y="284829"/>
                  </a:lnTo>
                  <a:lnTo>
                    <a:pt x="269238" y="283503"/>
                  </a:lnTo>
                  <a:lnTo>
                    <a:pt x="270781" y="282708"/>
                  </a:lnTo>
                  <a:close/>
                  <a:moveTo>
                    <a:pt x="335459" y="220663"/>
                  </a:moveTo>
                  <a:lnTo>
                    <a:pt x="336665" y="221061"/>
                  </a:lnTo>
                  <a:lnTo>
                    <a:pt x="337468" y="221990"/>
                  </a:lnTo>
                  <a:lnTo>
                    <a:pt x="338004" y="223714"/>
                  </a:lnTo>
                  <a:lnTo>
                    <a:pt x="338138" y="225704"/>
                  </a:lnTo>
                  <a:lnTo>
                    <a:pt x="338138" y="409576"/>
                  </a:lnTo>
                  <a:lnTo>
                    <a:pt x="295275" y="409576"/>
                  </a:lnTo>
                  <a:lnTo>
                    <a:pt x="295275" y="268157"/>
                  </a:lnTo>
                  <a:lnTo>
                    <a:pt x="295543" y="265238"/>
                  </a:lnTo>
                  <a:lnTo>
                    <a:pt x="296213" y="262054"/>
                  </a:lnTo>
                  <a:lnTo>
                    <a:pt x="297284" y="258870"/>
                  </a:lnTo>
                  <a:lnTo>
                    <a:pt x="298892" y="255819"/>
                  </a:lnTo>
                  <a:lnTo>
                    <a:pt x="300499" y="253033"/>
                  </a:lnTo>
                  <a:lnTo>
                    <a:pt x="302508" y="250910"/>
                  </a:lnTo>
                  <a:lnTo>
                    <a:pt x="330905" y="222786"/>
                  </a:lnTo>
                  <a:lnTo>
                    <a:pt x="332512" y="221459"/>
                  </a:lnTo>
                  <a:lnTo>
                    <a:pt x="334120" y="220796"/>
                  </a:lnTo>
                  <a:close/>
                  <a:moveTo>
                    <a:pt x="394079" y="161925"/>
                  </a:moveTo>
                  <a:lnTo>
                    <a:pt x="395278" y="162323"/>
                  </a:lnTo>
                  <a:lnTo>
                    <a:pt x="396077" y="163383"/>
                  </a:lnTo>
                  <a:lnTo>
                    <a:pt x="396610" y="164974"/>
                  </a:lnTo>
                  <a:lnTo>
                    <a:pt x="396876" y="167096"/>
                  </a:lnTo>
                  <a:lnTo>
                    <a:pt x="396876" y="409575"/>
                  </a:lnTo>
                  <a:lnTo>
                    <a:pt x="357188" y="409575"/>
                  </a:lnTo>
                  <a:lnTo>
                    <a:pt x="357188" y="206338"/>
                  </a:lnTo>
                  <a:lnTo>
                    <a:pt x="357454" y="203421"/>
                  </a:lnTo>
                  <a:lnTo>
                    <a:pt x="358120" y="200239"/>
                  </a:lnTo>
                  <a:lnTo>
                    <a:pt x="359319" y="197057"/>
                  </a:lnTo>
                  <a:lnTo>
                    <a:pt x="360784" y="194008"/>
                  </a:lnTo>
                  <a:lnTo>
                    <a:pt x="362515" y="191224"/>
                  </a:lnTo>
                  <a:lnTo>
                    <a:pt x="364380" y="189103"/>
                  </a:lnTo>
                  <a:lnTo>
                    <a:pt x="389684" y="164046"/>
                  </a:lnTo>
                  <a:lnTo>
                    <a:pt x="391283" y="162721"/>
                  </a:lnTo>
                  <a:lnTo>
                    <a:pt x="392881" y="162058"/>
                  </a:lnTo>
                  <a:close/>
                  <a:moveTo>
                    <a:pt x="290622" y="0"/>
                  </a:moveTo>
                  <a:lnTo>
                    <a:pt x="435205" y="0"/>
                  </a:lnTo>
                  <a:lnTo>
                    <a:pt x="439180" y="395"/>
                  </a:lnTo>
                  <a:lnTo>
                    <a:pt x="442891" y="1581"/>
                  </a:lnTo>
                  <a:lnTo>
                    <a:pt x="446204" y="3426"/>
                  </a:lnTo>
                  <a:lnTo>
                    <a:pt x="449252" y="5798"/>
                  </a:lnTo>
                  <a:lnTo>
                    <a:pt x="451903" y="8697"/>
                  </a:lnTo>
                  <a:lnTo>
                    <a:pt x="453890" y="11991"/>
                  </a:lnTo>
                  <a:lnTo>
                    <a:pt x="455216" y="15549"/>
                  </a:lnTo>
                  <a:lnTo>
                    <a:pt x="455613" y="19239"/>
                  </a:lnTo>
                  <a:lnTo>
                    <a:pt x="455613" y="162870"/>
                  </a:lnTo>
                  <a:lnTo>
                    <a:pt x="455348" y="164978"/>
                  </a:lnTo>
                  <a:lnTo>
                    <a:pt x="454818" y="166559"/>
                  </a:lnTo>
                  <a:lnTo>
                    <a:pt x="454023" y="167482"/>
                  </a:lnTo>
                  <a:lnTo>
                    <a:pt x="452830" y="168009"/>
                  </a:lnTo>
                  <a:lnTo>
                    <a:pt x="451637" y="167877"/>
                  </a:lnTo>
                  <a:lnTo>
                    <a:pt x="450047" y="167086"/>
                  </a:lnTo>
                  <a:lnTo>
                    <a:pt x="448457" y="165769"/>
                  </a:lnTo>
                  <a:lnTo>
                    <a:pt x="397701" y="115695"/>
                  </a:lnTo>
                  <a:lnTo>
                    <a:pt x="228072" y="283309"/>
                  </a:lnTo>
                  <a:lnTo>
                    <a:pt x="225951" y="284890"/>
                  </a:lnTo>
                  <a:lnTo>
                    <a:pt x="223433" y="285944"/>
                  </a:lnTo>
                  <a:lnTo>
                    <a:pt x="220783" y="286208"/>
                  </a:lnTo>
                  <a:lnTo>
                    <a:pt x="218265" y="285944"/>
                  </a:lnTo>
                  <a:lnTo>
                    <a:pt x="215880" y="284890"/>
                  </a:lnTo>
                  <a:lnTo>
                    <a:pt x="213627" y="283309"/>
                  </a:lnTo>
                  <a:lnTo>
                    <a:pt x="162208" y="232445"/>
                  </a:lnTo>
                  <a:lnTo>
                    <a:pt x="70502" y="323235"/>
                  </a:lnTo>
                  <a:lnTo>
                    <a:pt x="66394" y="326793"/>
                  </a:lnTo>
                  <a:lnTo>
                    <a:pt x="61756" y="329561"/>
                  </a:lnTo>
                  <a:lnTo>
                    <a:pt x="56985" y="331932"/>
                  </a:lnTo>
                  <a:lnTo>
                    <a:pt x="52082" y="333645"/>
                  </a:lnTo>
                  <a:lnTo>
                    <a:pt x="46913" y="334568"/>
                  </a:lnTo>
                  <a:lnTo>
                    <a:pt x="41745" y="334963"/>
                  </a:lnTo>
                  <a:lnTo>
                    <a:pt x="36444" y="334568"/>
                  </a:lnTo>
                  <a:lnTo>
                    <a:pt x="31408" y="333645"/>
                  </a:lnTo>
                  <a:lnTo>
                    <a:pt x="26372" y="331932"/>
                  </a:lnTo>
                  <a:lnTo>
                    <a:pt x="21601" y="329561"/>
                  </a:lnTo>
                  <a:lnTo>
                    <a:pt x="17096" y="326793"/>
                  </a:lnTo>
                  <a:lnTo>
                    <a:pt x="12855" y="323235"/>
                  </a:lnTo>
                  <a:lnTo>
                    <a:pt x="11927" y="322050"/>
                  </a:lnTo>
                  <a:lnTo>
                    <a:pt x="8349" y="317965"/>
                  </a:lnTo>
                  <a:lnTo>
                    <a:pt x="5301" y="313616"/>
                  </a:lnTo>
                  <a:lnTo>
                    <a:pt x="3048" y="308741"/>
                  </a:lnTo>
                  <a:lnTo>
                    <a:pt x="1325" y="303865"/>
                  </a:lnTo>
                  <a:lnTo>
                    <a:pt x="265" y="298726"/>
                  </a:lnTo>
                  <a:lnTo>
                    <a:pt x="0" y="293719"/>
                  </a:lnTo>
                  <a:lnTo>
                    <a:pt x="265" y="288448"/>
                  </a:lnTo>
                  <a:lnTo>
                    <a:pt x="1325" y="283572"/>
                  </a:lnTo>
                  <a:lnTo>
                    <a:pt x="3048" y="278697"/>
                  </a:lnTo>
                  <a:lnTo>
                    <a:pt x="5301" y="273821"/>
                  </a:lnTo>
                  <a:lnTo>
                    <a:pt x="8349" y="269473"/>
                  </a:lnTo>
                  <a:lnTo>
                    <a:pt x="11927" y="265256"/>
                  </a:lnTo>
                  <a:lnTo>
                    <a:pt x="155052" y="123865"/>
                  </a:lnTo>
                  <a:lnTo>
                    <a:pt x="157172" y="122284"/>
                  </a:lnTo>
                  <a:lnTo>
                    <a:pt x="159557" y="121230"/>
                  </a:lnTo>
                  <a:lnTo>
                    <a:pt x="162208" y="120966"/>
                  </a:lnTo>
                  <a:lnTo>
                    <a:pt x="164726" y="121230"/>
                  </a:lnTo>
                  <a:lnTo>
                    <a:pt x="167244" y="122284"/>
                  </a:lnTo>
                  <a:lnTo>
                    <a:pt x="169497" y="123865"/>
                  </a:lnTo>
                  <a:lnTo>
                    <a:pt x="220783" y="174597"/>
                  </a:lnTo>
                  <a:lnTo>
                    <a:pt x="318055" y="78536"/>
                  </a:lnTo>
                  <a:lnTo>
                    <a:pt x="338993" y="57848"/>
                  </a:lnTo>
                  <a:lnTo>
                    <a:pt x="287707" y="7116"/>
                  </a:lnTo>
                  <a:lnTo>
                    <a:pt x="286382" y="5403"/>
                  </a:lnTo>
                  <a:lnTo>
                    <a:pt x="285587" y="3953"/>
                  </a:lnTo>
                  <a:lnTo>
                    <a:pt x="285454" y="2636"/>
                  </a:lnTo>
                  <a:lnTo>
                    <a:pt x="285852" y="1581"/>
                  </a:lnTo>
                  <a:lnTo>
                    <a:pt x="286912" y="791"/>
                  </a:lnTo>
                  <a:lnTo>
                    <a:pt x="288502" y="264"/>
                  </a:lnTo>
                  <a:close/>
                </a:path>
              </a:pathLst>
            </a:custGeom>
            <a:solidFill>
              <a:schemeClr val="bg1"/>
            </a:solidFill>
            <a:ln w="0">
              <a:noFill/>
              <a:prstDash val="solid"/>
              <a:round/>
            </a:ln>
          </p:spPr>
          <p:txBody>
            <a:bodyPr vert="horz" wrap="square" lIns="91416" tIns="45708" rIns="91416" bIns="45708" numCol="1" anchor="t" anchorCtr="0" compatLnSpc="1">
              <a:noAutofit/>
            </a:bodyPr>
            <a:lstStyle/>
            <a:p>
              <a:endParaRPr lang="en-IN" sz="1350" dirty="0">
                <a:solidFill>
                  <a:schemeClr val="tx1">
                    <a:lumMod val="50000"/>
                    <a:lumOff val="50000"/>
                  </a:schemeClr>
                </a:solidFill>
                <a:latin typeface="+mn-ea"/>
                <a:cs typeface="思源宋体" panose="02020400000000000000" charset="-122"/>
              </a:endParaRPr>
            </a:p>
          </p:txBody>
        </p:sp>
      </p:grpSp>
      <p:sp>
        <p:nvSpPr>
          <p:cNvPr id="44" name="TextBox 7"/>
          <p:cNvSpPr txBox="1"/>
          <p:nvPr/>
        </p:nvSpPr>
        <p:spPr>
          <a:xfrm>
            <a:off x="4549775" y="517728"/>
            <a:ext cx="3092450" cy="584775"/>
          </a:xfrm>
          <a:prstGeom prst="rect">
            <a:avLst/>
          </a:prstGeom>
          <a:noFill/>
        </p:spPr>
        <p:txBody>
          <a:bodyPr wrap="square" lIns="0" rIns="0" rtlCol="0">
            <a:spAutoFit/>
          </a:bodyPr>
          <a:lstStyle/>
          <a:p>
            <a:pPr algn="dist"/>
            <a:r>
              <a:rPr lang="en-US" altLang="zh-CN" sz="32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Bebas Neue" charset="0"/>
              </a:rPr>
              <a:t>03.</a:t>
            </a:r>
            <a:r>
              <a:rPr lang="zh-CN" altLang="en-US" sz="32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Bebas Neue" charset="0"/>
              </a:rPr>
              <a:t>成功经验</a:t>
            </a:r>
            <a:endParaRPr lang="en-US" altLang="zh-CN" sz="32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Bebas Neue" charset="0"/>
            </a:endParaRPr>
          </a:p>
        </p:txBody>
      </p:sp>
    </p:spTree>
  </p:cSld>
  <p:clrMapOvr>
    <a:masterClrMapping/>
  </p:clrMapOvr>
  <mc:AlternateContent xmlns:mc="http://schemas.openxmlformats.org/markup-compatibility/2006">
    <mc:Choice xmlns:p14="http://schemas.microsoft.com/office/powerpoint/2010/main" Requires="p14">
      <p:transition spd="slow" p14:dur="1250" advClick="0" advTm="0">
        <p14:switch dir="r"/>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par>
                          <p:cTn id="14" fill="hold">
                            <p:stCondLst>
                              <p:cond delay="1000"/>
                            </p:stCondLst>
                            <p:childTnLst>
                              <p:par>
                                <p:cTn id="15" presetID="22" presetClass="entr" presetSubtype="4"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par>
                          <p:cTn id="18" fill="hold">
                            <p:stCondLst>
                              <p:cond delay="1500"/>
                            </p:stCondLst>
                            <p:childTnLst>
                              <p:par>
                                <p:cTn id="19" presetID="12" presetClass="entr" presetSubtype="4" fill="hold" grpId="0" nodeType="afterEffect">
                                  <p:stCondLst>
                                    <p:cond delay="0"/>
                                  </p:stCondLst>
                                  <p:childTnLst>
                                    <p:set>
                                      <p:cBhvr>
                                        <p:cTn id="20" dur="1" fill="hold">
                                          <p:stCondLst>
                                            <p:cond delay="0"/>
                                          </p:stCondLst>
                                        </p:cTn>
                                        <p:tgtEl>
                                          <p:spTgt spid="44"/>
                                        </p:tgtEl>
                                        <p:attrNameLst>
                                          <p:attrName>style.visibility</p:attrName>
                                        </p:attrNameLst>
                                      </p:cBhvr>
                                      <p:to>
                                        <p:strVal val="visible"/>
                                      </p:to>
                                    </p:set>
                                    <p:anim calcmode="lin" valueType="num">
                                      <p:cBhvr additive="base">
                                        <p:cTn id="21" dur="500"/>
                                        <p:tgtEl>
                                          <p:spTgt spid="44"/>
                                        </p:tgtEl>
                                        <p:attrNameLst>
                                          <p:attrName>ppt_y</p:attrName>
                                        </p:attrNameLst>
                                      </p:cBhvr>
                                      <p:tavLst>
                                        <p:tav tm="0">
                                          <p:val>
                                            <p:strVal val="#ppt_y+#ppt_h*1.125000"/>
                                          </p:val>
                                        </p:tav>
                                        <p:tav tm="100000">
                                          <p:val>
                                            <p:strVal val="#ppt_y"/>
                                          </p:val>
                                        </p:tav>
                                      </p:tavLst>
                                    </p:anim>
                                    <p:animEffect transition="in" filter="wipe(up)">
                                      <p:cBhvr>
                                        <p:cTn id="22" dur="500"/>
                                        <p:tgtEl>
                                          <p:spTgt spid="44"/>
                                        </p:tgtEl>
                                      </p:cBhvr>
                                    </p:animEffect>
                                  </p:childTnLst>
                                </p:cTn>
                              </p:par>
                            </p:childTnLst>
                          </p:cTn>
                        </p:par>
                        <p:par>
                          <p:cTn id="23" fill="hold">
                            <p:stCondLst>
                              <p:cond delay="2000"/>
                            </p:stCondLst>
                            <p:childTnLst>
                              <p:par>
                                <p:cTn id="24" presetID="53" presetClass="entr" presetSubtype="16" fill="hold" nodeType="afterEffect">
                                  <p:stCondLst>
                                    <p:cond delay="0"/>
                                  </p:stCondLst>
                                  <p:childTnLst>
                                    <p:set>
                                      <p:cBhvr>
                                        <p:cTn id="25" dur="1" fill="hold">
                                          <p:stCondLst>
                                            <p:cond delay="0"/>
                                          </p:stCondLst>
                                        </p:cTn>
                                        <p:tgtEl>
                                          <p:spTgt spid="45"/>
                                        </p:tgtEl>
                                        <p:attrNameLst>
                                          <p:attrName>style.visibility</p:attrName>
                                        </p:attrNameLst>
                                      </p:cBhvr>
                                      <p:to>
                                        <p:strVal val="visible"/>
                                      </p:to>
                                    </p:set>
                                    <p:anim calcmode="lin" valueType="num">
                                      <p:cBhvr>
                                        <p:cTn id="26" dur="500" fill="hold"/>
                                        <p:tgtEl>
                                          <p:spTgt spid="45"/>
                                        </p:tgtEl>
                                        <p:attrNameLst>
                                          <p:attrName>ppt_w</p:attrName>
                                        </p:attrNameLst>
                                      </p:cBhvr>
                                      <p:tavLst>
                                        <p:tav tm="0">
                                          <p:val>
                                            <p:fltVal val="0"/>
                                          </p:val>
                                        </p:tav>
                                        <p:tav tm="100000">
                                          <p:val>
                                            <p:strVal val="#ppt_w"/>
                                          </p:val>
                                        </p:tav>
                                      </p:tavLst>
                                    </p:anim>
                                    <p:anim calcmode="lin" valueType="num">
                                      <p:cBhvr>
                                        <p:cTn id="27" dur="500" fill="hold"/>
                                        <p:tgtEl>
                                          <p:spTgt spid="45"/>
                                        </p:tgtEl>
                                        <p:attrNameLst>
                                          <p:attrName>ppt_h</p:attrName>
                                        </p:attrNameLst>
                                      </p:cBhvr>
                                      <p:tavLst>
                                        <p:tav tm="0">
                                          <p:val>
                                            <p:fltVal val="0"/>
                                          </p:val>
                                        </p:tav>
                                        <p:tav tm="100000">
                                          <p:val>
                                            <p:strVal val="#ppt_h"/>
                                          </p:val>
                                        </p:tav>
                                      </p:tavLst>
                                    </p:anim>
                                    <p:animEffect transition="in" filter="fade">
                                      <p:cBhvr>
                                        <p:cTn id="28" dur="500"/>
                                        <p:tgtEl>
                                          <p:spTgt spid="45"/>
                                        </p:tgtEl>
                                      </p:cBhvr>
                                    </p:animEffect>
                                  </p:childTnLst>
                                </p:cTn>
                              </p:par>
                              <p:par>
                                <p:cTn id="29" presetID="53" presetClass="entr" presetSubtype="16" fill="hold" nodeType="withEffect">
                                  <p:stCondLst>
                                    <p:cond delay="0"/>
                                  </p:stCondLst>
                                  <p:childTnLst>
                                    <p:set>
                                      <p:cBhvr>
                                        <p:cTn id="30" dur="1" fill="hold">
                                          <p:stCondLst>
                                            <p:cond delay="0"/>
                                          </p:stCondLst>
                                        </p:cTn>
                                        <p:tgtEl>
                                          <p:spTgt spid="46"/>
                                        </p:tgtEl>
                                        <p:attrNameLst>
                                          <p:attrName>style.visibility</p:attrName>
                                        </p:attrNameLst>
                                      </p:cBhvr>
                                      <p:to>
                                        <p:strVal val="visible"/>
                                      </p:to>
                                    </p:set>
                                    <p:anim calcmode="lin" valueType="num">
                                      <p:cBhvr>
                                        <p:cTn id="31" dur="500" fill="hold"/>
                                        <p:tgtEl>
                                          <p:spTgt spid="46"/>
                                        </p:tgtEl>
                                        <p:attrNameLst>
                                          <p:attrName>ppt_w</p:attrName>
                                        </p:attrNameLst>
                                      </p:cBhvr>
                                      <p:tavLst>
                                        <p:tav tm="0">
                                          <p:val>
                                            <p:fltVal val="0"/>
                                          </p:val>
                                        </p:tav>
                                        <p:tav tm="100000">
                                          <p:val>
                                            <p:strVal val="#ppt_w"/>
                                          </p:val>
                                        </p:tav>
                                      </p:tavLst>
                                    </p:anim>
                                    <p:anim calcmode="lin" valueType="num">
                                      <p:cBhvr>
                                        <p:cTn id="32" dur="500" fill="hold"/>
                                        <p:tgtEl>
                                          <p:spTgt spid="46"/>
                                        </p:tgtEl>
                                        <p:attrNameLst>
                                          <p:attrName>ppt_h</p:attrName>
                                        </p:attrNameLst>
                                      </p:cBhvr>
                                      <p:tavLst>
                                        <p:tav tm="0">
                                          <p:val>
                                            <p:fltVal val="0"/>
                                          </p:val>
                                        </p:tav>
                                        <p:tav tm="100000">
                                          <p:val>
                                            <p:strVal val="#ppt_h"/>
                                          </p:val>
                                        </p:tav>
                                      </p:tavLst>
                                    </p:anim>
                                    <p:animEffect transition="in" filter="fade">
                                      <p:cBhvr>
                                        <p:cTn id="33" dur="500"/>
                                        <p:tgtEl>
                                          <p:spTgt spid="46"/>
                                        </p:tgtEl>
                                      </p:cBhvr>
                                    </p:animEffect>
                                  </p:childTnLst>
                                </p:cTn>
                              </p:par>
                              <p:par>
                                <p:cTn id="34" presetID="53" presetClass="entr" presetSubtype="16" fill="hold" nodeType="withEffect">
                                  <p:stCondLst>
                                    <p:cond delay="0"/>
                                  </p:stCondLst>
                                  <p:childTnLst>
                                    <p:set>
                                      <p:cBhvr>
                                        <p:cTn id="35" dur="1" fill="hold">
                                          <p:stCondLst>
                                            <p:cond delay="0"/>
                                          </p:stCondLst>
                                        </p:cTn>
                                        <p:tgtEl>
                                          <p:spTgt spid="48"/>
                                        </p:tgtEl>
                                        <p:attrNameLst>
                                          <p:attrName>style.visibility</p:attrName>
                                        </p:attrNameLst>
                                      </p:cBhvr>
                                      <p:to>
                                        <p:strVal val="visible"/>
                                      </p:to>
                                    </p:set>
                                    <p:anim calcmode="lin" valueType="num">
                                      <p:cBhvr>
                                        <p:cTn id="36" dur="500" fill="hold"/>
                                        <p:tgtEl>
                                          <p:spTgt spid="48"/>
                                        </p:tgtEl>
                                        <p:attrNameLst>
                                          <p:attrName>ppt_w</p:attrName>
                                        </p:attrNameLst>
                                      </p:cBhvr>
                                      <p:tavLst>
                                        <p:tav tm="0">
                                          <p:val>
                                            <p:fltVal val="0"/>
                                          </p:val>
                                        </p:tav>
                                        <p:tav tm="100000">
                                          <p:val>
                                            <p:strVal val="#ppt_w"/>
                                          </p:val>
                                        </p:tav>
                                      </p:tavLst>
                                    </p:anim>
                                    <p:anim calcmode="lin" valueType="num">
                                      <p:cBhvr>
                                        <p:cTn id="37" dur="500" fill="hold"/>
                                        <p:tgtEl>
                                          <p:spTgt spid="48"/>
                                        </p:tgtEl>
                                        <p:attrNameLst>
                                          <p:attrName>ppt_h</p:attrName>
                                        </p:attrNameLst>
                                      </p:cBhvr>
                                      <p:tavLst>
                                        <p:tav tm="0">
                                          <p:val>
                                            <p:fltVal val="0"/>
                                          </p:val>
                                        </p:tav>
                                        <p:tav tm="100000">
                                          <p:val>
                                            <p:strVal val="#ppt_h"/>
                                          </p:val>
                                        </p:tav>
                                      </p:tavLst>
                                    </p:anim>
                                    <p:animEffect transition="in" filter="fade">
                                      <p:cBhvr>
                                        <p:cTn id="38" dur="500"/>
                                        <p:tgtEl>
                                          <p:spTgt spid="48"/>
                                        </p:tgtEl>
                                      </p:cBhvr>
                                    </p:animEffect>
                                  </p:childTnLst>
                                </p:cTn>
                              </p:par>
                              <p:par>
                                <p:cTn id="39" presetID="53" presetClass="entr" presetSubtype="16" fill="hold" nodeType="withEffect">
                                  <p:stCondLst>
                                    <p:cond delay="0"/>
                                  </p:stCondLst>
                                  <p:childTnLst>
                                    <p:set>
                                      <p:cBhvr>
                                        <p:cTn id="40" dur="1" fill="hold">
                                          <p:stCondLst>
                                            <p:cond delay="0"/>
                                          </p:stCondLst>
                                        </p:cTn>
                                        <p:tgtEl>
                                          <p:spTgt spid="47"/>
                                        </p:tgtEl>
                                        <p:attrNameLst>
                                          <p:attrName>style.visibility</p:attrName>
                                        </p:attrNameLst>
                                      </p:cBhvr>
                                      <p:to>
                                        <p:strVal val="visible"/>
                                      </p:to>
                                    </p:set>
                                    <p:anim calcmode="lin" valueType="num">
                                      <p:cBhvr>
                                        <p:cTn id="41" dur="500" fill="hold"/>
                                        <p:tgtEl>
                                          <p:spTgt spid="47"/>
                                        </p:tgtEl>
                                        <p:attrNameLst>
                                          <p:attrName>ppt_w</p:attrName>
                                        </p:attrNameLst>
                                      </p:cBhvr>
                                      <p:tavLst>
                                        <p:tav tm="0">
                                          <p:val>
                                            <p:fltVal val="0"/>
                                          </p:val>
                                        </p:tav>
                                        <p:tav tm="100000">
                                          <p:val>
                                            <p:strVal val="#ppt_w"/>
                                          </p:val>
                                        </p:tav>
                                      </p:tavLst>
                                    </p:anim>
                                    <p:anim calcmode="lin" valueType="num">
                                      <p:cBhvr>
                                        <p:cTn id="42" dur="500" fill="hold"/>
                                        <p:tgtEl>
                                          <p:spTgt spid="47"/>
                                        </p:tgtEl>
                                        <p:attrNameLst>
                                          <p:attrName>ppt_h</p:attrName>
                                        </p:attrNameLst>
                                      </p:cBhvr>
                                      <p:tavLst>
                                        <p:tav tm="0">
                                          <p:val>
                                            <p:fltVal val="0"/>
                                          </p:val>
                                        </p:tav>
                                        <p:tav tm="100000">
                                          <p:val>
                                            <p:strVal val="#ppt_h"/>
                                          </p:val>
                                        </p:tav>
                                      </p:tavLst>
                                    </p:anim>
                                    <p:animEffect transition="in" filter="fade">
                                      <p:cBhvr>
                                        <p:cTn id="43"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4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email"/>
          <a:stretch>
            <a:fillRect/>
          </a:stretch>
        </p:blipFill>
        <p:spPr>
          <a:xfrm rot="5400000">
            <a:off x="2667000" y="-2667000"/>
            <a:ext cx="6858000" cy="12192000"/>
          </a:xfrm>
          <a:prstGeom prst="rect">
            <a:avLst/>
          </a:prstGeom>
        </p:spPr>
      </p:pic>
      <p:sp>
        <p:nvSpPr>
          <p:cNvPr id="7" name="矩形 6"/>
          <p:cNvSpPr/>
          <p:nvPr/>
        </p:nvSpPr>
        <p:spPr>
          <a:xfrm>
            <a:off x="255094" y="231075"/>
            <a:ext cx="11682906" cy="634004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9" name="矩形 8"/>
          <p:cNvSpPr/>
          <p:nvPr/>
        </p:nvSpPr>
        <p:spPr>
          <a:xfrm>
            <a:off x="4960620" y="231003"/>
            <a:ext cx="2270760" cy="289770"/>
          </a:xfrm>
          <a:prstGeom prst="rect">
            <a:avLst/>
          </a:prstGeom>
          <a:solidFill>
            <a:srgbClr val="2B65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11" name="矩形 10"/>
          <p:cNvSpPr/>
          <p:nvPr/>
        </p:nvSpPr>
        <p:spPr>
          <a:xfrm>
            <a:off x="4960620" y="6446662"/>
            <a:ext cx="2270760" cy="13833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grpSp>
        <p:nvGrpSpPr>
          <p:cNvPr id="3" name="组合 2"/>
          <p:cNvGrpSpPr/>
          <p:nvPr/>
        </p:nvGrpSpPr>
        <p:grpSpPr>
          <a:xfrm>
            <a:off x="4483820" y="2787560"/>
            <a:ext cx="7451992" cy="1280160"/>
            <a:chOff x="4483820" y="2787560"/>
            <a:chExt cx="7451992" cy="1280160"/>
          </a:xfrm>
        </p:grpSpPr>
        <p:sp>
          <p:nvSpPr>
            <p:cNvPr id="2" name="矩形 1"/>
            <p:cNvSpPr/>
            <p:nvPr/>
          </p:nvSpPr>
          <p:spPr>
            <a:xfrm>
              <a:off x="4483820" y="2787560"/>
              <a:ext cx="7451992" cy="1280160"/>
            </a:xfrm>
            <a:prstGeom prst="rect">
              <a:avLst/>
            </a:prstGeom>
            <a:blipFill dpi="0" rotWithShape="1">
              <a:blip r:embed="rId2" cstate="email"/>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6"/>
            <p:cNvSpPr txBox="1"/>
            <p:nvPr/>
          </p:nvSpPr>
          <p:spPr>
            <a:xfrm>
              <a:off x="4483820" y="2898381"/>
              <a:ext cx="4685580" cy="923330"/>
            </a:xfrm>
            <a:prstGeom prst="rect">
              <a:avLst/>
            </a:prstGeom>
            <a:noFill/>
          </p:spPr>
          <p:txBody>
            <a:bodyPr wrap="square" rtlCol="0">
              <a:spAutoFit/>
            </a:bodyPr>
            <a:lstStyle/>
            <a:p>
              <a:r>
                <a:rPr lang="en-US" altLang="zh-CN" sz="5400" dirty="0">
                  <a:solidFill>
                    <a:srgbClr val="FFFFFF"/>
                  </a:solidFill>
                  <a:effectLst>
                    <a:outerShdw blurRad="38100" dist="38100" dir="2700000" algn="tl">
                      <a:srgbClr val="000000"/>
                    </a:outerShdw>
                  </a:effectLst>
                  <a:latin typeface="字魂95号-手刻宋" panose="00000500000000000000" pitchFamily="2" charset="-122"/>
                  <a:ea typeface="字魂95号-手刻宋" panose="00000500000000000000" pitchFamily="2" charset="-122"/>
                  <a:cs typeface="Playfair Display" charset="0"/>
                </a:rPr>
                <a:t>PART FOUR</a:t>
              </a:r>
              <a:endParaRPr lang="en-US" sz="5400" dirty="0">
                <a:solidFill>
                  <a:srgbClr val="FFFFFF"/>
                </a:solidFill>
                <a:effectLst>
                  <a:outerShdw blurRad="38100" dist="38100" dir="2700000" algn="tl">
                    <a:srgbClr val="000000"/>
                  </a:outerShdw>
                </a:effectLst>
                <a:latin typeface="字魂95号-手刻宋" panose="00000500000000000000" pitchFamily="2" charset="-122"/>
                <a:ea typeface="字魂95号-手刻宋" panose="00000500000000000000" pitchFamily="2" charset="-122"/>
                <a:cs typeface="Playfair Display" charset="0"/>
              </a:endParaRPr>
            </a:p>
          </p:txBody>
        </p:sp>
      </p:grpSp>
      <p:sp>
        <p:nvSpPr>
          <p:cNvPr id="14" name="TextBox 7"/>
          <p:cNvSpPr txBox="1"/>
          <p:nvPr/>
        </p:nvSpPr>
        <p:spPr>
          <a:xfrm>
            <a:off x="1003300" y="2840355"/>
            <a:ext cx="2842260" cy="645160"/>
          </a:xfrm>
          <a:prstGeom prst="rect">
            <a:avLst/>
          </a:prstGeom>
          <a:noFill/>
        </p:spPr>
        <p:txBody>
          <a:bodyPr wrap="square" lIns="0" rIns="0" rtlCol="0">
            <a:spAutoFit/>
          </a:bodyPr>
          <a:lstStyle/>
          <a:p>
            <a:pPr algn="dist"/>
            <a:r>
              <a:rPr lang="zh-CN" altLang="en-US" sz="36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Bebas Neue" charset="0"/>
              </a:rPr>
              <a:t>实验与结果</a:t>
            </a:r>
            <a:endParaRPr lang="zh-CN" altLang="en-US" sz="36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Bebas Neue" charset="0"/>
            </a:endParaRPr>
          </a:p>
        </p:txBody>
      </p:sp>
      <p:sp>
        <p:nvSpPr>
          <p:cNvPr id="15" name="TextBox 7"/>
          <p:cNvSpPr txBox="1"/>
          <p:nvPr/>
        </p:nvSpPr>
        <p:spPr>
          <a:xfrm>
            <a:off x="1433195" y="3485515"/>
            <a:ext cx="3050540" cy="643255"/>
          </a:xfrm>
          <a:prstGeom prst="rect">
            <a:avLst/>
          </a:prstGeom>
          <a:noFill/>
        </p:spPr>
        <p:txBody>
          <a:bodyPr wrap="square" lIns="0" rIns="0" rtlCol="0">
            <a:noAutofit/>
          </a:bodyPr>
          <a:lstStyle/>
          <a:p>
            <a:pPr>
              <a:lnSpc>
                <a:spcPct val="130000"/>
              </a:lnSpc>
            </a:pPr>
            <a:r>
              <a:rPr lang="en-US" sz="1600" dirty="0">
                <a:solidFill>
                  <a:schemeClr val="tx1">
                    <a:lumMod val="85000"/>
                    <a:lumOff val="15000"/>
                  </a:schemeClr>
                </a:solidFill>
              </a:rPr>
              <a:t>Experiments and Results</a:t>
            </a:r>
            <a:endParaRPr lang="en-US" sz="1050" dirty="0">
              <a:solidFill>
                <a:schemeClr val="tx1">
                  <a:lumMod val="85000"/>
                  <a:lumOff val="1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250" advClick="0" advTm="0">
        <p14:flip dir="r"/>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par>
                          <p:cTn id="14" fill="hold">
                            <p:stCondLst>
                              <p:cond delay="1000"/>
                            </p:stCondLst>
                            <p:childTnLst>
                              <p:par>
                                <p:cTn id="15" presetID="22" presetClass="entr" presetSubtype="4"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up)">
                                      <p:cBhvr>
                                        <p:cTn id="20" dur="500"/>
                                        <p:tgtEl>
                                          <p:spTgt spid="11"/>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left)">
                                      <p:cBhvr>
                                        <p:cTn id="24" dur="500"/>
                                        <p:tgtEl>
                                          <p:spTgt spid="14"/>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par>
                          <p:cTn id="28" fill="hold">
                            <p:stCondLst>
                              <p:cond delay="2000"/>
                            </p:stCondLst>
                            <p:childTnLst>
                              <p:par>
                                <p:cTn id="29" presetID="22" presetClass="entr" presetSubtype="8" fill="hold"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left)">
                                      <p:cBhvr>
                                        <p:cTn id="3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9" grpId="0" animBg="1"/>
      <p:bldP spid="11" grpId="0" animBg="1"/>
      <p:bldP spid="14" grpId="0"/>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email"/>
          <a:stretch>
            <a:fillRect/>
          </a:stretch>
        </p:blipFill>
        <p:spPr>
          <a:xfrm rot="5400000">
            <a:off x="2667000" y="-2667000"/>
            <a:ext cx="6858000" cy="12192000"/>
          </a:xfrm>
          <a:prstGeom prst="rect">
            <a:avLst/>
          </a:prstGeom>
        </p:spPr>
      </p:pic>
      <p:sp>
        <p:nvSpPr>
          <p:cNvPr id="7" name="矩形 6"/>
          <p:cNvSpPr/>
          <p:nvPr/>
        </p:nvSpPr>
        <p:spPr>
          <a:xfrm>
            <a:off x="255094" y="246315"/>
            <a:ext cx="11682906" cy="634004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9" name="矩形 8"/>
          <p:cNvSpPr/>
          <p:nvPr/>
        </p:nvSpPr>
        <p:spPr>
          <a:xfrm>
            <a:off x="4960620" y="231003"/>
            <a:ext cx="2270760" cy="289770"/>
          </a:xfrm>
          <a:prstGeom prst="rect">
            <a:avLst/>
          </a:prstGeom>
          <a:solidFill>
            <a:srgbClr val="2B65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grpSp>
        <p:nvGrpSpPr>
          <p:cNvPr id="81" name="组合 80"/>
          <p:cNvGrpSpPr/>
          <p:nvPr/>
        </p:nvGrpSpPr>
        <p:grpSpPr>
          <a:xfrm>
            <a:off x="1241422" y="4520342"/>
            <a:ext cx="9969973" cy="1496534"/>
            <a:chOff x="1241422" y="4520342"/>
            <a:chExt cx="9969973" cy="1496534"/>
          </a:xfrm>
        </p:grpSpPr>
        <p:grpSp>
          <p:nvGrpSpPr>
            <p:cNvPr id="60" name="组合 59"/>
            <p:cNvGrpSpPr/>
            <p:nvPr/>
          </p:nvGrpSpPr>
          <p:grpSpPr>
            <a:xfrm>
              <a:off x="1241422" y="4520342"/>
              <a:ext cx="9969973" cy="1496534"/>
              <a:chOff x="1056759" y="1831556"/>
              <a:chExt cx="10085159" cy="1496428"/>
            </a:xfrm>
          </p:grpSpPr>
          <p:sp>
            <p:nvSpPr>
              <p:cNvPr id="61" name="文本框 60"/>
              <p:cNvSpPr txBox="1"/>
              <p:nvPr/>
            </p:nvSpPr>
            <p:spPr>
              <a:xfrm>
                <a:off x="1056759" y="1831556"/>
                <a:ext cx="2550886" cy="461632"/>
              </a:xfrm>
              <a:prstGeom prst="rect">
                <a:avLst/>
              </a:prstGeom>
              <a:noFill/>
            </p:spPr>
            <p:txBody>
              <a:bodyPr wrap="square" rtlCol="0">
                <a:spAutoFit/>
              </a:bodyPr>
              <a:lstStyle/>
              <a:p>
                <a:r>
                  <a:rPr lang="zh-CN" altLang="en-US" sz="24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mn-ea"/>
                    <a:sym typeface="Source Han Serif SC" panose="02020700000000000000" pitchFamily="18" charset="-122"/>
                  </a:rPr>
                  <a:t>输入此处标题</a:t>
                </a:r>
                <a:endParaRPr lang="zh-CN" altLang="en-US" sz="24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mn-ea"/>
                  <a:sym typeface="Source Han Serif SC" panose="02020700000000000000" pitchFamily="18" charset="-122"/>
                </a:endParaRPr>
              </a:p>
            </p:txBody>
          </p:sp>
          <p:sp>
            <p:nvSpPr>
              <p:cNvPr id="63" name="文本框 62"/>
              <p:cNvSpPr txBox="1"/>
              <p:nvPr/>
            </p:nvSpPr>
            <p:spPr>
              <a:xfrm>
                <a:off x="1056759" y="2429789"/>
                <a:ext cx="10085159" cy="898195"/>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lnSpc>
                    <a:spcPts val="2200"/>
                  </a:lnSpc>
                </a:pPr>
                <a:r>
                  <a:rPr lang="zh-CN" altLang="en-US" sz="1200" dirty="0">
                    <a:solidFill>
                      <a:schemeClr val="tx1">
                        <a:lumMod val="85000"/>
                        <a:lumOff val="15000"/>
                      </a:schemeClr>
                    </a:solidFill>
                    <a:latin typeface="字魂35号-经典雅黑" panose="00000500000000000000" pitchFamily="2" charset="-122"/>
                    <a:ea typeface="字魂35号-经典雅黑" panose="00000500000000000000" pitchFamily="2" charset="-122"/>
                    <a:sym typeface="字魂35号-经典雅黑" panose="00000500000000000000" pitchFamily="2" charset="-122"/>
                  </a:rPr>
                  <a:t>请在此处添加具体内容，文字尽量言简意赅简单说明即可，不必过于繁琐，注意版面美观度。文字尽量言简意赅。请在此处添加具体内容，文字尽量言简意赅简单说明即可，不必过于繁琐，注意版面美观度。文字尽量言简意赅。</a:t>
                </a:r>
                <a:endParaRPr lang="zh-CN" altLang="en-US" sz="1200" dirty="0">
                  <a:solidFill>
                    <a:schemeClr val="tx1">
                      <a:lumMod val="85000"/>
                      <a:lumOff val="15000"/>
                    </a:schemeClr>
                  </a:solidFill>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a:p>
                <a:pPr algn="l">
                  <a:lnSpc>
                    <a:spcPts val="2200"/>
                  </a:lnSpc>
                </a:pPr>
                <a:endParaRPr lang="zh-CN" altLang="en-US" sz="1200" dirty="0">
                  <a:solidFill>
                    <a:schemeClr val="tx1">
                      <a:lumMod val="85000"/>
                      <a:lumOff val="15000"/>
                    </a:schemeClr>
                  </a:solidFill>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grpSp>
        <p:cxnSp>
          <p:nvCxnSpPr>
            <p:cNvPr id="64" name="直接连接符 63"/>
            <p:cNvCxnSpPr/>
            <p:nvPr/>
          </p:nvCxnSpPr>
          <p:spPr>
            <a:xfrm>
              <a:off x="1349032" y="5092859"/>
              <a:ext cx="2022819" cy="0"/>
            </a:xfrm>
            <a:prstGeom prst="line">
              <a:avLst/>
            </a:prstGeom>
            <a:ln>
              <a:solidFill>
                <a:srgbClr val="2B6587"/>
              </a:solidFill>
            </a:ln>
          </p:spPr>
          <p:style>
            <a:lnRef idx="1">
              <a:schemeClr val="accent1"/>
            </a:lnRef>
            <a:fillRef idx="0">
              <a:schemeClr val="accent1"/>
            </a:fillRef>
            <a:effectRef idx="0">
              <a:schemeClr val="accent1"/>
            </a:effectRef>
            <a:fontRef idx="minor">
              <a:schemeClr val="tx1"/>
            </a:fontRef>
          </p:style>
        </p:cxnSp>
      </p:grpSp>
      <p:grpSp>
        <p:nvGrpSpPr>
          <p:cNvPr id="79" name="组合 78"/>
          <p:cNvGrpSpPr/>
          <p:nvPr/>
        </p:nvGrpSpPr>
        <p:grpSpPr>
          <a:xfrm>
            <a:off x="6360096" y="1986270"/>
            <a:ext cx="2117155" cy="2228861"/>
            <a:chOff x="6360096" y="1986270"/>
            <a:chExt cx="2117155" cy="2228861"/>
          </a:xfrm>
        </p:grpSpPr>
        <p:sp>
          <p:nvSpPr>
            <p:cNvPr id="16" name="矩形: 圆角 15"/>
            <p:cNvSpPr/>
            <p:nvPr/>
          </p:nvSpPr>
          <p:spPr>
            <a:xfrm>
              <a:off x="6360096" y="1986270"/>
              <a:ext cx="2117155" cy="2228861"/>
            </a:xfrm>
            <a:prstGeom prst="roundRect">
              <a:avLst>
                <a:gd name="adj" fmla="val 0"/>
              </a:avLst>
            </a:prstGeom>
            <a:solidFill>
              <a:schemeClr val="bg2"/>
            </a:solidFill>
            <a:ln>
              <a:noFill/>
            </a:ln>
            <a:effectLst>
              <a:outerShdw blurRad="127000" dist="38100" dir="2700000" algn="ctr" rotWithShape="0">
                <a:schemeClr val="tx1">
                  <a:lumMod val="95000"/>
                  <a:lumOff val="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ource Han Serif SC" panose="02020700000000000000" pitchFamily="18" charset="-122"/>
                <a:ea typeface="Source Han Serif SC" panose="02020700000000000000" pitchFamily="18" charset="-122"/>
                <a:cs typeface="+mn-ea"/>
                <a:sym typeface="Source Han Serif SC" panose="02020700000000000000" pitchFamily="18" charset="-122"/>
              </a:endParaRPr>
            </a:p>
          </p:txBody>
        </p:sp>
        <p:sp>
          <p:nvSpPr>
            <p:cNvPr id="17" name="文本框 16"/>
            <p:cNvSpPr txBox="1"/>
            <p:nvPr/>
          </p:nvSpPr>
          <p:spPr>
            <a:xfrm>
              <a:off x="6540157" y="2995931"/>
              <a:ext cx="1757032" cy="369332"/>
            </a:xfrm>
            <a:prstGeom prst="rect">
              <a:avLst/>
            </a:prstGeom>
            <a:noFill/>
          </p:spPr>
          <p:txBody>
            <a:bodyPr wrap="square" rtlCol="0">
              <a:spAutoFit/>
            </a:bodyPr>
            <a:lstStyle/>
            <a:p>
              <a:pPr algn="ctr"/>
              <a:r>
                <a:rPr lang="zh-CN" altLang="en-US"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mn-ea"/>
                  <a:sym typeface="Source Han Serif SC" panose="02020700000000000000" pitchFamily="18" charset="-122"/>
                </a:rPr>
                <a:t>输入标题</a:t>
              </a:r>
              <a:endParaRPr lang="zh-CN" altLang="en-US"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mn-ea"/>
                <a:sym typeface="Source Han Serif SC" panose="02020700000000000000" pitchFamily="18" charset="-122"/>
              </a:endParaRPr>
            </a:p>
          </p:txBody>
        </p:sp>
        <p:sp>
          <p:nvSpPr>
            <p:cNvPr id="18" name="文本框 17"/>
            <p:cNvSpPr txBox="1"/>
            <p:nvPr/>
          </p:nvSpPr>
          <p:spPr>
            <a:xfrm>
              <a:off x="6454432" y="3333085"/>
              <a:ext cx="1928483" cy="616131"/>
            </a:xfrm>
            <a:prstGeom prst="rect">
              <a:avLst/>
            </a:prstGeom>
            <a:noFill/>
          </p:spPr>
          <p:txBody>
            <a:bodyPr wrap="square" rtlCol="0">
              <a:spAutoFit/>
            </a:bodyPr>
            <a:lstStyle/>
            <a:p>
              <a:pPr algn="ctr">
                <a:lnSpc>
                  <a:spcPts val="2200"/>
                </a:lnSpc>
              </a:pPr>
              <a:r>
                <a:rPr lang="zh-CN" altLang="en-US" sz="1200" dirty="0">
                  <a:solidFill>
                    <a:schemeClr val="tx1">
                      <a:lumMod val="85000"/>
                      <a:lumOff val="15000"/>
                    </a:schemeClr>
                  </a:solidFill>
                  <a:latin typeface="字魂35号-经典雅黑" panose="00000500000000000000" pitchFamily="2" charset="-122"/>
                  <a:ea typeface="字魂35号-经典雅黑" panose="00000500000000000000" pitchFamily="2" charset="-122"/>
                  <a:sym typeface="字魂35号-经典雅黑" panose="00000500000000000000" pitchFamily="2" charset="-122"/>
                </a:rPr>
                <a:t>不必过于繁琐，注意版面美观度。文字尽量言简。</a:t>
              </a:r>
              <a:endParaRPr lang="zh-CN" altLang="en-US" sz="1200" dirty="0">
                <a:solidFill>
                  <a:schemeClr val="tx1">
                    <a:lumMod val="85000"/>
                    <a:lumOff val="15000"/>
                  </a:schemeClr>
                </a:solidFill>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65" name="Freeform 37"/>
            <p:cNvSpPr>
              <a:spLocks noChangeAspect="1" noChangeArrowheads="1"/>
            </p:cNvSpPr>
            <p:nvPr/>
          </p:nvSpPr>
          <p:spPr bwMode="auto">
            <a:xfrm>
              <a:off x="7205167" y="2348092"/>
              <a:ext cx="519011" cy="458849"/>
            </a:xfrm>
            <a:custGeom>
              <a:avLst/>
              <a:gdLst>
                <a:gd name="connsiteX0" fmla="*/ 358785 w 512434"/>
                <a:gd name="connsiteY0" fmla="*/ 409158 h 453171"/>
                <a:gd name="connsiteX1" fmla="*/ 345300 w 512434"/>
                <a:gd name="connsiteY1" fmla="*/ 425866 h 453171"/>
                <a:gd name="connsiteX2" fmla="*/ 358785 w 512434"/>
                <a:gd name="connsiteY2" fmla="*/ 439722 h 453171"/>
                <a:gd name="connsiteX3" fmla="*/ 372270 w 512434"/>
                <a:gd name="connsiteY3" fmla="*/ 425866 h 453171"/>
                <a:gd name="connsiteX4" fmla="*/ 358785 w 512434"/>
                <a:gd name="connsiteY4" fmla="*/ 409158 h 453171"/>
                <a:gd name="connsiteX5" fmla="*/ 151153 w 512434"/>
                <a:gd name="connsiteY5" fmla="*/ 300585 h 453171"/>
                <a:gd name="connsiteX6" fmla="*/ 195731 w 512434"/>
                <a:gd name="connsiteY6" fmla="*/ 300585 h 453171"/>
                <a:gd name="connsiteX7" fmla="*/ 195731 w 512434"/>
                <a:gd name="connsiteY7" fmla="*/ 345175 h 453171"/>
                <a:gd name="connsiteX8" fmla="*/ 151153 w 512434"/>
                <a:gd name="connsiteY8" fmla="*/ 345175 h 453171"/>
                <a:gd name="connsiteX9" fmla="*/ 71978 w 512434"/>
                <a:gd name="connsiteY9" fmla="*/ 300585 h 453171"/>
                <a:gd name="connsiteX10" fmla="*/ 120152 w 512434"/>
                <a:gd name="connsiteY10" fmla="*/ 300585 h 453171"/>
                <a:gd name="connsiteX11" fmla="*/ 120152 w 512434"/>
                <a:gd name="connsiteY11" fmla="*/ 345175 h 453171"/>
                <a:gd name="connsiteX12" fmla="*/ 71978 w 512434"/>
                <a:gd name="connsiteY12" fmla="*/ 345175 h 453171"/>
                <a:gd name="connsiteX13" fmla="*/ 481786 w 512434"/>
                <a:gd name="connsiteY13" fmla="*/ 286492 h 453171"/>
                <a:gd name="connsiteX14" fmla="*/ 468300 w 512434"/>
                <a:gd name="connsiteY14" fmla="*/ 299940 h 453171"/>
                <a:gd name="connsiteX15" fmla="*/ 481786 w 512434"/>
                <a:gd name="connsiteY15" fmla="*/ 313389 h 453171"/>
                <a:gd name="connsiteX16" fmla="*/ 498948 w 512434"/>
                <a:gd name="connsiteY16" fmla="*/ 299940 h 453171"/>
                <a:gd name="connsiteX17" fmla="*/ 481786 w 512434"/>
                <a:gd name="connsiteY17" fmla="*/ 286492 h 453171"/>
                <a:gd name="connsiteX18" fmla="*/ 235785 w 512434"/>
                <a:gd name="connsiteY18" fmla="*/ 286492 h 453171"/>
                <a:gd name="connsiteX19" fmla="*/ 222300 w 512434"/>
                <a:gd name="connsiteY19" fmla="*/ 299940 h 453171"/>
                <a:gd name="connsiteX20" fmla="*/ 235785 w 512434"/>
                <a:gd name="connsiteY20" fmla="*/ 313389 h 453171"/>
                <a:gd name="connsiteX21" fmla="*/ 249270 w 512434"/>
                <a:gd name="connsiteY21" fmla="*/ 299940 h 453171"/>
                <a:gd name="connsiteX22" fmla="*/ 235785 w 512434"/>
                <a:gd name="connsiteY22" fmla="*/ 286492 h 453171"/>
                <a:gd name="connsiteX23" fmla="*/ 151153 w 512434"/>
                <a:gd name="connsiteY23" fmla="*/ 228588 h 453171"/>
                <a:gd name="connsiteX24" fmla="*/ 195731 w 512434"/>
                <a:gd name="connsiteY24" fmla="*/ 228588 h 453171"/>
                <a:gd name="connsiteX25" fmla="*/ 195731 w 512434"/>
                <a:gd name="connsiteY25" fmla="*/ 273178 h 453171"/>
                <a:gd name="connsiteX26" fmla="*/ 151153 w 512434"/>
                <a:gd name="connsiteY26" fmla="*/ 273178 h 453171"/>
                <a:gd name="connsiteX27" fmla="*/ 71978 w 512434"/>
                <a:gd name="connsiteY27" fmla="*/ 228588 h 453171"/>
                <a:gd name="connsiteX28" fmla="*/ 120152 w 512434"/>
                <a:gd name="connsiteY28" fmla="*/ 228588 h 453171"/>
                <a:gd name="connsiteX29" fmla="*/ 120152 w 512434"/>
                <a:gd name="connsiteY29" fmla="*/ 273178 h 453171"/>
                <a:gd name="connsiteX30" fmla="*/ 71978 w 512434"/>
                <a:gd name="connsiteY30" fmla="*/ 273178 h 453171"/>
                <a:gd name="connsiteX31" fmla="*/ 427028 w 512434"/>
                <a:gd name="connsiteY31" fmla="*/ 221695 h 453171"/>
                <a:gd name="connsiteX32" fmla="*/ 372270 w 512434"/>
                <a:gd name="connsiteY32" fmla="*/ 275896 h 453171"/>
                <a:gd name="connsiteX33" fmla="*/ 358785 w 512434"/>
                <a:gd name="connsiteY33" fmla="*/ 272636 h 453171"/>
                <a:gd name="connsiteX34" fmla="*/ 341622 w 512434"/>
                <a:gd name="connsiteY34" fmla="*/ 279564 h 453171"/>
                <a:gd name="connsiteX35" fmla="*/ 283596 w 512434"/>
                <a:gd name="connsiteY35" fmla="*/ 238404 h 453171"/>
                <a:gd name="connsiteX36" fmla="*/ 266433 w 512434"/>
                <a:gd name="connsiteY36" fmla="*/ 238404 h 453171"/>
                <a:gd name="connsiteX37" fmla="*/ 270111 w 512434"/>
                <a:gd name="connsiteY37" fmla="*/ 255520 h 453171"/>
                <a:gd name="connsiteX38" fmla="*/ 331406 w 512434"/>
                <a:gd name="connsiteY38" fmla="*/ 303200 h 453171"/>
                <a:gd name="connsiteX39" fmla="*/ 358785 w 512434"/>
                <a:gd name="connsiteY39" fmla="*/ 327245 h 453171"/>
                <a:gd name="connsiteX40" fmla="*/ 386164 w 512434"/>
                <a:gd name="connsiteY40" fmla="*/ 299940 h 453171"/>
                <a:gd name="connsiteX41" fmla="*/ 386164 w 512434"/>
                <a:gd name="connsiteY41" fmla="*/ 296680 h 453171"/>
                <a:gd name="connsiteX42" fmla="*/ 444191 w 512434"/>
                <a:gd name="connsiteY42" fmla="*/ 238404 h 453171"/>
                <a:gd name="connsiteX43" fmla="*/ 444191 w 512434"/>
                <a:gd name="connsiteY43" fmla="*/ 221695 h 453171"/>
                <a:gd name="connsiteX44" fmla="*/ 427028 w 512434"/>
                <a:gd name="connsiteY44" fmla="*/ 221695 h 453171"/>
                <a:gd name="connsiteX45" fmla="*/ 358785 w 512434"/>
                <a:gd name="connsiteY45" fmla="*/ 163826 h 453171"/>
                <a:gd name="connsiteX46" fmla="*/ 345300 w 512434"/>
                <a:gd name="connsiteY46" fmla="*/ 177274 h 453171"/>
                <a:gd name="connsiteX47" fmla="*/ 358785 w 512434"/>
                <a:gd name="connsiteY47" fmla="*/ 190723 h 453171"/>
                <a:gd name="connsiteX48" fmla="*/ 372270 w 512434"/>
                <a:gd name="connsiteY48" fmla="*/ 177274 h 453171"/>
                <a:gd name="connsiteX49" fmla="*/ 358785 w 512434"/>
                <a:gd name="connsiteY49" fmla="*/ 163826 h 453171"/>
                <a:gd name="connsiteX50" fmla="*/ 151153 w 512434"/>
                <a:gd name="connsiteY50" fmla="*/ 156592 h 453171"/>
                <a:gd name="connsiteX51" fmla="*/ 195731 w 512434"/>
                <a:gd name="connsiteY51" fmla="*/ 156592 h 453171"/>
                <a:gd name="connsiteX52" fmla="*/ 195731 w 512434"/>
                <a:gd name="connsiteY52" fmla="*/ 201182 h 453171"/>
                <a:gd name="connsiteX53" fmla="*/ 151153 w 512434"/>
                <a:gd name="connsiteY53" fmla="*/ 201182 h 453171"/>
                <a:gd name="connsiteX54" fmla="*/ 37595 w 512434"/>
                <a:gd name="connsiteY54" fmla="*/ 102289 h 453171"/>
                <a:gd name="connsiteX55" fmla="*/ 37595 w 512434"/>
                <a:gd name="connsiteY55" fmla="*/ 374925 h 453171"/>
                <a:gd name="connsiteX56" fmla="*/ 228838 w 512434"/>
                <a:gd name="connsiteY56" fmla="*/ 374925 h 453171"/>
                <a:gd name="connsiteX57" fmla="*/ 208406 w 512434"/>
                <a:gd name="connsiteY57" fmla="*/ 299940 h 453171"/>
                <a:gd name="connsiteX58" fmla="*/ 246001 w 512434"/>
                <a:gd name="connsiteY58" fmla="*/ 201318 h 453171"/>
                <a:gd name="connsiteX59" fmla="*/ 225569 w 512434"/>
                <a:gd name="connsiteY59" fmla="*/ 201318 h 453171"/>
                <a:gd name="connsiteX60" fmla="*/ 225569 w 512434"/>
                <a:gd name="connsiteY60" fmla="*/ 156898 h 453171"/>
                <a:gd name="connsiteX61" fmla="*/ 270111 w 512434"/>
                <a:gd name="connsiteY61" fmla="*/ 156898 h 453171"/>
                <a:gd name="connsiteX62" fmla="*/ 270111 w 512434"/>
                <a:gd name="connsiteY62" fmla="*/ 177274 h 453171"/>
                <a:gd name="connsiteX63" fmla="*/ 358785 w 512434"/>
                <a:gd name="connsiteY63" fmla="*/ 149970 h 453171"/>
                <a:gd name="connsiteX64" fmla="*/ 382895 w 512434"/>
                <a:gd name="connsiteY64" fmla="*/ 149970 h 453171"/>
                <a:gd name="connsiteX65" fmla="*/ 382895 w 512434"/>
                <a:gd name="connsiteY65" fmla="*/ 102289 h 453171"/>
                <a:gd name="connsiteX66" fmla="*/ 37595 w 512434"/>
                <a:gd name="connsiteY66" fmla="*/ 102289 h 453171"/>
                <a:gd name="connsiteX67" fmla="*/ 136894 w 512434"/>
                <a:gd name="connsiteY67" fmla="*/ 30564 h 453171"/>
                <a:gd name="connsiteX68" fmla="*/ 136894 w 512434"/>
                <a:gd name="connsiteY68" fmla="*/ 68057 h 453171"/>
                <a:gd name="connsiteX69" fmla="*/ 283596 w 512434"/>
                <a:gd name="connsiteY69" fmla="*/ 68057 h 453171"/>
                <a:gd name="connsiteX70" fmla="*/ 283596 w 512434"/>
                <a:gd name="connsiteY70" fmla="*/ 30564 h 453171"/>
                <a:gd name="connsiteX71" fmla="*/ 136894 w 512434"/>
                <a:gd name="connsiteY71" fmla="*/ 30564 h 453171"/>
                <a:gd name="connsiteX72" fmla="*/ 30648 w 512434"/>
                <a:gd name="connsiteY72" fmla="*/ 0 h 453171"/>
                <a:gd name="connsiteX73" fmla="*/ 389433 w 512434"/>
                <a:gd name="connsiteY73" fmla="*/ 0 h 453171"/>
                <a:gd name="connsiteX74" fmla="*/ 420490 w 512434"/>
                <a:gd name="connsiteY74" fmla="*/ 30564 h 453171"/>
                <a:gd name="connsiteX75" fmla="*/ 420490 w 512434"/>
                <a:gd name="connsiteY75" fmla="*/ 163826 h 453171"/>
                <a:gd name="connsiteX76" fmla="*/ 512434 w 512434"/>
                <a:gd name="connsiteY76" fmla="*/ 299940 h 453171"/>
                <a:gd name="connsiteX77" fmla="*/ 358785 w 512434"/>
                <a:gd name="connsiteY77" fmla="*/ 453171 h 453171"/>
                <a:gd name="connsiteX78" fmla="*/ 263164 w 512434"/>
                <a:gd name="connsiteY78" fmla="*/ 419346 h 453171"/>
                <a:gd name="connsiteX79" fmla="*/ 30648 w 512434"/>
                <a:gd name="connsiteY79" fmla="*/ 419346 h 453171"/>
                <a:gd name="connsiteX80" fmla="*/ 0 w 512434"/>
                <a:gd name="connsiteY80" fmla="*/ 388374 h 453171"/>
                <a:gd name="connsiteX81" fmla="*/ 0 w 512434"/>
                <a:gd name="connsiteY81" fmla="*/ 30564 h 453171"/>
                <a:gd name="connsiteX82" fmla="*/ 30648 w 512434"/>
                <a:gd name="connsiteY82" fmla="*/ 0 h 453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512434" h="453171">
                  <a:moveTo>
                    <a:pt x="358785" y="409158"/>
                  </a:moveTo>
                  <a:cubicBezTo>
                    <a:pt x="351838" y="409158"/>
                    <a:pt x="345300" y="415678"/>
                    <a:pt x="345300" y="425866"/>
                  </a:cubicBezTo>
                  <a:cubicBezTo>
                    <a:pt x="345300" y="432794"/>
                    <a:pt x="351838" y="439722"/>
                    <a:pt x="358785" y="439722"/>
                  </a:cubicBezTo>
                  <a:cubicBezTo>
                    <a:pt x="365732" y="439722"/>
                    <a:pt x="372270" y="432794"/>
                    <a:pt x="372270" y="425866"/>
                  </a:cubicBezTo>
                  <a:cubicBezTo>
                    <a:pt x="372270" y="415678"/>
                    <a:pt x="365732" y="409158"/>
                    <a:pt x="358785" y="409158"/>
                  </a:cubicBezTo>
                  <a:close/>
                  <a:moveTo>
                    <a:pt x="151153" y="300585"/>
                  </a:moveTo>
                  <a:lnTo>
                    <a:pt x="195731" y="300585"/>
                  </a:lnTo>
                  <a:lnTo>
                    <a:pt x="195731" y="345175"/>
                  </a:lnTo>
                  <a:lnTo>
                    <a:pt x="151153" y="345175"/>
                  </a:lnTo>
                  <a:close/>
                  <a:moveTo>
                    <a:pt x="71978" y="300585"/>
                  </a:moveTo>
                  <a:lnTo>
                    <a:pt x="120152" y="300585"/>
                  </a:lnTo>
                  <a:lnTo>
                    <a:pt x="120152" y="345175"/>
                  </a:lnTo>
                  <a:lnTo>
                    <a:pt x="71978" y="345175"/>
                  </a:lnTo>
                  <a:close/>
                  <a:moveTo>
                    <a:pt x="481786" y="286492"/>
                  </a:moveTo>
                  <a:cubicBezTo>
                    <a:pt x="474839" y="286492"/>
                    <a:pt x="468300" y="293012"/>
                    <a:pt x="468300" y="299940"/>
                  </a:cubicBezTo>
                  <a:cubicBezTo>
                    <a:pt x="468300" y="310128"/>
                    <a:pt x="474839" y="313389"/>
                    <a:pt x="481786" y="313389"/>
                  </a:cubicBezTo>
                  <a:cubicBezTo>
                    <a:pt x="492002" y="313389"/>
                    <a:pt x="498948" y="310128"/>
                    <a:pt x="498948" y="299940"/>
                  </a:cubicBezTo>
                  <a:cubicBezTo>
                    <a:pt x="498948" y="293012"/>
                    <a:pt x="492002" y="286492"/>
                    <a:pt x="481786" y="286492"/>
                  </a:cubicBezTo>
                  <a:close/>
                  <a:moveTo>
                    <a:pt x="235785" y="286492"/>
                  </a:moveTo>
                  <a:cubicBezTo>
                    <a:pt x="228838" y="286492"/>
                    <a:pt x="222300" y="293012"/>
                    <a:pt x="222300" y="299940"/>
                  </a:cubicBezTo>
                  <a:cubicBezTo>
                    <a:pt x="222300" y="310128"/>
                    <a:pt x="228838" y="313389"/>
                    <a:pt x="235785" y="313389"/>
                  </a:cubicBezTo>
                  <a:cubicBezTo>
                    <a:pt x="242732" y="313389"/>
                    <a:pt x="249270" y="310128"/>
                    <a:pt x="249270" y="299940"/>
                  </a:cubicBezTo>
                  <a:cubicBezTo>
                    <a:pt x="249270" y="293012"/>
                    <a:pt x="242732" y="286492"/>
                    <a:pt x="235785" y="286492"/>
                  </a:cubicBezTo>
                  <a:close/>
                  <a:moveTo>
                    <a:pt x="151153" y="228588"/>
                  </a:moveTo>
                  <a:lnTo>
                    <a:pt x="195731" y="228588"/>
                  </a:lnTo>
                  <a:lnTo>
                    <a:pt x="195731" y="273178"/>
                  </a:lnTo>
                  <a:lnTo>
                    <a:pt x="151153" y="273178"/>
                  </a:lnTo>
                  <a:close/>
                  <a:moveTo>
                    <a:pt x="71978" y="228588"/>
                  </a:moveTo>
                  <a:lnTo>
                    <a:pt x="120152" y="228588"/>
                  </a:lnTo>
                  <a:lnTo>
                    <a:pt x="120152" y="273178"/>
                  </a:lnTo>
                  <a:lnTo>
                    <a:pt x="71978" y="273178"/>
                  </a:lnTo>
                  <a:close/>
                  <a:moveTo>
                    <a:pt x="427028" y="221695"/>
                  </a:moveTo>
                  <a:cubicBezTo>
                    <a:pt x="427028" y="221695"/>
                    <a:pt x="427028" y="221695"/>
                    <a:pt x="372270" y="275896"/>
                  </a:cubicBezTo>
                  <a:cubicBezTo>
                    <a:pt x="369001" y="275896"/>
                    <a:pt x="365732" y="272636"/>
                    <a:pt x="358785" y="272636"/>
                  </a:cubicBezTo>
                  <a:cubicBezTo>
                    <a:pt x="351838" y="272636"/>
                    <a:pt x="345300" y="275896"/>
                    <a:pt x="341622" y="279564"/>
                  </a:cubicBezTo>
                  <a:cubicBezTo>
                    <a:pt x="341622" y="279564"/>
                    <a:pt x="341622" y="279564"/>
                    <a:pt x="283596" y="238404"/>
                  </a:cubicBezTo>
                  <a:cubicBezTo>
                    <a:pt x="280327" y="231883"/>
                    <a:pt x="270111" y="235143"/>
                    <a:pt x="266433" y="238404"/>
                  </a:cubicBezTo>
                  <a:cubicBezTo>
                    <a:pt x="263164" y="242071"/>
                    <a:pt x="266433" y="252260"/>
                    <a:pt x="270111" y="255520"/>
                  </a:cubicBezTo>
                  <a:cubicBezTo>
                    <a:pt x="270111" y="255520"/>
                    <a:pt x="270111" y="255520"/>
                    <a:pt x="331406" y="303200"/>
                  </a:cubicBezTo>
                  <a:cubicBezTo>
                    <a:pt x="331406" y="317056"/>
                    <a:pt x="345300" y="327245"/>
                    <a:pt x="358785" y="327245"/>
                  </a:cubicBezTo>
                  <a:cubicBezTo>
                    <a:pt x="375948" y="327245"/>
                    <a:pt x="386164" y="317056"/>
                    <a:pt x="386164" y="299940"/>
                  </a:cubicBezTo>
                  <a:lnTo>
                    <a:pt x="386164" y="296680"/>
                  </a:lnTo>
                  <a:cubicBezTo>
                    <a:pt x="386164" y="296680"/>
                    <a:pt x="386164" y="296680"/>
                    <a:pt x="444191" y="238404"/>
                  </a:cubicBezTo>
                  <a:cubicBezTo>
                    <a:pt x="447869" y="231883"/>
                    <a:pt x="451138" y="224955"/>
                    <a:pt x="444191" y="221695"/>
                  </a:cubicBezTo>
                  <a:cubicBezTo>
                    <a:pt x="440922" y="218027"/>
                    <a:pt x="433975" y="218027"/>
                    <a:pt x="427028" y="221695"/>
                  </a:cubicBezTo>
                  <a:close/>
                  <a:moveTo>
                    <a:pt x="358785" y="163826"/>
                  </a:moveTo>
                  <a:cubicBezTo>
                    <a:pt x="351838" y="163826"/>
                    <a:pt x="345300" y="170346"/>
                    <a:pt x="345300" y="177274"/>
                  </a:cubicBezTo>
                  <a:cubicBezTo>
                    <a:pt x="345300" y="184202"/>
                    <a:pt x="351838" y="190723"/>
                    <a:pt x="358785" y="190723"/>
                  </a:cubicBezTo>
                  <a:cubicBezTo>
                    <a:pt x="365732" y="190723"/>
                    <a:pt x="372270" y="184202"/>
                    <a:pt x="372270" y="177274"/>
                  </a:cubicBezTo>
                  <a:cubicBezTo>
                    <a:pt x="372270" y="170346"/>
                    <a:pt x="365732" y="163826"/>
                    <a:pt x="358785" y="163826"/>
                  </a:cubicBezTo>
                  <a:close/>
                  <a:moveTo>
                    <a:pt x="151153" y="156592"/>
                  </a:moveTo>
                  <a:lnTo>
                    <a:pt x="195731" y="156592"/>
                  </a:lnTo>
                  <a:lnTo>
                    <a:pt x="195731" y="201182"/>
                  </a:lnTo>
                  <a:lnTo>
                    <a:pt x="151153" y="201182"/>
                  </a:lnTo>
                  <a:close/>
                  <a:moveTo>
                    <a:pt x="37595" y="102289"/>
                  </a:moveTo>
                  <a:lnTo>
                    <a:pt x="37595" y="374925"/>
                  </a:lnTo>
                  <a:cubicBezTo>
                    <a:pt x="37595" y="374925"/>
                    <a:pt x="37595" y="374925"/>
                    <a:pt x="228838" y="374925"/>
                  </a:cubicBezTo>
                  <a:cubicBezTo>
                    <a:pt x="215353" y="354549"/>
                    <a:pt x="208406" y="327245"/>
                    <a:pt x="208406" y="299940"/>
                  </a:cubicBezTo>
                  <a:cubicBezTo>
                    <a:pt x="208406" y="262448"/>
                    <a:pt x="222300" y="228215"/>
                    <a:pt x="246001" y="201318"/>
                  </a:cubicBezTo>
                  <a:cubicBezTo>
                    <a:pt x="246001" y="201318"/>
                    <a:pt x="246001" y="201318"/>
                    <a:pt x="225569" y="201318"/>
                  </a:cubicBezTo>
                  <a:cubicBezTo>
                    <a:pt x="225569" y="201318"/>
                    <a:pt x="225569" y="201318"/>
                    <a:pt x="225569" y="156898"/>
                  </a:cubicBezTo>
                  <a:cubicBezTo>
                    <a:pt x="225569" y="156898"/>
                    <a:pt x="225569" y="156898"/>
                    <a:pt x="270111" y="156898"/>
                  </a:cubicBezTo>
                  <a:cubicBezTo>
                    <a:pt x="270111" y="156898"/>
                    <a:pt x="270111" y="156898"/>
                    <a:pt x="270111" y="177274"/>
                  </a:cubicBezTo>
                  <a:cubicBezTo>
                    <a:pt x="293812" y="160158"/>
                    <a:pt x="324868" y="149970"/>
                    <a:pt x="358785" y="149970"/>
                  </a:cubicBezTo>
                  <a:cubicBezTo>
                    <a:pt x="365732" y="149970"/>
                    <a:pt x="375948" y="149970"/>
                    <a:pt x="382895" y="149970"/>
                  </a:cubicBezTo>
                  <a:cubicBezTo>
                    <a:pt x="382895" y="149970"/>
                    <a:pt x="382895" y="149970"/>
                    <a:pt x="382895" y="102289"/>
                  </a:cubicBezTo>
                  <a:cubicBezTo>
                    <a:pt x="382895" y="102289"/>
                    <a:pt x="382895" y="102289"/>
                    <a:pt x="37595" y="102289"/>
                  </a:cubicBezTo>
                  <a:close/>
                  <a:moveTo>
                    <a:pt x="136894" y="30564"/>
                  </a:moveTo>
                  <a:lnTo>
                    <a:pt x="136894" y="68057"/>
                  </a:lnTo>
                  <a:cubicBezTo>
                    <a:pt x="136894" y="68057"/>
                    <a:pt x="136894" y="68057"/>
                    <a:pt x="283596" y="68057"/>
                  </a:cubicBezTo>
                  <a:cubicBezTo>
                    <a:pt x="283596" y="68057"/>
                    <a:pt x="283596" y="68057"/>
                    <a:pt x="283596" y="30564"/>
                  </a:cubicBezTo>
                  <a:cubicBezTo>
                    <a:pt x="283596" y="30564"/>
                    <a:pt x="283596" y="30564"/>
                    <a:pt x="136894" y="30564"/>
                  </a:cubicBezTo>
                  <a:close/>
                  <a:moveTo>
                    <a:pt x="30648" y="0"/>
                  </a:moveTo>
                  <a:cubicBezTo>
                    <a:pt x="30648" y="0"/>
                    <a:pt x="30648" y="0"/>
                    <a:pt x="389433" y="0"/>
                  </a:cubicBezTo>
                  <a:cubicBezTo>
                    <a:pt x="406596" y="0"/>
                    <a:pt x="420490" y="13856"/>
                    <a:pt x="420490" y="30564"/>
                  </a:cubicBezTo>
                  <a:cubicBezTo>
                    <a:pt x="420490" y="30564"/>
                    <a:pt x="420490" y="30564"/>
                    <a:pt x="420490" y="163826"/>
                  </a:cubicBezTo>
                  <a:cubicBezTo>
                    <a:pt x="474839" y="187463"/>
                    <a:pt x="512434" y="238404"/>
                    <a:pt x="512434" y="299940"/>
                  </a:cubicBezTo>
                  <a:cubicBezTo>
                    <a:pt x="512434" y="385113"/>
                    <a:pt x="444191" y="453171"/>
                    <a:pt x="358785" y="453171"/>
                  </a:cubicBezTo>
                  <a:cubicBezTo>
                    <a:pt x="324868" y="453171"/>
                    <a:pt x="290543" y="439722"/>
                    <a:pt x="263164" y="419346"/>
                  </a:cubicBezTo>
                  <a:cubicBezTo>
                    <a:pt x="263164" y="419346"/>
                    <a:pt x="263164" y="419346"/>
                    <a:pt x="30648" y="419346"/>
                  </a:cubicBezTo>
                  <a:cubicBezTo>
                    <a:pt x="13894" y="419346"/>
                    <a:pt x="0" y="405490"/>
                    <a:pt x="0" y="388374"/>
                  </a:cubicBezTo>
                  <a:cubicBezTo>
                    <a:pt x="0" y="388374"/>
                    <a:pt x="0" y="388374"/>
                    <a:pt x="0" y="30564"/>
                  </a:cubicBezTo>
                  <a:cubicBezTo>
                    <a:pt x="0" y="13856"/>
                    <a:pt x="13894" y="0"/>
                    <a:pt x="30648" y="0"/>
                  </a:cubicBezTo>
                  <a:close/>
                </a:path>
              </a:pathLst>
            </a:custGeom>
            <a:solidFill>
              <a:srgbClr val="2B6587"/>
            </a:solidFill>
            <a:ln>
              <a:noFill/>
            </a:ln>
            <a:effectLst/>
          </p:spPr>
          <p:txBody>
            <a:bodyPr wrap="square" anchor="ctr">
              <a:noAutofit/>
            </a:bodyPr>
            <a:lstStyle/>
            <a:p>
              <a:pPr>
                <a:defRPr/>
              </a:pPr>
              <a:endParaRPr lang="en-US" sz="2400" dirty="0">
                <a:solidFill>
                  <a:schemeClr val="tx2"/>
                </a:solidFill>
                <a:cs typeface="+mn-ea"/>
                <a:sym typeface="+mn-lt"/>
              </a:endParaRPr>
            </a:p>
          </p:txBody>
        </p:sp>
      </p:grpSp>
      <p:grpSp>
        <p:nvGrpSpPr>
          <p:cNvPr id="80" name="组合 79"/>
          <p:cNvGrpSpPr/>
          <p:nvPr/>
        </p:nvGrpSpPr>
        <p:grpSpPr>
          <a:xfrm>
            <a:off x="8763915" y="1986270"/>
            <a:ext cx="2117155" cy="2228861"/>
            <a:chOff x="8763915" y="1986270"/>
            <a:chExt cx="2117155" cy="2228861"/>
          </a:xfrm>
        </p:grpSpPr>
        <p:sp>
          <p:nvSpPr>
            <p:cNvPr id="19" name="矩形: 圆角 18"/>
            <p:cNvSpPr/>
            <p:nvPr/>
          </p:nvSpPr>
          <p:spPr>
            <a:xfrm>
              <a:off x="8763915" y="1986270"/>
              <a:ext cx="2117155" cy="2228861"/>
            </a:xfrm>
            <a:prstGeom prst="roundRect">
              <a:avLst>
                <a:gd name="adj" fmla="val 0"/>
              </a:avLst>
            </a:prstGeom>
            <a:solidFill>
              <a:srgbClr val="2B658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algn="ctr" defTabSz="1219200"/>
              <a:endParaRPr lang="zh-CN" altLang="en-US" sz="2400">
                <a:solidFill>
                  <a:schemeClr val="tx1">
                    <a:lumMod val="95000"/>
                    <a:lumOff val="5000"/>
                  </a:schemeClr>
                </a:solidFill>
                <a:latin typeface="Source Han Serif SC" panose="02020700000000000000" pitchFamily="18" charset="-122"/>
                <a:ea typeface="Source Han Serif SC" panose="02020700000000000000" pitchFamily="18" charset="-122"/>
                <a:cs typeface="+mn-ea"/>
                <a:sym typeface="Source Han Serif SC" panose="02020700000000000000" pitchFamily="18" charset="-122"/>
              </a:endParaRPr>
            </a:p>
          </p:txBody>
        </p:sp>
        <p:sp>
          <p:nvSpPr>
            <p:cNvPr id="20" name="文本框 19"/>
            <p:cNvSpPr txBox="1"/>
            <p:nvPr/>
          </p:nvSpPr>
          <p:spPr>
            <a:xfrm>
              <a:off x="8943975" y="2995931"/>
              <a:ext cx="1757032" cy="369332"/>
            </a:xfrm>
            <a:prstGeom prst="rect">
              <a:avLst/>
            </a:prstGeom>
            <a:noFill/>
          </p:spPr>
          <p:txBody>
            <a:bodyPr wrap="square" rtlCol="0">
              <a:spAutoFit/>
            </a:bodyPr>
            <a:lstStyle/>
            <a:p>
              <a:pPr algn="ctr"/>
              <a:r>
                <a:rPr lang="zh-CN" altLang="en-US" dirty="0">
                  <a:solidFill>
                    <a:schemeClr val="bg1"/>
                  </a:solidFill>
                  <a:latin typeface="字魂35号-经典雅黑" panose="00000500000000000000" pitchFamily="2" charset="-122"/>
                  <a:ea typeface="字魂35号-经典雅黑" panose="00000500000000000000" pitchFamily="2" charset="-122"/>
                  <a:cs typeface="+mn-ea"/>
                  <a:sym typeface="Source Han Serif SC" panose="02020700000000000000" pitchFamily="18" charset="-122"/>
                </a:rPr>
                <a:t>输入标题</a:t>
              </a:r>
              <a:endParaRPr lang="zh-CN" altLang="en-US" dirty="0">
                <a:solidFill>
                  <a:schemeClr val="bg1"/>
                </a:solidFill>
                <a:latin typeface="字魂35号-经典雅黑" panose="00000500000000000000" pitchFamily="2" charset="-122"/>
                <a:ea typeface="字魂35号-经典雅黑" panose="00000500000000000000" pitchFamily="2" charset="-122"/>
                <a:cs typeface="+mn-ea"/>
                <a:sym typeface="Source Han Serif SC" panose="02020700000000000000" pitchFamily="18" charset="-122"/>
              </a:endParaRPr>
            </a:p>
          </p:txBody>
        </p:sp>
        <p:sp>
          <p:nvSpPr>
            <p:cNvPr id="21" name="文本框 20"/>
            <p:cNvSpPr txBox="1"/>
            <p:nvPr/>
          </p:nvSpPr>
          <p:spPr>
            <a:xfrm>
              <a:off x="8858251" y="3333085"/>
              <a:ext cx="1928483" cy="616131"/>
            </a:xfrm>
            <a:prstGeom prst="rect">
              <a:avLst/>
            </a:prstGeom>
            <a:noFill/>
          </p:spPr>
          <p:txBody>
            <a:bodyPr wrap="square" rtlCol="0">
              <a:spAutoFit/>
            </a:bodyPr>
            <a:lstStyle/>
            <a:p>
              <a:pPr algn="ctr">
                <a:lnSpc>
                  <a:spcPts val="2200"/>
                </a:lnSpc>
              </a:pPr>
              <a:r>
                <a:rPr lang="zh-CN" altLang="en-US" sz="1200" dirty="0">
                  <a:solidFill>
                    <a:schemeClr val="bg1"/>
                  </a:solidFill>
                  <a:latin typeface="字魂35号-经典雅黑" panose="00000500000000000000" pitchFamily="2" charset="-122"/>
                  <a:ea typeface="字魂35号-经典雅黑" panose="00000500000000000000" pitchFamily="2" charset="-122"/>
                  <a:sym typeface="字魂35号-经典雅黑" panose="00000500000000000000" pitchFamily="2" charset="-122"/>
                </a:rPr>
                <a:t>文字尽量言简意赅简单说明即可，不必过于繁琐。</a:t>
              </a:r>
              <a:endParaRPr lang="zh-CN" altLang="en-US" sz="1200" dirty="0">
                <a:solidFill>
                  <a:schemeClr val="bg1"/>
                </a:solidFill>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66" name="3"/>
            <p:cNvSpPr/>
            <p:nvPr/>
          </p:nvSpPr>
          <p:spPr>
            <a:xfrm>
              <a:off x="9604715" y="2439295"/>
              <a:ext cx="435552" cy="385718"/>
            </a:xfrm>
            <a:custGeom>
              <a:avLst/>
              <a:gdLst>
                <a:gd name="connsiteX0" fmla="*/ 168262 w 607490"/>
                <a:gd name="connsiteY0" fmla="*/ 355732 h 537985"/>
                <a:gd name="connsiteX1" fmla="*/ 168262 w 607490"/>
                <a:gd name="connsiteY1" fmla="*/ 394292 h 537985"/>
                <a:gd name="connsiteX2" fmla="*/ 229759 w 607490"/>
                <a:gd name="connsiteY2" fmla="*/ 394292 h 537985"/>
                <a:gd name="connsiteX3" fmla="*/ 229759 w 607490"/>
                <a:gd name="connsiteY3" fmla="*/ 355732 h 537985"/>
                <a:gd name="connsiteX4" fmla="*/ 59640 w 607490"/>
                <a:gd name="connsiteY4" fmla="*/ 355732 h 537985"/>
                <a:gd name="connsiteX5" fmla="*/ 59640 w 607490"/>
                <a:gd name="connsiteY5" fmla="*/ 394292 h 537985"/>
                <a:gd name="connsiteX6" fmla="*/ 121235 w 607490"/>
                <a:gd name="connsiteY6" fmla="*/ 394292 h 537985"/>
                <a:gd name="connsiteX7" fmla="*/ 121235 w 607490"/>
                <a:gd name="connsiteY7" fmla="*/ 355732 h 537985"/>
                <a:gd name="connsiteX8" fmla="*/ 332305 w 607490"/>
                <a:gd name="connsiteY8" fmla="*/ 297835 h 537985"/>
                <a:gd name="connsiteX9" fmla="*/ 363903 w 607490"/>
                <a:gd name="connsiteY9" fmla="*/ 318139 h 537985"/>
                <a:gd name="connsiteX10" fmla="*/ 423647 w 607490"/>
                <a:gd name="connsiteY10" fmla="*/ 380034 h 537985"/>
                <a:gd name="connsiteX11" fmla="*/ 452394 w 607490"/>
                <a:gd name="connsiteY11" fmla="*/ 353382 h 537985"/>
                <a:gd name="connsiteX12" fmla="*/ 507542 w 607490"/>
                <a:gd name="connsiteY12" fmla="*/ 325852 h 537985"/>
                <a:gd name="connsiteX13" fmla="*/ 567481 w 607490"/>
                <a:gd name="connsiteY13" fmla="*/ 349965 h 537985"/>
                <a:gd name="connsiteX14" fmla="*/ 605713 w 607490"/>
                <a:gd name="connsiteY14" fmla="*/ 426894 h 537985"/>
                <a:gd name="connsiteX15" fmla="*/ 576477 w 607490"/>
                <a:gd name="connsiteY15" fmla="*/ 506361 h 537985"/>
                <a:gd name="connsiteX16" fmla="*/ 497959 w 607490"/>
                <a:gd name="connsiteY16" fmla="*/ 537601 h 537985"/>
                <a:gd name="connsiteX17" fmla="*/ 426091 w 607490"/>
                <a:gd name="connsiteY17" fmla="*/ 526472 h 537985"/>
                <a:gd name="connsiteX18" fmla="*/ 347378 w 607490"/>
                <a:gd name="connsiteY18" fmla="*/ 480002 h 537985"/>
                <a:gd name="connsiteX19" fmla="*/ 346889 w 607490"/>
                <a:gd name="connsiteY19" fmla="*/ 479612 h 537985"/>
                <a:gd name="connsiteX20" fmla="*/ 335938 w 607490"/>
                <a:gd name="connsiteY20" fmla="*/ 462332 h 537985"/>
                <a:gd name="connsiteX21" fmla="*/ 341218 w 607490"/>
                <a:gd name="connsiteY21" fmla="*/ 452081 h 537985"/>
                <a:gd name="connsiteX22" fmla="*/ 376615 w 607490"/>
                <a:gd name="connsiteY22" fmla="*/ 451984 h 537985"/>
                <a:gd name="connsiteX23" fmla="*/ 423940 w 607490"/>
                <a:gd name="connsiteY23" fmla="*/ 465358 h 537985"/>
                <a:gd name="connsiteX24" fmla="*/ 425309 w 607490"/>
                <a:gd name="connsiteY24" fmla="*/ 463992 h 537985"/>
                <a:gd name="connsiteX25" fmla="*/ 328409 w 607490"/>
                <a:gd name="connsiteY25" fmla="*/ 345474 h 537985"/>
                <a:gd name="connsiteX26" fmla="*/ 320098 w 607490"/>
                <a:gd name="connsiteY26" fmla="*/ 302519 h 537985"/>
                <a:gd name="connsiteX27" fmla="*/ 332305 w 607490"/>
                <a:gd name="connsiteY27" fmla="*/ 297835 h 537985"/>
                <a:gd name="connsiteX28" fmla="*/ 216177 w 607490"/>
                <a:gd name="connsiteY28" fmla="*/ 129844 h 537985"/>
                <a:gd name="connsiteX29" fmla="*/ 229371 w 607490"/>
                <a:gd name="connsiteY29" fmla="*/ 131601 h 537985"/>
                <a:gd name="connsiteX30" fmla="*/ 307854 w 607490"/>
                <a:gd name="connsiteY30" fmla="*/ 197206 h 537985"/>
                <a:gd name="connsiteX31" fmla="*/ 312252 w 607490"/>
                <a:gd name="connsiteY31" fmla="*/ 206773 h 537985"/>
                <a:gd name="connsiteX32" fmla="*/ 307854 w 607490"/>
                <a:gd name="connsiteY32" fmla="*/ 216340 h 537985"/>
                <a:gd name="connsiteX33" fmla="*/ 229371 w 607490"/>
                <a:gd name="connsiteY33" fmla="*/ 281944 h 537985"/>
                <a:gd name="connsiteX34" fmla="*/ 221357 w 607490"/>
                <a:gd name="connsiteY34" fmla="*/ 284873 h 537985"/>
                <a:gd name="connsiteX35" fmla="*/ 216177 w 607490"/>
                <a:gd name="connsiteY35" fmla="*/ 283702 h 537985"/>
                <a:gd name="connsiteX36" fmla="*/ 208944 w 607490"/>
                <a:gd name="connsiteY36" fmla="*/ 272377 h 537985"/>
                <a:gd name="connsiteX37" fmla="*/ 208944 w 607490"/>
                <a:gd name="connsiteY37" fmla="*/ 141169 h 537985"/>
                <a:gd name="connsiteX38" fmla="*/ 216177 w 607490"/>
                <a:gd name="connsiteY38" fmla="*/ 129844 h 537985"/>
                <a:gd name="connsiteX39" fmla="*/ 385311 w 607490"/>
                <a:gd name="connsiteY39" fmla="*/ 30751 h 537985"/>
                <a:gd name="connsiteX40" fmla="*/ 385311 w 607490"/>
                <a:gd name="connsiteY40" fmla="*/ 69213 h 537985"/>
                <a:gd name="connsiteX41" fmla="*/ 446808 w 607490"/>
                <a:gd name="connsiteY41" fmla="*/ 69213 h 537985"/>
                <a:gd name="connsiteX42" fmla="*/ 446808 w 607490"/>
                <a:gd name="connsiteY42" fmla="*/ 30751 h 537985"/>
                <a:gd name="connsiteX43" fmla="*/ 276787 w 607490"/>
                <a:gd name="connsiteY43" fmla="*/ 30751 h 537985"/>
                <a:gd name="connsiteX44" fmla="*/ 276787 w 607490"/>
                <a:gd name="connsiteY44" fmla="*/ 69213 h 537985"/>
                <a:gd name="connsiteX45" fmla="*/ 338284 w 607490"/>
                <a:gd name="connsiteY45" fmla="*/ 69213 h 537985"/>
                <a:gd name="connsiteX46" fmla="*/ 338284 w 607490"/>
                <a:gd name="connsiteY46" fmla="*/ 30751 h 537985"/>
                <a:gd name="connsiteX47" fmla="*/ 168262 w 607490"/>
                <a:gd name="connsiteY47" fmla="*/ 30751 h 537985"/>
                <a:gd name="connsiteX48" fmla="*/ 168262 w 607490"/>
                <a:gd name="connsiteY48" fmla="*/ 69213 h 537985"/>
                <a:gd name="connsiteX49" fmla="*/ 229759 w 607490"/>
                <a:gd name="connsiteY49" fmla="*/ 69213 h 537985"/>
                <a:gd name="connsiteX50" fmla="*/ 229759 w 607490"/>
                <a:gd name="connsiteY50" fmla="*/ 30751 h 537985"/>
                <a:gd name="connsiteX51" fmla="*/ 59640 w 607490"/>
                <a:gd name="connsiteY51" fmla="*/ 30751 h 537985"/>
                <a:gd name="connsiteX52" fmla="*/ 59640 w 607490"/>
                <a:gd name="connsiteY52" fmla="*/ 69213 h 537985"/>
                <a:gd name="connsiteX53" fmla="*/ 121235 w 607490"/>
                <a:gd name="connsiteY53" fmla="*/ 69213 h 537985"/>
                <a:gd name="connsiteX54" fmla="*/ 121235 w 607490"/>
                <a:gd name="connsiteY54" fmla="*/ 30751 h 537985"/>
                <a:gd name="connsiteX55" fmla="*/ 24149 w 607490"/>
                <a:gd name="connsiteY55" fmla="*/ 0 h 537985"/>
                <a:gd name="connsiteX56" fmla="*/ 482299 w 607490"/>
                <a:gd name="connsiteY56" fmla="*/ 0 h 537985"/>
                <a:gd name="connsiteX57" fmla="*/ 506448 w 607490"/>
                <a:gd name="connsiteY57" fmla="*/ 24112 h 537985"/>
                <a:gd name="connsiteX58" fmla="*/ 506448 w 607490"/>
                <a:gd name="connsiteY58" fmla="*/ 303211 h 537985"/>
                <a:gd name="connsiteX59" fmla="*/ 500386 w 607490"/>
                <a:gd name="connsiteY59" fmla="*/ 303992 h 537985"/>
                <a:gd name="connsiteX60" fmla="*/ 436543 w 607490"/>
                <a:gd name="connsiteY60" fmla="*/ 335426 h 537985"/>
                <a:gd name="connsiteX61" fmla="*/ 419433 w 607490"/>
                <a:gd name="connsiteY61" fmla="*/ 350167 h 537985"/>
                <a:gd name="connsiteX62" fmla="*/ 396164 w 607490"/>
                <a:gd name="connsiteY62" fmla="*/ 326250 h 537985"/>
                <a:gd name="connsiteX63" fmla="*/ 448568 w 607490"/>
                <a:gd name="connsiteY63" fmla="*/ 326250 h 537985"/>
                <a:gd name="connsiteX64" fmla="*/ 448568 w 607490"/>
                <a:gd name="connsiteY64" fmla="*/ 98695 h 537985"/>
                <a:gd name="connsiteX65" fmla="*/ 57880 w 607490"/>
                <a:gd name="connsiteY65" fmla="*/ 98695 h 537985"/>
                <a:gd name="connsiteX66" fmla="*/ 57880 w 607490"/>
                <a:gd name="connsiteY66" fmla="*/ 326250 h 537985"/>
                <a:gd name="connsiteX67" fmla="*/ 292919 w 607490"/>
                <a:gd name="connsiteY67" fmla="*/ 326250 h 537985"/>
                <a:gd name="connsiteX68" fmla="*/ 309637 w 607490"/>
                <a:gd name="connsiteY68" fmla="*/ 355439 h 537985"/>
                <a:gd name="connsiteX69" fmla="*/ 309931 w 607490"/>
                <a:gd name="connsiteY69" fmla="*/ 355732 h 537985"/>
                <a:gd name="connsiteX70" fmla="*/ 276787 w 607490"/>
                <a:gd name="connsiteY70" fmla="*/ 355732 h 537985"/>
                <a:gd name="connsiteX71" fmla="*/ 276787 w 607490"/>
                <a:gd name="connsiteY71" fmla="*/ 394292 h 537985"/>
                <a:gd name="connsiteX72" fmla="*/ 340044 w 607490"/>
                <a:gd name="connsiteY72" fmla="*/ 394292 h 537985"/>
                <a:gd name="connsiteX73" fmla="*/ 366539 w 607490"/>
                <a:gd name="connsiteY73" fmla="*/ 424945 h 537985"/>
                <a:gd name="connsiteX74" fmla="*/ 24149 w 607490"/>
                <a:gd name="connsiteY74" fmla="*/ 424945 h 537985"/>
                <a:gd name="connsiteX75" fmla="*/ 0 w 607490"/>
                <a:gd name="connsiteY75" fmla="*/ 400930 h 537985"/>
                <a:gd name="connsiteX76" fmla="*/ 0 w 607490"/>
                <a:gd name="connsiteY76" fmla="*/ 24112 h 537985"/>
                <a:gd name="connsiteX77" fmla="*/ 24149 w 607490"/>
                <a:gd name="connsiteY77" fmla="*/ 0 h 537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607490" h="537985">
                  <a:moveTo>
                    <a:pt x="168262" y="355732"/>
                  </a:moveTo>
                  <a:lnTo>
                    <a:pt x="168262" y="394292"/>
                  </a:lnTo>
                  <a:lnTo>
                    <a:pt x="229759" y="394292"/>
                  </a:lnTo>
                  <a:lnTo>
                    <a:pt x="229759" y="355732"/>
                  </a:lnTo>
                  <a:close/>
                  <a:moveTo>
                    <a:pt x="59640" y="355732"/>
                  </a:moveTo>
                  <a:lnTo>
                    <a:pt x="59640" y="394292"/>
                  </a:lnTo>
                  <a:lnTo>
                    <a:pt x="121235" y="394292"/>
                  </a:lnTo>
                  <a:lnTo>
                    <a:pt x="121235" y="355732"/>
                  </a:lnTo>
                  <a:close/>
                  <a:moveTo>
                    <a:pt x="332305" y="297835"/>
                  </a:moveTo>
                  <a:cubicBezTo>
                    <a:pt x="344928" y="298095"/>
                    <a:pt x="357963" y="311110"/>
                    <a:pt x="363903" y="318139"/>
                  </a:cubicBezTo>
                  <a:cubicBezTo>
                    <a:pt x="379744" y="336883"/>
                    <a:pt x="412109" y="370174"/>
                    <a:pt x="423647" y="380034"/>
                  </a:cubicBezTo>
                  <a:cubicBezTo>
                    <a:pt x="428242" y="375055"/>
                    <a:pt x="438607" y="364218"/>
                    <a:pt x="452394" y="353382"/>
                  </a:cubicBezTo>
                  <a:cubicBezTo>
                    <a:pt x="471950" y="338152"/>
                    <a:pt x="490528" y="328878"/>
                    <a:pt x="507542" y="325852"/>
                  </a:cubicBezTo>
                  <a:cubicBezTo>
                    <a:pt x="531400" y="321654"/>
                    <a:pt x="551641" y="329757"/>
                    <a:pt x="567481" y="349965"/>
                  </a:cubicBezTo>
                  <a:cubicBezTo>
                    <a:pt x="579215" y="364902"/>
                    <a:pt x="599748" y="394678"/>
                    <a:pt x="605713" y="426894"/>
                  </a:cubicBezTo>
                  <a:cubicBezTo>
                    <a:pt x="611873" y="459599"/>
                    <a:pt x="601997" y="486348"/>
                    <a:pt x="576477" y="506361"/>
                  </a:cubicBezTo>
                  <a:cubicBezTo>
                    <a:pt x="552716" y="525008"/>
                    <a:pt x="526316" y="535454"/>
                    <a:pt x="497959" y="537601"/>
                  </a:cubicBezTo>
                  <a:cubicBezTo>
                    <a:pt x="475079" y="539261"/>
                    <a:pt x="450927" y="535551"/>
                    <a:pt x="426091" y="526472"/>
                  </a:cubicBezTo>
                  <a:cubicBezTo>
                    <a:pt x="387468" y="512316"/>
                    <a:pt x="358134" y="489277"/>
                    <a:pt x="347378" y="480002"/>
                  </a:cubicBezTo>
                  <a:cubicBezTo>
                    <a:pt x="347085" y="479807"/>
                    <a:pt x="346987" y="479709"/>
                    <a:pt x="346889" y="479612"/>
                  </a:cubicBezTo>
                  <a:cubicBezTo>
                    <a:pt x="339556" y="473852"/>
                    <a:pt x="335840" y="467994"/>
                    <a:pt x="335938" y="462332"/>
                  </a:cubicBezTo>
                  <a:cubicBezTo>
                    <a:pt x="335938" y="458427"/>
                    <a:pt x="337796" y="454815"/>
                    <a:pt x="341218" y="452081"/>
                  </a:cubicBezTo>
                  <a:cubicBezTo>
                    <a:pt x="349725" y="445443"/>
                    <a:pt x="366543" y="445345"/>
                    <a:pt x="376615" y="451984"/>
                  </a:cubicBezTo>
                  <a:cubicBezTo>
                    <a:pt x="387566" y="459208"/>
                    <a:pt x="414651" y="472583"/>
                    <a:pt x="423940" y="465358"/>
                  </a:cubicBezTo>
                  <a:cubicBezTo>
                    <a:pt x="424527" y="464968"/>
                    <a:pt x="424918" y="464480"/>
                    <a:pt x="425309" y="463992"/>
                  </a:cubicBezTo>
                  <a:lnTo>
                    <a:pt x="328409" y="345474"/>
                  </a:lnTo>
                  <a:cubicBezTo>
                    <a:pt x="327725" y="344693"/>
                    <a:pt x="303573" y="318530"/>
                    <a:pt x="320098" y="302519"/>
                  </a:cubicBezTo>
                  <a:cubicBezTo>
                    <a:pt x="323936" y="299078"/>
                    <a:pt x="328097" y="297748"/>
                    <a:pt x="332305" y="297835"/>
                  </a:cubicBezTo>
                  <a:close/>
                  <a:moveTo>
                    <a:pt x="216177" y="129844"/>
                  </a:moveTo>
                  <a:cubicBezTo>
                    <a:pt x="220477" y="127794"/>
                    <a:pt x="225657" y="128477"/>
                    <a:pt x="229371" y="131601"/>
                  </a:cubicBezTo>
                  <a:lnTo>
                    <a:pt x="307854" y="197206"/>
                  </a:lnTo>
                  <a:cubicBezTo>
                    <a:pt x="310590" y="199549"/>
                    <a:pt x="312252" y="203063"/>
                    <a:pt x="312252" y="206773"/>
                  </a:cubicBezTo>
                  <a:cubicBezTo>
                    <a:pt x="312252" y="210483"/>
                    <a:pt x="310590" y="213899"/>
                    <a:pt x="307854" y="216340"/>
                  </a:cubicBezTo>
                  <a:lnTo>
                    <a:pt x="229371" y="281944"/>
                  </a:lnTo>
                  <a:cubicBezTo>
                    <a:pt x="227123" y="283799"/>
                    <a:pt x="224289" y="284873"/>
                    <a:pt x="221357" y="284873"/>
                  </a:cubicBezTo>
                  <a:cubicBezTo>
                    <a:pt x="219597" y="284873"/>
                    <a:pt x="217838" y="284482"/>
                    <a:pt x="216177" y="283702"/>
                  </a:cubicBezTo>
                  <a:cubicBezTo>
                    <a:pt x="211778" y="281651"/>
                    <a:pt x="208944" y="277258"/>
                    <a:pt x="208944" y="272377"/>
                  </a:cubicBezTo>
                  <a:lnTo>
                    <a:pt x="208944" y="141169"/>
                  </a:lnTo>
                  <a:cubicBezTo>
                    <a:pt x="208944" y="136287"/>
                    <a:pt x="211778" y="131894"/>
                    <a:pt x="216177" y="129844"/>
                  </a:cubicBezTo>
                  <a:close/>
                  <a:moveTo>
                    <a:pt x="385311" y="30751"/>
                  </a:moveTo>
                  <a:lnTo>
                    <a:pt x="385311" y="69213"/>
                  </a:lnTo>
                  <a:lnTo>
                    <a:pt x="446808" y="69213"/>
                  </a:lnTo>
                  <a:lnTo>
                    <a:pt x="446808" y="30751"/>
                  </a:lnTo>
                  <a:close/>
                  <a:moveTo>
                    <a:pt x="276787" y="30751"/>
                  </a:moveTo>
                  <a:lnTo>
                    <a:pt x="276787" y="69213"/>
                  </a:lnTo>
                  <a:lnTo>
                    <a:pt x="338284" y="69213"/>
                  </a:lnTo>
                  <a:lnTo>
                    <a:pt x="338284" y="30751"/>
                  </a:lnTo>
                  <a:close/>
                  <a:moveTo>
                    <a:pt x="168262" y="30751"/>
                  </a:moveTo>
                  <a:lnTo>
                    <a:pt x="168262" y="69213"/>
                  </a:lnTo>
                  <a:lnTo>
                    <a:pt x="229759" y="69213"/>
                  </a:lnTo>
                  <a:lnTo>
                    <a:pt x="229759" y="30751"/>
                  </a:lnTo>
                  <a:close/>
                  <a:moveTo>
                    <a:pt x="59640" y="30751"/>
                  </a:moveTo>
                  <a:lnTo>
                    <a:pt x="59640" y="69213"/>
                  </a:lnTo>
                  <a:lnTo>
                    <a:pt x="121235" y="69213"/>
                  </a:lnTo>
                  <a:lnTo>
                    <a:pt x="121235" y="30751"/>
                  </a:lnTo>
                  <a:close/>
                  <a:moveTo>
                    <a:pt x="24149" y="0"/>
                  </a:moveTo>
                  <a:lnTo>
                    <a:pt x="482299" y="0"/>
                  </a:lnTo>
                  <a:cubicBezTo>
                    <a:pt x="495693" y="0"/>
                    <a:pt x="506448" y="10836"/>
                    <a:pt x="506448" y="24112"/>
                  </a:cubicBezTo>
                  <a:lnTo>
                    <a:pt x="506448" y="303211"/>
                  </a:lnTo>
                  <a:cubicBezTo>
                    <a:pt x="504395" y="303407"/>
                    <a:pt x="502439" y="303700"/>
                    <a:pt x="500386" y="303992"/>
                  </a:cubicBezTo>
                  <a:cubicBezTo>
                    <a:pt x="480050" y="307604"/>
                    <a:pt x="458639" y="318147"/>
                    <a:pt x="436543" y="335426"/>
                  </a:cubicBezTo>
                  <a:cubicBezTo>
                    <a:pt x="430090" y="340503"/>
                    <a:pt x="424321" y="345579"/>
                    <a:pt x="419433" y="350167"/>
                  </a:cubicBezTo>
                  <a:cubicBezTo>
                    <a:pt x="412393" y="343236"/>
                    <a:pt x="404083" y="334743"/>
                    <a:pt x="396164" y="326250"/>
                  </a:cubicBezTo>
                  <a:lnTo>
                    <a:pt x="448568" y="326250"/>
                  </a:lnTo>
                  <a:lnTo>
                    <a:pt x="448568" y="98695"/>
                  </a:lnTo>
                  <a:lnTo>
                    <a:pt x="57880" y="98695"/>
                  </a:lnTo>
                  <a:lnTo>
                    <a:pt x="57880" y="326250"/>
                  </a:lnTo>
                  <a:lnTo>
                    <a:pt x="292919" y="326250"/>
                  </a:lnTo>
                  <a:cubicBezTo>
                    <a:pt x="295558" y="335914"/>
                    <a:pt x="301229" y="345872"/>
                    <a:pt x="309637" y="355439"/>
                  </a:cubicBezTo>
                  <a:lnTo>
                    <a:pt x="309931" y="355732"/>
                  </a:lnTo>
                  <a:lnTo>
                    <a:pt x="276787" y="355732"/>
                  </a:lnTo>
                  <a:lnTo>
                    <a:pt x="276787" y="394292"/>
                  </a:lnTo>
                  <a:lnTo>
                    <a:pt x="340044" y="394292"/>
                  </a:lnTo>
                  <a:lnTo>
                    <a:pt x="366539" y="424945"/>
                  </a:lnTo>
                  <a:lnTo>
                    <a:pt x="24149" y="424945"/>
                  </a:lnTo>
                  <a:cubicBezTo>
                    <a:pt x="10755" y="424945"/>
                    <a:pt x="0" y="414207"/>
                    <a:pt x="0" y="400930"/>
                  </a:cubicBezTo>
                  <a:lnTo>
                    <a:pt x="0" y="24112"/>
                  </a:lnTo>
                  <a:cubicBezTo>
                    <a:pt x="0" y="10836"/>
                    <a:pt x="10755" y="0"/>
                    <a:pt x="2414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atin typeface="思源黑体 CN Normal" panose="020B0400000000000000" pitchFamily="34" charset="-122"/>
                <a:ea typeface="思源黑体 CN Medium" panose="020B0600000000000000" pitchFamily="34" charset="-122"/>
                <a:cs typeface="+mn-ea"/>
                <a:sym typeface="思源黑体 CN Normal" panose="020B0400000000000000" pitchFamily="34" charset="-122"/>
              </a:endParaRPr>
            </a:p>
          </p:txBody>
        </p:sp>
      </p:grpSp>
      <p:grpSp>
        <p:nvGrpSpPr>
          <p:cNvPr id="77" name="组合 76"/>
          <p:cNvGrpSpPr/>
          <p:nvPr/>
        </p:nvGrpSpPr>
        <p:grpSpPr>
          <a:xfrm>
            <a:off x="1254696" y="1986270"/>
            <a:ext cx="2117155" cy="2228861"/>
            <a:chOff x="1254696" y="1986270"/>
            <a:chExt cx="2117155" cy="2228861"/>
          </a:xfrm>
        </p:grpSpPr>
        <p:sp>
          <p:nvSpPr>
            <p:cNvPr id="2" name="矩形: 圆角 1"/>
            <p:cNvSpPr/>
            <p:nvPr/>
          </p:nvSpPr>
          <p:spPr>
            <a:xfrm>
              <a:off x="1254696" y="1986270"/>
              <a:ext cx="2117155" cy="2228861"/>
            </a:xfrm>
            <a:prstGeom prst="roundRect">
              <a:avLst>
                <a:gd name="adj" fmla="val 0"/>
              </a:avLst>
            </a:prstGeom>
            <a:solidFill>
              <a:schemeClr val="bg2"/>
            </a:solidFill>
            <a:ln>
              <a:noFill/>
            </a:ln>
            <a:effectLst>
              <a:outerShdw blurRad="127000" dist="38100" dir="2700000" algn="ctr" rotWithShape="0">
                <a:schemeClr val="tx1">
                  <a:lumMod val="95000"/>
                  <a:lumOff val="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ource Han Serif SC" panose="02020700000000000000" pitchFamily="18" charset="-122"/>
                <a:ea typeface="Source Han Serif SC" panose="02020700000000000000" pitchFamily="18" charset="-122"/>
                <a:cs typeface="+mn-ea"/>
                <a:sym typeface="Source Han Serif SC" panose="02020700000000000000" pitchFamily="18" charset="-122"/>
              </a:endParaRPr>
            </a:p>
          </p:txBody>
        </p:sp>
        <p:sp>
          <p:nvSpPr>
            <p:cNvPr id="4" name="文本框 3"/>
            <p:cNvSpPr txBox="1"/>
            <p:nvPr/>
          </p:nvSpPr>
          <p:spPr>
            <a:xfrm>
              <a:off x="1434757" y="2995931"/>
              <a:ext cx="1757032" cy="369332"/>
            </a:xfrm>
            <a:prstGeom prst="rect">
              <a:avLst/>
            </a:prstGeom>
            <a:noFill/>
          </p:spPr>
          <p:txBody>
            <a:bodyPr wrap="square" rtlCol="0">
              <a:spAutoFit/>
            </a:bodyPr>
            <a:lstStyle/>
            <a:p>
              <a:pPr algn="ctr"/>
              <a:r>
                <a:rPr lang="zh-CN" altLang="en-US"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mn-ea"/>
                  <a:sym typeface="Source Han Serif SC" panose="02020700000000000000" pitchFamily="18" charset="-122"/>
                </a:rPr>
                <a:t>输入标题</a:t>
              </a:r>
              <a:endParaRPr lang="zh-CN" altLang="en-US"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mn-ea"/>
                <a:sym typeface="Source Han Serif SC" panose="02020700000000000000" pitchFamily="18" charset="-122"/>
              </a:endParaRPr>
            </a:p>
          </p:txBody>
        </p:sp>
        <p:sp>
          <p:nvSpPr>
            <p:cNvPr id="5" name="文本框 4"/>
            <p:cNvSpPr txBox="1"/>
            <p:nvPr/>
          </p:nvSpPr>
          <p:spPr>
            <a:xfrm>
              <a:off x="1349032" y="3333085"/>
              <a:ext cx="1928483" cy="616131"/>
            </a:xfrm>
            <a:prstGeom prst="rect">
              <a:avLst/>
            </a:prstGeom>
            <a:noFill/>
          </p:spPr>
          <p:txBody>
            <a:bodyPr wrap="square" rtlCol="0">
              <a:spAutoFit/>
            </a:bodyPr>
            <a:lstStyle/>
            <a:p>
              <a:pPr algn="ctr">
                <a:lnSpc>
                  <a:spcPts val="2200"/>
                </a:lnSpc>
              </a:pPr>
              <a:r>
                <a:rPr lang="zh-CN" altLang="en-US" sz="1200" dirty="0">
                  <a:solidFill>
                    <a:schemeClr val="tx1">
                      <a:lumMod val="85000"/>
                      <a:lumOff val="15000"/>
                    </a:schemeClr>
                  </a:solidFill>
                  <a:latin typeface="字魂35号-经典雅黑" panose="00000500000000000000" pitchFamily="2" charset="-122"/>
                  <a:ea typeface="字魂35号-经典雅黑" panose="00000500000000000000" pitchFamily="2" charset="-122"/>
                  <a:sym typeface="字魂35号-经典雅黑" panose="00000500000000000000" pitchFamily="2" charset="-122"/>
                </a:rPr>
                <a:t>文字尽量言简意赅简单说明即可，不必过于繁琐。</a:t>
              </a:r>
              <a:endParaRPr lang="zh-CN" altLang="en-US" sz="1200" dirty="0">
                <a:solidFill>
                  <a:schemeClr val="tx1">
                    <a:lumMod val="85000"/>
                    <a:lumOff val="15000"/>
                  </a:schemeClr>
                </a:solidFill>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67" name="2"/>
            <p:cNvSpPr>
              <a:spLocks noChangeAspect="1"/>
            </p:cNvSpPr>
            <p:nvPr/>
          </p:nvSpPr>
          <p:spPr>
            <a:xfrm>
              <a:off x="2145448" y="2384532"/>
              <a:ext cx="474636" cy="457411"/>
            </a:xfrm>
            <a:custGeom>
              <a:avLst/>
              <a:gdLst>
                <a:gd name="connsiteX0" fmla="*/ 62032 w 596327"/>
                <a:gd name="connsiteY0" fmla="*/ 471572 h 574685"/>
                <a:gd name="connsiteX1" fmla="*/ 47689 w 596327"/>
                <a:gd name="connsiteY1" fmla="*/ 485893 h 574685"/>
                <a:gd name="connsiteX2" fmla="*/ 47689 w 596327"/>
                <a:gd name="connsiteY2" fmla="*/ 512746 h 574685"/>
                <a:gd name="connsiteX3" fmla="*/ 62032 w 596327"/>
                <a:gd name="connsiteY3" fmla="*/ 527067 h 574685"/>
                <a:gd name="connsiteX4" fmla="*/ 422752 w 596327"/>
                <a:gd name="connsiteY4" fmla="*/ 527067 h 574685"/>
                <a:gd name="connsiteX5" fmla="*/ 421676 w 596327"/>
                <a:gd name="connsiteY5" fmla="*/ 471572 h 574685"/>
                <a:gd name="connsiteX6" fmla="*/ 146647 w 596327"/>
                <a:gd name="connsiteY6" fmla="*/ 334057 h 574685"/>
                <a:gd name="connsiteX7" fmla="*/ 176754 w 596327"/>
                <a:gd name="connsiteY7" fmla="*/ 334057 h 574685"/>
                <a:gd name="connsiteX8" fmla="*/ 191091 w 596327"/>
                <a:gd name="connsiteY8" fmla="*/ 349090 h 574685"/>
                <a:gd name="connsiteX9" fmla="*/ 191091 w 596327"/>
                <a:gd name="connsiteY9" fmla="*/ 379156 h 574685"/>
                <a:gd name="connsiteX10" fmla="*/ 176754 w 596327"/>
                <a:gd name="connsiteY10" fmla="*/ 393473 h 574685"/>
                <a:gd name="connsiteX11" fmla="*/ 146647 w 596327"/>
                <a:gd name="connsiteY11" fmla="*/ 393473 h 574685"/>
                <a:gd name="connsiteX12" fmla="*/ 132310 w 596327"/>
                <a:gd name="connsiteY12" fmla="*/ 379156 h 574685"/>
                <a:gd name="connsiteX13" fmla="*/ 132310 w 596327"/>
                <a:gd name="connsiteY13" fmla="*/ 348374 h 574685"/>
                <a:gd name="connsiteX14" fmla="*/ 146647 w 596327"/>
                <a:gd name="connsiteY14" fmla="*/ 334057 h 574685"/>
                <a:gd name="connsiteX15" fmla="*/ 371842 w 596327"/>
                <a:gd name="connsiteY15" fmla="*/ 269241 h 574685"/>
                <a:gd name="connsiteX16" fmla="*/ 364671 w 596327"/>
                <a:gd name="connsiteY16" fmla="*/ 276401 h 574685"/>
                <a:gd name="connsiteX17" fmla="*/ 364671 w 596327"/>
                <a:gd name="connsiteY17" fmla="*/ 284994 h 574685"/>
                <a:gd name="connsiteX18" fmla="*/ 371842 w 596327"/>
                <a:gd name="connsiteY18" fmla="*/ 292155 h 574685"/>
                <a:gd name="connsiteX19" fmla="*/ 434953 w 596327"/>
                <a:gd name="connsiteY19" fmla="*/ 292155 h 574685"/>
                <a:gd name="connsiteX20" fmla="*/ 483003 w 596327"/>
                <a:gd name="connsiteY20" fmla="*/ 292155 h 574685"/>
                <a:gd name="connsiteX21" fmla="*/ 536431 w 596327"/>
                <a:gd name="connsiteY21" fmla="*/ 292155 h 574685"/>
                <a:gd name="connsiteX22" fmla="*/ 536072 w 596327"/>
                <a:gd name="connsiteY22" fmla="*/ 269241 h 574685"/>
                <a:gd name="connsiteX23" fmla="*/ 483003 w 596327"/>
                <a:gd name="connsiteY23" fmla="*/ 269241 h 574685"/>
                <a:gd name="connsiteX24" fmla="*/ 434953 w 596327"/>
                <a:gd name="connsiteY24" fmla="*/ 269241 h 574685"/>
                <a:gd name="connsiteX25" fmla="*/ 146647 w 596327"/>
                <a:gd name="connsiteY25" fmla="*/ 230961 h 574685"/>
                <a:gd name="connsiteX26" fmla="*/ 176754 w 596327"/>
                <a:gd name="connsiteY26" fmla="*/ 230961 h 574685"/>
                <a:gd name="connsiteX27" fmla="*/ 191091 w 596327"/>
                <a:gd name="connsiteY27" fmla="*/ 245281 h 574685"/>
                <a:gd name="connsiteX28" fmla="*/ 191091 w 596327"/>
                <a:gd name="connsiteY28" fmla="*/ 275352 h 574685"/>
                <a:gd name="connsiteX29" fmla="*/ 176754 w 596327"/>
                <a:gd name="connsiteY29" fmla="*/ 289671 h 574685"/>
                <a:gd name="connsiteX30" fmla="*/ 146647 w 596327"/>
                <a:gd name="connsiteY30" fmla="*/ 289671 h 574685"/>
                <a:gd name="connsiteX31" fmla="*/ 132310 w 596327"/>
                <a:gd name="connsiteY31" fmla="*/ 275352 h 574685"/>
                <a:gd name="connsiteX32" fmla="*/ 132310 w 596327"/>
                <a:gd name="connsiteY32" fmla="*/ 245281 h 574685"/>
                <a:gd name="connsiteX33" fmla="*/ 146647 w 596327"/>
                <a:gd name="connsiteY33" fmla="*/ 230961 h 574685"/>
                <a:gd name="connsiteX34" fmla="*/ 420248 w 596327"/>
                <a:gd name="connsiteY34" fmla="*/ 175073 h 574685"/>
                <a:gd name="connsiteX35" fmla="*/ 434920 w 596327"/>
                <a:gd name="connsiteY35" fmla="*/ 175073 h 574685"/>
                <a:gd name="connsiteX36" fmla="*/ 435636 w 596327"/>
                <a:gd name="connsiteY36" fmla="*/ 175073 h 574685"/>
                <a:gd name="connsiteX37" fmla="*/ 443151 w 596327"/>
                <a:gd name="connsiteY37" fmla="*/ 182232 h 574685"/>
                <a:gd name="connsiteX38" fmla="*/ 443151 w 596327"/>
                <a:gd name="connsiteY38" fmla="*/ 197623 h 574685"/>
                <a:gd name="connsiteX39" fmla="*/ 435994 w 596327"/>
                <a:gd name="connsiteY39" fmla="*/ 204781 h 574685"/>
                <a:gd name="connsiteX40" fmla="*/ 434920 w 596327"/>
                <a:gd name="connsiteY40" fmla="*/ 204781 h 574685"/>
                <a:gd name="connsiteX41" fmla="*/ 420248 w 596327"/>
                <a:gd name="connsiteY41" fmla="*/ 204781 h 574685"/>
                <a:gd name="connsiteX42" fmla="*/ 413090 w 596327"/>
                <a:gd name="connsiteY42" fmla="*/ 197623 h 574685"/>
                <a:gd name="connsiteX43" fmla="*/ 413090 w 596327"/>
                <a:gd name="connsiteY43" fmla="*/ 182232 h 574685"/>
                <a:gd name="connsiteX44" fmla="*/ 420248 w 596327"/>
                <a:gd name="connsiteY44" fmla="*/ 175073 h 574685"/>
                <a:gd name="connsiteX45" fmla="*/ 146647 w 596327"/>
                <a:gd name="connsiteY45" fmla="*/ 127441 h 574685"/>
                <a:gd name="connsiteX46" fmla="*/ 176754 w 596327"/>
                <a:gd name="connsiteY46" fmla="*/ 127441 h 574685"/>
                <a:gd name="connsiteX47" fmla="*/ 191091 w 596327"/>
                <a:gd name="connsiteY47" fmla="*/ 141778 h 574685"/>
                <a:gd name="connsiteX48" fmla="*/ 191091 w 596327"/>
                <a:gd name="connsiteY48" fmla="*/ 171885 h 574685"/>
                <a:gd name="connsiteX49" fmla="*/ 176754 w 596327"/>
                <a:gd name="connsiteY49" fmla="*/ 186222 h 574685"/>
                <a:gd name="connsiteX50" fmla="*/ 146647 w 596327"/>
                <a:gd name="connsiteY50" fmla="*/ 186222 h 574685"/>
                <a:gd name="connsiteX51" fmla="*/ 132310 w 596327"/>
                <a:gd name="connsiteY51" fmla="*/ 171885 h 574685"/>
                <a:gd name="connsiteX52" fmla="*/ 132310 w 596327"/>
                <a:gd name="connsiteY52" fmla="*/ 141778 h 574685"/>
                <a:gd name="connsiteX53" fmla="*/ 146647 w 596327"/>
                <a:gd name="connsiteY53" fmla="*/ 127441 h 574685"/>
                <a:gd name="connsiteX54" fmla="*/ 420248 w 596327"/>
                <a:gd name="connsiteY54" fmla="*/ 117421 h 574685"/>
                <a:gd name="connsiteX55" fmla="*/ 431699 w 596327"/>
                <a:gd name="connsiteY55" fmla="*/ 117421 h 574685"/>
                <a:gd name="connsiteX56" fmla="*/ 434920 w 596327"/>
                <a:gd name="connsiteY56" fmla="*/ 117421 h 574685"/>
                <a:gd name="connsiteX57" fmla="*/ 435636 w 596327"/>
                <a:gd name="connsiteY57" fmla="*/ 117421 h 574685"/>
                <a:gd name="connsiteX58" fmla="*/ 443151 w 596327"/>
                <a:gd name="connsiteY58" fmla="*/ 124954 h 574685"/>
                <a:gd name="connsiteX59" fmla="*/ 443151 w 596327"/>
                <a:gd name="connsiteY59" fmla="*/ 140378 h 574685"/>
                <a:gd name="connsiteX60" fmla="*/ 435994 w 596327"/>
                <a:gd name="connsiteY60" fmla="*/ 147552 h 574685"/>
                <a:gd name="connsiteX61" fmla="*/ 434920 w 596327"/>
                <a:gd name="connsiteY61" fmla="*/ 147552 h 574685"/>
                <a:gd name="connsiteX62" fmla="*/ 431699 w 596327"/>
                <a:gd name="connsiteY62" fmla="*/ 147552 h 574685"/>
                <a:gd name="connsiteX63" fmla="*/ 420248 w 596327"/>
                <a:gd name="connsiteY63" fmla="*/ 147552 h 574685"/>
                <a:gd name="connsiteX64" fmla="*/ 413090 w 596327"/>
                <a:gd name="connsiteY64" fmla="*/ 140378 h 574685"/>
                <a:gd name="connsiteX65" fmla="*/ 413090 w 596327"/>
                <a:gd name="connsiteY65" fmla="*/ 124595 h 574685"/>
                <a:gd name="connsiteX66" fmla="*/ 420248 w 596327"/>
                <a:gd name="connsiteY66" fmla="*/ 117421 h 574685"/>
                <a:gd name="connsiteX67" fmla="*/ 420249 w 596327"/>
                <a:gd name="connsiteY67" fmla="*/ 60192 h 574685"/>
                <a:gd name="connsiteX68" fmla="*/ 435640 w 596327"/>
                <a:gd name="connsiteY68" fmla="*/ 60192 h 574685"/>
                <a:gd name="connsiteX69" fmla="*/ 442798 w 596327"/>
                <a:gd name="connsiteY69" fmla="*/ 67349 h 574685"/>
                <a:gd name="connsiteX70" fmla="*/ 442798 w 596327"/>
                <a:gd name="connsiteY70" fmla="*/ 71644 h 574685"/>
                <a:gd name="connsiteX71" fmla="*/ 442798 w 596327"/>
                <a:gd name="connsiteY71" fmla="*/ 83096 h 574685"/>
                <a:gd name="connsiteX72" fmla="*/ 435640 w 596327"/>
                <a:gd name="connsiteY72" fmla="*/ 90253 h 574685"/>
                <a:gd name="connsiteX73" fmla="*/ 420249 w 596327"/>
                <a:gd name="connsiteY73" fmla="*/ 90253 h 574685"/>
                <a:gd name="connsiteX74" fmla="*/ 413090 w 596327"/>
                <a:gd name="connsiteY74" fmla="*/ 83096 h 574685"/>
                <a:gd name="connsiteX75" fmla="*/ 413090 w 596327"/>
                <a:gd name="connsiteY75" fmla="*/ 71644 h 574685"/>
                <a:gd name="connsiteX76" fmla="*/ 413090 w 596327"/>
                <a:gd name="connsiteY76" fmla="*/ 67349 h 574685"/>
                <a:gd name="connsiteX77" fmla="*/ 420249 w 596327"/>
                <a:gd name="connsiteY77" fmla="*/ 60192 h 574685"/>
                <a:gd name="connsiteX78" fmla="*/ 391206 w 596327"/>
                <a:gd name="connsiteY78" fmla="*/ 47618 h 574685"/>
                <a:gd name="connsiteX79" fmla="*/ 384034 w 596327"/>
                <a:gd name="connsiteY79" fmla="*/ 54779 h 574685"/>
                <a:gd name="connsiteX80" fmla="*/ 384034 w 596327"/>
                <a:gd name="connsiteY80" fmla="*/ 93088 h 574685"/>
                <a:gd name="connsiteX81" fmla="*/ 384034 w 596327"/>
                <a:gd name="connsiteY81" fmla="*/ 214462 h 574685"/>
                <a:gd name="connsiteX82" fmla="*/ 391206 w 596327"/>
                <a:gd name="connsiteY82" fmla="*/ 221622 h 574685"/>
                <a:gd name="connsiteX83" fmla="*/ 434953 w 596327"/>
                <a:gd name="connsiteY83" fmla="*/ 221622 h 574685"/>
                <a:gd name="connsiteX84" fmla="*/ 483003 w 596327"/>
                <a:gd name="connsiteY84" fmla="*/ 221622 h 574685"/>
                <a:gd name="connsiteX85" fmla="*/ 541093 w 596327"/>
                <a:gd name="connsiteY85" fmla="*/ 221622 h 574685"/>
                <a:gd name="connsiteX86" fmla="*/ 548264 w 596327"/>
                <a:gd name="connsiteY86" fmla="*/ 214462 h 574685"/>
                <a:gd name="connsiteX87" fmla="*/ 548264 w 596327"/>
                <a:gd name="connsiteY87" fmla="*/ 54779 h 574685"/>
                <a:gd name="connsiteX88" fmla="*/ 541093 w 596327"/>
                <a:gd name="connsiteY88" fmla="*/ 47618 h 574685"/>
                <a:gd name="connsiteX89" fmla="*/ 465074 w 596327"/>
                <a:gd name="connsiteY89" fmla="*/ 47618 h 574685"/>
                <a:gd name="connsiteX90" fmla="*/ 28685 w 596327"/>
                <a:gd name="connsiteY90" fmla="*/ 45515 h 574685"/>
                <a:gd name="connsiteX91" fmla="*/ 269643 w 596327"/>
                <a:gd name="connsiteY91" fmla="*/ 45515 h 574685"/>
                <a:gd name="connsiteX92" fmla="*/ 269643 w 596327"/>
                <a:gd name="connsiteY92" fmla="*/ 93133 h 574685"/>
                <a:gd name="connsiteX93" fmla="*/ 110080 w 596327"/>
                <a:gd name="connsiteY93" fmla="*/ 93133 h 574685"/>
                <a:gd name="connsiteX94" fmla="*/ 95737 w 596327"/>
                <a:gd name="connsiteY94" fmla="*/ 107454 h 574685"/>
                <a:gd name="connsiteX95" fmla="*/ 95737 w 596327"/>
                <a:gd name="connsiteY95" fmla="*/ 409991 h 574685"/>
                <a:gd name="connsiteX96" fmla="*/ 110080 w 596327"/>
                <a:gd name="connsiteY96" fmla="*/ 424312 h 574685"/>
                <a:gd name="connsiteX97" fmla="*/ 420601 w 596327"/>
                <a:gd name="connsiteY97" fmla="*/ 424312 h 574685"/>
                <a:gd name="connsiteX98" fmla="*/ 434943 w 596327"/>
                <a:gd name="connsiteY98" fmla="*/ 409991 h 574685"/>
                <a:gd name="connsiteX99" fmla="*/ 434943 w 596327"/>
                <a:gd name="connsiteY99" fmla="*/ 388151 h 574685"/>
                <a:gd name="connsiteX100" fmla="*/ 483350 w 596327"/>
                <a:gd name="connsiteY100" fmla="*/ 388151 h 574685"/>
                <a:gd name="connsiteX101" fmla="*/ 483350 w 596327"/>
                <a:gd name="connsiteY101" fmla="*/ 420016 h 574685"/>
                <a:gd name="connsiteX102" fmla="*/ 483350 w 596327"/>
                <a:gd name="connsiteY102" fmla="*/ 442930 h 574685"/>
                <a:gd name="connsiteX103" fmla="*/ 482991 w 596327"/>
                <a:gd name="connsiteY103" fmla="*/ 452596 h 574685"/>
                <a:gd name="connsiteX104" fmla="*/ 474386 w 596327"/>
                <a:gd name="connsiteY104" fmla="*/ 469424 h 574685"/>
                <a:gd name="connsiteX105" fmla="*/ 467214 w 596327"/>
                <a:gd name="connsiteY105" fmla="*/ 491622 h 574685"/>
                <a:gd name="connsiteX106" fmla="*/ 478689 w 596327"/>
                <a:gd name="connsiteY106" fmla="*/ 537092 h 574685"/>
                <a:gd name="connsiteX107" fmla="*/ 476537 w 596327"/>
                <a:gd name="connsiteY107" fmla="*/ 567166 h 574685"/>
                <a:gd name="connsiteX108" fmla="*/ 457892 w 596327"/>
                <a:gd name="connsiteY108" fmla="*/ 574685 h 574685"/>
                <a:gd name="connsiteX109" fmla="*/ 28685 w 596327"/>
                <a:gd name="connsiteY109" fmla="*/ 574685 h 574685"/>
                <a:gd name="connsiteX110" fmla="*/ 0 w 596327"/>
                <a:gd name="connsiteY110" fmla="*/ 546043 h 574685"/>
                <a:gd name="connsiteX111" fmla="*/ 0 w 596327"/>
                <a:gd name="connsiteY111" fmla="*/ 447226 h 574685"/>
                <a:gd name="connsiteX112" fmla="*/ 0 w 596327"/>
                <a:gd name="connsiteY112" fmla="*/ 74157 h 574685"/>
                <a:gd name="connsiteX113" fmla="*/ 28685 w 596327"/>
                <a:gd name="connsiteY113" fmla="*/ 45515 h 574685"/>
                <a:gd name="connsiteX114" fmla="*/ 331323 w 596327"/>
                <a:gd name="connsiteY114" fmla="*/ 0 h 574685"/>
                <a:gd name="connsiteX115" fmla="*/ 581971 w 596327"/>
                <a:gd name="connsiteY115" fmla="*/ 0 h 574685"/>
                <a:gd name="connsiteX116" fmla="*/ 596314 w 596327"/>
                <a:gd name="connsiteY116" fmla="*/ 14321 h 574685"/>
                <a:gd name="connsiteX117" fmla="*/ 596314 w 596327"/>
                <a:gd name="connsiteY117" fmla="*/ 245969 h 574685"/>
                <a:gd name="connsiteX118" fmla="*/ 591294 w 596327"/>
                <a:gd name="connsiteY118" fmla="*/ 259216 h 574685"/>
                <a:gd name="connsiteX119" fmla="*/ 588066 w 596327"/>
                <a:gd name="connsiteY119" fmla="*/ 263870 h 574685"/>
                <a:gd name="connsiteX120" fmla="*/ 582688 w 596327"/>
                <a:gd name="connsiteY120" fmla="*/ 281056 h 574685"/>
                <a:gd name="connsiteX121" fmla="*/ 590576 w 596327"/>
                <a:gd name="connsiteY121" fmla="*/ 300389 h 574685"/>
                <a:gd name="connsiteX122" fmla="*/ 591294 w 596327"/>
                <a:gd name="connsiteY122" fmla="*/ 330464 h 574685"/>
                <a:gd name="connsiteX123" fmla="*/ 571213 w 596327"/>
                <a:gd name="connsiteY123" fmla="*/ 339773 h 574685"/>
                <a:gd name="connsiteX124" fmla="*/ 483003 w 596327"/>
                <a:gd name="connsiteY124" fmla="*/ 339773 h 574685"/>
                <a:gd name="connsiteX125" fmla="*/ 434953 w 596327"/>
                <a:gd name="connsiteY125" fmla="*/ 339773 h 574685"/>
                <a:gd name="connsiteX126" fmla="*/ 331323 w 596327"/>
                <a:gd name="connsiteY126" fmla="*/ 339773 h 574685"/>
                <a:gd name="connsiteX127" fmla="*/ 316980 w 596327"/>
                <a:gd name="connsiteY127" fmla="*/ 325452 h 574685"/>
                <a:gd name="connsiteX128" fmla="*/ 316980 w 596327"/>
                <a:gd name="connsiteY128" fmla="*/ 245252 h 574685"/>
                <a:gd name="connsiteX129" fmla="*/ 316980 w 596327"/>
                <a:gd name="connsiteY129" fmla="*/ 93088 h 574685"/>
                <a:gd name="connsiteX130" fmla="*/ 316980 w 596327"/>
                <a:gd name="connsiteY130" fmla="*/ 45470 h 574685"/>
                <a:gd name="connsiteX131" fmla="*/ 316980 w 596327"/>
                <a:gd name="connsiteY131" fmla="*/ 14321 h 574685"/>
                <a:gd name="connsiteX132" fmla="*/ 331323 w 596327"/>
                <a:gd name="connsiteY132" fmla="*/ 0 h 574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596327" h="574685">
                  <a:moveTo>
                    <a:pt x="62032" y="471572"/>
                  </a:moveTo>
                  <a:cubicBezTo>
                    <a:pt x="54144" y="471572"/>
                    <a:pt x="47689" y="478017"/>
                    <a:pt x="47689" y="485893"/>
                  </a:cubicBezTo>
                  <a:lnTo>
                    <a:pt x="47689" y="512746"/>
                  </a:lnTo>
                  <a:cubicBezTo>
                    <a:pt x="47689" y="520980"/>
                    <a:pt x="54144" y="527067"/>
                    <a:pt x="62032" y="527067"/>
                  </a:cubicBezTo>
                  <a:lnTo>
                    <a:pt x="422752" y="527067"/>
                  </a:lnTo>
                  <a:cubicBezTo>
                    <a:pt x="418449" y="511672"/>
                    <a:pt x="416298" y="492338"/>
                    <a:pt x="421676" y="471572"/>
                  </a:cubicBezTo>
                  <a:close/>
                  <a:moveTo>
                    <a:pt x="146647" y="334057"/>
                  </a:moveTo>
                  <a:lnTo>
                    <a:pt x="176754" y="334057"/>
                  </a:lnTo>
                  <a:cubicBezTo>
                    <a:pt x="184639" y="334057"/>
                    <a:pt x="191091" y="340500"/>
                    <a:pt x="191091" y="349090"/>
                  </a:cubicBezTo>
                  <a:lnTo>
                    <a:pt x="191091" y="379156"/>
                  </a:lnTo>
                  <a:cubicBezTo>
                    <a:pt x="191091" y="387030"/>
                    <a:pt x="184998" y="393473"/>
                    <a:pt x="176754" y="393473"/>
                  </a:cubicBezTo>
                  <a:lnTo>
                    <a:pt x="146647" y="393473"/>
                  </a:lnTo>
                  <a:cubicBezTo>
                    <a:pt x="138761" y="393473"/>
                    <a:pt x="132310" y="387030"/>
                    <a:pt x="132310" y="379156"/>
                  </a:cubicBezTo>
                  <a:lnTo>
                    <a:pt x="132310" y="348374"/>
                  </a:lnTo>
                  <a:cubicBezTo>
                    <a:pt x="132310" y="340500"/>
                    <a:pt x="138761" y="334057"/>
                    <a:pt x="146647" y="334057"/>
                  </a:cubicBezTo>
                  <a:close/>
                  <a:moveTo>
                    <a:pt x="371842" y="269241"/>
                  </a:moveTo>
                  <a:cubicBezTo>
                    <a:pt x="368257" y="269241"/>
                    <a:pt x="364671" y="272463"/>
                    <a:pt x="364671" y="276401"/>
                  </a:cubicBezTo>
                  <a:lnTo>
                    <a:pt x="364671" y="284994"/>
                  </a:lnTo>
                  <a:cubicBezTo>
                    <a:pt x="364671" y="288932"/>
                    <a:pt x="368257" y="292155"/>
                    <a:pt x="371842" y="292155"/>
                  </a:cubicBezTo>
                  <a:lnTo>
                    <a:pt x="434953" y="292155"/>
                  </a:lnTo>
                  <a:lnTo>
                    <a:pt x="483003" y="292155"/>
                  </a:lnTo>
                  <a:lnTo>
                    <a:pt x="536431" y="292155"/>
                  </a:lnTo>
                  <a:cubicBezTo>
                    <a:pt x="534997" y="284994"/>
                    <a:pt x="534997" y="277475"/>
                    <a:pt x="536072" y="269241"/>
                  </a:cubicBezTo>
                  <a:lnTo>
                    <a:pt x="483003" y="269241"/>
                  </a:lnTo>
                  <a:lnTo>
                    <a:pt x="434953" y="269241"/>
                  </a:lnTo>
                  <a:close/>
                  <a:moveTo>
                    <a:pt x="146647" y="230961"/>
                  </a:moveTo>
                  <a:lnTo>
                    <a:pt x="176754" y="230961"/>
                  </a:lnTo>
                  <a:cubicBezTo>
                    <a:pt x="184998" y="230961"/>
                    <a:pt x="191091" y="237405"/>
                    <a:pt x="191091" y="245281"/>
                  </a:cubicBezTo>
                  <a:lnTo>
                    <a:pt x="191091" y="275352"/>
                  </a:lnTo>
                  <a:cubicBezTo>
                    <a:pt x="191091" y="283585"/>
                    <a:pt x="184998" y="289671"/>
                    <a:pt x="176754" y="289671"/>
                  </a:cubicBezTo>
                  <a:lnTo>
                    <a:pt x="146647" y="289671"/>
                  </a:lnTo>
                  <a:cubicBezTo>
                    <a:pt x="138761" y="289671"/>
                    <a:pt x="132310" y="283585"/>
                    <a:pt x="132310" y="275352"/>
                  </a:cubicBezTo>
                  <a:lnTo>
                    <a:pt x="132310" y="245281"/>
                  </a:lnTo>
                  <a:cubicBezTo>
                    <a:pt x="132310" y="237405"/>
                    <a:pt x="138761" y="230961"/>
                    <a:pt x="146647" y="230961"/>
                  </a:cubicBezTo>
                  <a:close/>
                  <a:moveTo>
                    <a:pt x="420248" y="175073"/>
                  </a:moveTo>
                  <a:lnTo>
                    <a:pt x="434920" y="175073"/>
                  </a:lnTo>
                  <a:lnTo>
                    <a:pt x="435636" y="175073"/>
                  </a:lnTo>
                  <a:cubicBezTo>
                    <a:pt x="439930" y="175073"/>
                    <a:pt x="442793" y="177936"/>
                    <a:pt x="443151" y="182232"/>
                  </a:cubicBezTo>
                  <a:lnTo>
                    <a:pt x="443151" y="197623"/>
                  </a:lnTo>
                  <a:cubicBezTo>
                    <a:pt x="443151" y="201560"/>
                    <a:pt x="439930" y="204781"/>
                    <a:pt x="435994" y="204781"/>
                  </a:cubicBezTo>
                  <a:lnTo>
                    <a:pt x="434920" y="204781"/>
                  </a:lnTo>
                  <a:lnTo>
                    <a:pt x="420248" y="204781"/>
                  </a:lnTo>
                  <a:cubicBezTo>
                    <a:pt x="416311" y="204781"/>
                    <a:pt x="413090" y="201560"/>
                    <a:pt x="413090" y="197623"/>
                  </a:cubicBezTo>
                  <a:lnTo>
                    <a:pt x="413090" y="182232"/>
                  </a:lnTo>
                  <a:cubicBezTo>
                    <a:pt x="413090" y="178652"/>
                    <a:pt x="416311" y="175073"/>
                    <a:pt x="420248" y="175073"/>
                  </a:cubicBezTo>
                  <a:close/>
                  <a:moveTo>
                    <a:pt x="146647" y="127441"/>
                  </a:moveTo>
                  <a:lnTo>
                    <a:pt x="176754" y="127441"/>
                  </a:lnTo>
                  <a:cubicBezTo>
                    <a:pt x="184998" y="127441"/>
                    <a:pt x="191091" y="133534"/>
                    <a:pt x="191091" y="141778"/>
                  </a:cubicBezTo>
                  <a:lnTo>
                    <a:pt x="191091" y="171885"/>
                  </a:lnTo>
                  <a:cubicBezTo>
                    <a:pt x="191091" y="180129"/>
                    <a:pt x="184998" y="186222"/>
                    <a:pt x="176754" y="186222"/>
                  </a:cubicBezTo>
                  <a:lnTo>
                    <a:pt x="146647" y="186222"/>
                  </a:lnTo>
                  <a:cubicBezTo>
                    <a:pt x="138761" y="186222"/>
                    <a:pt x="132310" y="180129"/>
                    <a:pt x="132310" y="171885"/>
                  </a:cubicBezTo>
                  <a:lnTo>
                    <a:pt x="132310" y="141778"/>
                  </a:lnTo>
                  <a:cubicBezTo>
                    <a:pt x="132310" y="133534"/>
                    <a:pt x="138761" y="127441"/>
                    <a:pt x="146647" y="127441"/>
                  </a:cubicBezTo>
                  <a:close/>
                  <a:moveTo>
                    <a:pt x="420248" y="117421"/>
                  </a:moveTo>
                  <a:lnTo>
                    <a:pt x="431699" y="117421"/>
                  </a:lnTo>
                  <a:lnTo>
                    <a:pt x="434920" y="117421"/>
                  </a:lnTo>
                  <a:lnTo>
                    <a:pt x="435636" y="117421"/>
                  </a:lnTo>
                  <a:cubicBezTo>
                    <a:pt x="439930" y="117421"/>
                    <a:pt x="442793" y="120649"/>
                    <a:pt x="443151" y="124954"/>
                  </a:cubicBezTo>
                  <a:lnTo>
                    <a:pt x="443151" y="140378"/>
                  </a:lnTo>
                  <a:cubicBezTo>
                    <a:pt x="443151" y="144324"/>
                    <a:pt x="439930" y="147552"/>
                    <a:pt x="435994" y="147552"/>
                  </a:cubicBezTo>
                  <a:lnTo>
                    <a:pt x="434920" y="147552"/>
                  </a:lnTo>
                  <a:lnTo>
                    <a:pt x="431699" y="147552"/>
                  </a:lnTo>
                  <a:lnTo>
                    <a:pt x="420248" y="147552"/>
                  </a:lnTo>
                  <a:cubicBezTo>
                    <a:pt x="416311" y="147552"/>
                    <a:pt x="413090" y="144324"/>
                    <a:pt x="413090" y="140378"/>
                  </a:cubicBezTo>
                  <a:lnTo>
                    <a:pt x="413090" y="124595"/>
                  </a:lnTo>
                  <a:cubicBezTo>
                    <a:pt x="413090" y="120649"/>
                    <a:pt x="416311" y="117421"/>
                    <a:pt x="420248" y="117421"/>
                  </a:cubicBezTo>
                  <a:close/>
                  <a:moveTo>
                    <a:pt x="420249" y="60192"/>
                  </a:moveTo>
                  <a:lnTo>
                    <a:pt x="435640" y="60192"/>
                  </a:lnTo>
                  <a:cubicBezTo>
                    <a:pt x="439935" y="60192"/>
                    <a:pt x="442798" y="63413"/>
                    <a:pt x="442798" y="67349"/>
                  </a:cubicBezTo>
                  <a:lnTo>
                    <a:pt x="442798" y="71644"/>
                  </a:lnTo>
                  <a:lnTo>
                    <a:pt x="442798" y="83096"/>
                  </a:lnTo>
                  <a:cubicBezTo>
                    <a:pt x="442798" y="87032"/>
                    <a:pt x="439219" y="90253"/>
                    <a:pt x="435640" y="90253"/>
                  </a:cubicBezTo>
                  <a:lnTo>
                    <a:pt x="420249" y="90253"/>
                  </a:lnTo>
                  <a:cubicBezTo>
                    <a:pt x="416312" y="90253"/>
                    <a:pt x="413090" y="87032"/>
                    <a:pt x="413090" y="83096"/>
                  </a:cubicBezTo>
                  <a:lnTo>
                    <a:pt x="413090" y="71644"/>
                  </a:lnTo>
                  <a:lnTo>
                    <a:pt x="413090" y="67349"/>
                  </a:lnTo>
                  <a:cubicBezTo>
                    <a:pt x="413090" y="63413"/>
                    <a:pt x="416312" y="60192"/>
                    <a:pt x="420249" y="60192"/>
                  </a:cubicBezTo>
                  <a:close/>
                  <a:moveTo>
                    <a:pt x="391206" y="47618"/>
                  </a:moveTo>
                  <a:cubicBezTo>
                    <a:pt x="387261" y="47618"/>
                    <a:pt x="384034" y="51199"/>
                    <a:pt x="384034" y="54779"/>
                  </a:cubicBezTo>
                  <a:lnTo>
                    <a:pt x="384034" y="93088"/>
                  </a:lnTo>
                  <a:lnTo>
                    <a:pt x="384034" y="214462"/>
                  </a:lnTo>
                  <a:cubicBezTo>
                    <a:pt x="384034" y="218042"/>
                    <a:pt x="387261" y="221622"/>
                    <a:pt x="391206" y="221622"/>
                  </a:cubicBezTo>
                  <a:lnTo>
                    <a:pt x="434953" y="221622"/>
                  </a:lnTo>
                  <a:lnTo>
                    <a:pt x="483003" y="221622"/>
                  </a:lnTo>
                  <a:lnTo>
                    <a:pt x="541093" y="221622"/>
                  </a:lnTo>
                  <a:cubicBezTo>
                    <a:pt x="545037" y="221622"/>
                    <a:pt x="548264" y="218042"/>
                    <a:pt x="548264" y="214462"/>
                  </a:cubicBezTo>
                  <a:lnTo>
                    <a:pt x="548264" y="54779"/>
                  </a:lnTo>
                  <a:cubicBezTo>
                    <a:pt x="548264" y="51199"/>
                    <a:pt x="545037" y="47618"/>
                    <a:pt x="541093" y="47618"/>
                  </a:cubicBezTo>
                  <a:lnTo>
                    <a:pt x="465074" y="47618"/>
                  </a:lnTo>
                  <a:close/>
                  <a:moveTo>
                    <a:pt x="28685" y="45515"/>
                  </a:moveTo>
                  <a:lnTo>
                    <a:pt x="269643" y="45515"/>
                  </a:lnTo>
                  <a:lnTo>
                    <a:pt x="269643" y="93133"/>
                  </a:lnTo>
                  <a:lnTo>
                    <a:pt x="110080" y="93133"/>
                  </a:lnTo>
                  <a:cubicBezTo>
                    <a:pt x="101833" y="93133"/>
                    <a:pt x="95737" y="99220"/>
                    <a:pt x="95737" y="107454"/>
                  </a:cubicBezTo>
                  <a:lnTo>
                    <a:pt x="95737" y="409991"/>
                  </a:lnTo>
                  <a:cubicBezTo>
                    <a:pt x="95737" y="418225"/>
                    <a:pt x="101833" y="424312"/>
                    <a:pt x="110080" y="424312"/>
                  </a:cubicBezTo>
                  <a:lnTo>
                    <a:pt x="420601" y="424312"/>
                  </a:lnTo>
                  <a:cubicBezTo>
                    <a:pt x="428848" y="424312"/>
                    <a:pt x="434943" y="418225"/>
                    <a:pt x="434943" y="409991"/>
                  </a:cubicBezTo>
                  <a:lnTo>
                    <a:pt x="434943" y="388151"/>
                  </a:lnTo>
                  <a:lnTo>
                    <a:pt x="483350" y="388151"/>
                  </a:lnTo>
                  <a:lnTo>
                    <a:pt x="483350" y="420016"/>
                  </a:lnTo>
                  <a:lnTo>
                    <a:pt x="483350" y="442930"/>
                  </a:lnTo>
                  <a:cubicBezTo>
                    <a:pt x="483350" y="446510"/>
                    <a:pt x="483709" y="449374"/>
                    <a:pt x="482991" y="452596"/>
                  </a:cubicBezTo>
                  <a:cubicBezTo>
                    <a:pt x="481557" y="458683"/>
                    <a:pt x="477254" y="463695"/>
                    <a:pt x="474386" y="469424"/>
                  </a:cubicBezTo>
                  <a:cubicBezTo>
                    <a:pt x="470442" y="475868"/>
                    <a:pt x="467932" y="483745"/>
                    <a:pt x="467214" y="491622"/>
                  </a:cubicBezTo>
                  <a:cubicBezTo>
                    <a:pt x="465063" y="507017"/>
                    <a:pt x="469366" y="524561"/>
                    <a:pt x="478689" y="537092"/>
                  </a:cubicBezTo>
                  <a:cubicBezTo>
                    <a:pt x="484784" y="546043"/>
                    <a:pt x="484426" y="558574"/>
                    <a:pt x="476537" y="567166"/>
                  </a:cubicBezTo>
                  <a:cubicBezTo>
                    <a:pt x="471876" y="572537"/>
                    <a:pt x="464704" y="574685"/>
                    <a:pt x="457892" y="574685"/>
                  </a:cubicBezTo>
                  <a:lnTo>
                    <a:pt x="28685" y="574685"/>
                  </a:lnTo>
                  <a:cubicBezTo>
                    <a:pt x="12908" y="574685"/>
                    <a:pt x="0" y="561796"/>
                    <a:pt x="0" y="546043"/>
                  </a:cubicBezTo>
                  <a:lnTo>
                    <a:pt x="0" y="447226"/>
                  </a:lnTo>
                  <a:lnTo>
                    <a:pt x="0" y="74157"/>
                  </a:lnTo>
                  <a:cubicBezTo>
                    <a:pt x="0" y="58404"/>
                    <a:pt x="12908" y="45515"/>
                    <a:pt x="28685" y="45515"/>
                  </a:cubicBezTo>
                  <a:close/>
                  <a:moveTo>
                    <a:pt x="331323" y="0"/>
                  </a:moveTo>
                  <a:lnTo>
                    <a:pt x="581971" y="0"/>
                  </a:lnTo>
                  <a:cubicBezTo>
                    <a:pt x="589859" y="0"/>
                    <a:pt x="596314" y="6086"/>
                    <a:pt x="596314" y="14321"/>
                  </a:cubicBezTo>
                  <a:lnTo>
                    <a:pt x="596314" y="245969"/>
                  </a:lnTo>
                  <a:cubicBezTo>
                    <a:pt x="596314" y="250623"/>
                    <a:pt x="593804" y="254919"/>
                    <a:pt x="591294" y="259216"/>
                  </a:cubicBezTo>
                  <a:cubicBezTo>
                    <a:pt x="589859" y="261006"/>
                    <a:pt x="589142" y="262438"/>
                    <a:pt x="588066" y="263870"/>
                  </a:cubicBezTo>
                  <a:cubicBezTo>
                    <a:pt x="584122" y="269241"/>
                    <a:pt x="582688" y="275327"/>
                    <a:pt x="582688" y="281056"/>
                  </a:cubicBezTo>
                  <a:cubicBezTo>
                    <a:pt x="583405" y="287858"/>
                    <a:pt x="586274" y="295019"/>
                    <a:pt x="590576" y="300389"/>
                  </a:cubicBezTo>
                  <a:cubicBezTo>
                    <a:pt x="597748" y="308982"/>
                    <a:pt x="598465" y="321155"/>
                    <a:pt x="591294" y="330464"/>
                  </a:cubicBezTo>
                  <a:cubicBezTo>
                    <a:pt x="586632" y="336551"/>
                    <a:pt x="579102" y="339773"/>
                    <a:pt x="571213" y="339773"/>
                  </a:cubicBezTo>
                  <a:lnTo>
                    <a:pt x="483003" y="339773"/>
                  </a:lnTo>
                  <a:lnTo>
                    <a:pt x="434953" y="339773"/>
                  </a:lnTo>
                  <a:lnTo>
                    <a:pt x="331323" y="339773"/>
                  </a:lnTo>
                  <a:cubicBezTo>
                    <a:pt x="323076" y="339773"/>
                    <a:pt x="316980" y="333687"/>
                    <a:pt x="316980" y="325452"/>
                  </a:cubicBezTo>
                  <a:lnTo>
                    <a:pt x="316980" y="245252"/>
                  </a:lnTo>
                  <a:lnTo>
                    <a:pt x="316980" y="93088"/>
                  </a:lnTo>
                  <a:lnTo>
                    <a:pt x="316980" y="45470"/>
                  </a:lnTo>
                  <a:lnTo>
                    <a:pt x="316980" y="14321"/>
                  </a:lnTo>
                  <a:cubicBezTo>
                    <a:pt x="316980" y="6086"/>
                    <a:pt x="323076" y="0"/>
                    <a:pt x="331323" y="0"/>
                  </a:cubicBezTo>
                  <a:close/>
                </a:path>
              </a:pathLst>
            </a:custGeom>
            <a:solidFill>
              <a:srgbClr val="2B65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5000"/>
                  </a:schemeClr>
                </a:solidFill>
                <a:cs typeface="+mn-ea"/>
                <a:sym typeface="+mn-lt"/>
              </a:endParaRPr>
            </a:p>
          </p:txBody>
        </p:sp>
      </p:grpSp>
      <p:grpSp>
        <p:nvGrpSpPr>
          <p:cNvPr id="78" name="组合 77"/>
          <p:cNvGrpSpPr/>
          <p:nvPr/>
        </p:nvGrpSpPr>
        <p:grpSpPr>
          <a:xfrm>
            <a:off x="3658779" y="1649731"/>
            <a:ext cx="2392772" cy="2565400"/>
            <a:chOff x="3658779" y="1649731"/>
            <a:chExt cx="2392772" cy="2565400"/>
          </a:xfrm>
        </p:grpSpPr>
        <p:sp>
          <p:nvSpPr>
            <p:cNvPr id="22" name="矩形: 圆角 21"/>
            <p:cNvSpPr/>
            <p:nvPr/>
          </p:nvSpPr>
          <p:spPr>
            <a:xfrm>
              <a:off x="3658779" y="1649731"/>
              <a:ext cx="2392772" cy="2565400"/>
            </a:xfrm>
            <a:prstGeom prst="roundRect">
              <a:avLst>
                <a:gd name="adj" fmla="val 0"/>
              </a:avLst>
            </a:prstGeom>
            <a:solidFill>
              <a:srgbClr val="2038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algn="ctr" defTabSz="1219200"/>
              <a:endParaRPr lang="zh-CN" altLang="en-US" sz="2400">
                <a:solidFill>
                  <a:schemeClr val="tx1">
                    <a:lumMod val="95000"/>
                    <a:lumOff val="5000"/>
                  </a:schemeClr>
                </a:solidFill>
                <a:latin typeface="Source Han Serif SC" panose="02020700000000000000" pitchFamily="18" charset="-122"/>
                <a:ea typeface="Source Han Serif SC" panose="02020700000000000000" pitchFamily="18" charset="-122"/>
                <a:cs typeface="+mn-ea"/>
                <a:sym typeface="Source Han Serif SC" panose="02020700000000000000" pitchFamily="18" charset="-122"/>
              </a:endParaRPr>
            </a:p>
          </p:txBody>
        </p:sp>
        <p:sp>
          <p:nvSpPr>
            <p:cNvPr id="23" name="文本框 22"/>
            <p:cNvSpPr txBox="1"/>
            <p:nvPr/>
          </p:nvSpPr>
          <p:spPr>
            <a:xfrm>
              <a:off x="3976648" y="2995931"/>
              <a:ext cx="1757032" cy="369332"/>
            </a:xfrm>
            <a:prstGeom prst="rect">
              <a:avLst/>
            </a:prstGeom>
            <a:noFill/>
          </p:spPr>
          <p:txBody>
            <a:bodyPr wrap="square" rtlCol="0">
              <a:spAutoFit/>
            </a:bodyPr>
            <a:lstStyle/>
            <a:p>
              <a:pPr algn="ctr"/>
              <a:r>
                <a:rPr lang="zh-CN" altLang="en-US" dirty="0">
                  <a:solidFill>
                    <a:schemeClr val="bg1"/>
                  </a:solidFill>
                  <a:latin typeface="字魂35号-经典雅黑" panose="00000500000000000000" pitchFamily="2" charset="-122"/>
                  <a:ea typeface="字魂35号-经典雅黑" panose="00000500000000000000" pitchFamily="2" charset="-122"/>
                  <a:cs typeface="+mn-ea"/>
                  <a:sym typeface="Source Han Serif SC" panose="02020700000000000000" pitchFamily="18" charset="-122"/>
                </a:rPr>
                <a:t>输入标题</a:t>
              </a:r>
              <a:endParaRPr lang="zh-CN" altLang="en-US" dirty="0">
                <a:solidFill>
                  <a:schemeClr val="bg1"/>
                </a:solidFill>
                <a:latin typeface="字魂35号-经典雅黑" panose="00000500000000000000" pitchFamily="2" charset="-122"/>
                <a:ea typeface="字魂35号-经典雅黑" panose="00000500000000000000" pitchFamily="2" charset="-122"/>
                <a:cs typeface="+mn-ea"/>
                <a:sym typeface="Source Han Serif SC" panose="02020700000000000000" pitchFamily="18" charset="-122"/>
              </a:endParaRPr>
            </a:p>
          </p:txBody>
        </p:sp>
        <p:sp>
          <p:nvSpPr>
            <p:cNvPr id="24" name="文本框 23"/>
            <p:cNvSpPr txBox="1"/>
            <p:nvPr/>
          </p:nvSpPr>
          <p:spPr>
            <a:xfrm>
              <a:off x="3890923" y="3333085"/>
              <a:ext cx="1928483" cy="616131"/>
            </a:xfrm>
            <a:prstGeom prst="rect">
              <a:avLst/>
            </a:prstGeom>
            <a:noFill/>
          </p:spPr>
          <p:txBody>
            <a:bodyPr wrap="square" rtlCol="0">
              <a:spAutoFit/>
            </a:bodyPr>
            <a:lstStyle/>
            <a:p>
              <a:pPr algn="ctr">
                <a:lnSpc>
                  <a:spcPts val="2200"/>
                </a:lnSpc>
              </a:pPr>
              <a:r>
                <a:rPr lang="zh-CN" altLang="en-US" sz="1200" dirty="0">
                  <a:solidFill>
                    <a:schemeClr val="bg1"/>
                  </a:solidFill>
                  <a:latin typeface="字魂35号-经典雅黑" panose="00000500000000000000" pitchFamily="2" charset="-122"/>
                  <a:ea typeface="字魂35号-经典雅黑" panose="00000500000000000000" pitchFamily="2" charset="-122"/>
                  <a:sym typeface="字魂35号-经典雅黑" panose="00000500000000000000" pitchFamily="2" charset="-122"/>
                </a:rPr>
                <a:t>不必过于繁琐，注意版面美观度。文字尽量言简。</a:t>
              </a:r>
              <a:endParaRPr lang="zh-CN" altLang="en-US" sz="1200" dirty="0">
                <a:solidFill>
                  <a:schemeClr val="bg1"/>
                </a:solidFill>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grpSp>
          <p:nvGrpSpPr>
            <p:cNvPr id="68" name="Group 87"/>
            <p:cNvGrpSpPr/>
            <p:nvPr/>
          </p:nvGrpSpPr>
          <p:grpSpPr>
            <a:xfrm>
              <a:off x="4650760" y="2183095"/>
              <a:ext cx="467320" cy="419109"/>
              <a:chOff x="3270126" y="2762664"/>
              <a:chExt cx="684000" cy="613776"/>
            </a:xfrm>
            <a:solidFill>
              <a:schemeClr val="bg1"/>
            </a:solidFill>
          </p:grpSpPr>
          <p:sp>
            <p:nvSpPr>
              <p:cNvPr id="69" name="Freeform 51"/>
              <p:cNvSpPr/>
              <p:nvPr/>
            </p:nvSpPr>
            <p:spPr bwMode="auto">
              <a:xfrm>
                <a:off x="3387901" y="2872777"/>
                <a:ext cx="294437" cy="55057"/>
              </a:xfrm>
              <a:custGeom>
                <a:avLst/>
                <a:gdLst>
                  <a:gd name="T0" fmla="*/ 151 w 1438"/>
                  <a:gd name="T1" fmla="*/ 0 h 302"/>
                  <a:gd name="T2" fmla="*/ 1287 w 1438"/>
                  <a:gd name="T3" fmla="*/ 0 h 302"/>
                  <a:gd name="T4" fmla="*/ 1318 w 1438"/>
                  <a:gd name="T5" fmla="*/ 3 h 302"/>
                  <a:gd name="T6" fmla="*/ 1346 w 1438"/>
                  <a:gd name="T7" fmla="*/ 12 h 302"/>
                  <a:gd name="T8" fmla="*/ 1372 w 1438"/>
                  <a:gd name="T9" fmla="*/ 26 h 302"/>
                  <a:gd name="T10" fmla="*/ 1394 w 1438"/>
                  <a:gd name="T11" fmla="*/ 45 h 302"/>
                  <a:gd name="T12" fmla="*/ 1413 w 1438"/>
                  <a:gd name="T13" fmla="*/ 67 h 302"/>
                  <a:gd name="T14" fmla="*/ 1426 w 1438"/>
                  <a:gd name="T15" fmla="*/ 93 h 302"/>
                  <a:gd name="T16" fmla="*/ 1435 w 1438"/>
                  <a:gd name="T17" fmla="*/ 121 h 302"/>
                  <a:gd name="T18" fmla="*/ 1438 w 1438"/>
                  <a:gd name="T19" fmla="*/ 151 h 302"/>
                  <a:gd name="T20" fmla="*/ 1435 w 1438"/>
                  <a:gd name="T21" fmla="*/ 181 h 302"/>
                  <a:gd name="T22" fmla="*/ 1426 w 1438"/>
                  <a:gd name="T23" fmla="*/ 209 h 302"/>
                  <a:gd name="T24" fmla="*/ 1413 w 1438"/>
                  <a:gd name="T25" fmla="*/ 235 h 302"/>
                  <a:gd name="T26" fmla="*/ 1394 w 1438"/>
                  <a:gd name="T27" fmla="*/ 257 h 302"/>
                  <a:gd name="T28" fmla="*/ 1372 w 1438"/>
                  <a:gd name="T29" fmla="*/ 276 h 302"/>
                  <a:gd name="T30" fmla="*/ 1346 w 1438"/>
                  <a:gd name="T31" fmla="*/ 289 h 302"/>
                  <a:gd name="T32" fmla="*/ 1318 w 1438"/>
                  <a:gd name="T33" fmla="*/ 298 h 302"/>
                  <a:gd name="T34" fmla="*/ 1287 w 1438"/>
                  <a:gd name="T35" fmla="*/ 302 h 302"/>
                  <a:gd name="T36" fmla="*/ 151 w 1438"/>
                  <a:gd name="T37" fmla="*/ 302 h 302"/>
                  <a:gd name="T38" fmla="*/ 121 w 1438"/>
                  <a:gd name="T39" fmla="*/ 298 h 302"/>
                  <a:gd name="T40" fmla="*/ 93 w 1438"/>
                  <a:gd name="T41" fmla="*/ 289 h 302"/>
                  <a:gd name="T42" fmla="*/ 66 w 1438"/>
                  <a:gd name="T43" fmla="*/ 276 h 302"/>
                  <a:gd name="T44" fmla="*/ 44 w 1438"/>
                  <a:gd name="T45" fmla="*/ 257 h 302"/>
                  <a:gd name="T46" fmla="*/ 26 w 1438"/>
                  <a:gd name="T47" fmla="*/ 235 h 302"/>
                  <a:gd name="T48" fmla="*/ 12 w 1438"/>
                  <a:gd name="T49" fmla="*/ 209 h 302"/>
                  <a:gd name="T50" fmla="*/ 4 w 1438"/>
                  <a:gd name="T51" fmla="*/ 181 h 302"/>
                  <a:gd name="T52" fmla="*/ 0 w 1438"/>
                  <a:gd name="T53" fmla="*/ 151 h 302"/>
                  <a:gd name="T54" fmla="*/ 4 w 1438"/>
                  <a:gd name="T55" fmla="*/ 121 h 302"/>
                  <a:gd name="T56" fmla="*/ 12 w 1438"/>
                  <a:gd name="T57" fmla="*/ 93 h 302"/>
                  <a:gd name="T58" fmla="*/ 26 w 1438"/>
                  <a:gd name="T59" fmla="*/ 67 h 302"/>
                  <a:gd name="T60" fmla="*/ 44 w 1438"/>
                  <a:gd name="T61" fmla="*/ 45 h 302"/>
                  <a:gd name="T62" fmla="*/ 66 w 1438"/>
                  <a:gd name="T63" fmla="*/ 26 h 302"/>
                  <a:gd name="T64" fmla="*/ 93 w 1438"/>
                  <a:gd name="T65" fmla="*/ 12 h 302"/>
                  <a:gd name="T66" fmla="*/ 121 w 1438"/>
                  <a:gd name="T67" fmla="*/ 3 h 302"/>
                  <a:gd name="T68" fmla="*/ 151 w 1438"/>
                  <a:gd name="T69"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8" h="302">
                    <a:moveTo>
                      <a:pt x="151" y="0"/>
                    </a:moveTo>
                    <a:lnTo>
                      <a:pt x="1287" y="0"/>
                    </a:lnTo>
                    <a:lnTo>
                      <a:pt x="1318" y="3"/>
                    </a:lnTo>
                    <a:lnTo>
                      <a:pt x="1346" y="12"/>
                    </a:lnTo>
                    <a:lnTo>
                      <a:pt x="1372" y="26"/>
                    </a:lnTo>
                    <a:lnTo>
                      <a:pt x="1394" y="45"/>
                    </a:lnTo>
                    <a:lnTo>
                      <a:pt x="1413" y="67"/>
                    </a:lnTo>
                    <a:lnTo>
                      <a:pt x="1426" y="93"/>
                    </a:lnTo>
                    <a:lnTo>
                      <a:pt x="1435" y="121"/>
                    </a:lnTo>
                    <a:lnTo>
                      <a:pt x="1438" y="151"/>
                    </a:lnTo>
                    <a:lnTo>
                      <a:pt x="1435" y="181"/>
                    </a:lnTo>
                    <a:lnTo>
                      <a:pt x="1426" y="209"/>
                    </a:lnTo>
                    <a:lnTo>
                      <a:pt x="1413" y="235"/>
                    </a:lnTo>
                    <a:lnTo>
                      <a:pt x="1394" y="257"/>
                    </a:lnTo>
                    <a:lnTo>
                      <a:pt x="1372" y="276"/>
                    </a:lnTo>
                    <a:lnTo>
                      <a:pt x="1346" y="289"/>
                    </a:lnTo>
                    <a:lnTo>
                      <a:pt x="1318" y="298"/>
                    </a:lnTo>
                    <a:lnTo>
                      <a:pt x="1287" y="302"/>
                    </a:lnTo>
                    <a:lnTo>
                      <a:pt x="151" y="302"/>
                    </a:lnTo>
                    <a:lnTo>
                      <a:pt x="121" y="298"/>
                    </a:lnTo>
                    <a:lnTo>
                      <a:pt x="93" y="289"/>
                    </a:lnTo>
                    <a:lnTo>
                      <a:pt x="66" y="276"/>
                    </a:lnTo>
                    <a:lnTo>
                      <a:pt x="44" y="257"/>
                    </a:lnTo>
                    <a:lnTo>
                      <a:pt x="26" y="235"/>
                    </a:lnTo>
                    <a:lnTo>
                      <a:pt x="12" y="209"/>
                    </a:lnTo>
                    <a:lnTo>
                      <a:pt x="4" y="181"/>
                    </a:lnTo>
                    <a:lnTo>
                      <a:pt x="0" y="151"/>
                    </a:lnTo>
                    <a:lnTo>
                      <a:pt x="4" y="121"/>
                    </a:lnTo>
                    <a:lnTo>
                      <a:pt x="12" y="93"/>
                    </a:lnTo>
                    <a:lnTo>
                      <a:pt x="26" y="67"/>
                    </a:lnTo>
                    <a:lnTo>
                      <a:pt x="44" y="45"/>
                    </a:lnTo>
                    <a:lnTo>
                      <a:pt x="66" y="26"/>
                    </a:lnTo>
                    <a:lnTo>
                      <a:pt x="93" y="12"/>
                    </a:lnTo>
                    <a:lnTo>
                      <a:pt x="121" y="3"/>
                    </a:lnTo>
                    <a:lnTo>
                      <a:pt x="151" y="0"/>
                    </a:lnTo>
                    <a:close/>
                  </a:path>
                </a:pathLst>
              </a:custGeom>
              <a:grpFill/>
              <a:ln w="0">
                <a:noFill/>
                <a:prstDash val="solid"/>
                <a:round/>
              </a:ln>
            </p:spPr>
            <p:txBody>
              <a:bodyPr vert="horz" wrap="square" lIns="91416" tIns="45708" rIns="91416" bIns="45708" numCol="1" anchor="t" anchorCtr="0" compatLnSpc="1"/>
              <a:lstStyle/>
              <a:p>
                <a:endParaRPr lang="en-IN" sz="1350" dirty="0">
                  <a:solidFill>
                    <a:schemeClr val="tx1">
                      <a:lumMod val="50000"/>
                      <a:lumOff val="50000"/>
                    </a:schemeClr>
                  </a:solidFill>
                  <a:latin typeface="+mn-ea"/>
                  <a:cs typeface="思源宋体" panose="02020400000000000000" charset="-122"/>
                </a:endParaRPr>
              </a:p>
            </p:txBody>
          </p:sp>
          <p:sp>
            <p:nvSpPr>
              <p:cNvPr id="70" name="Freeform 52"/>
              <p:cNvSpPr/>
              <p:nvPr/>
            </p:nvSpPr>
            <p:spPr bwMode="auto">
              <a:xfrm>
                <a:off x="3387901" y="2976771"/>
                <a:ext cx="294437" cy="55057"/>
              </a:xfrm>
              <a:custGeom>
                <a:avLst/>
                <a:gdLst>
                  <a:gd name="T0" fmla="*/ 151 w 1438"/>
                  <a:gd name="T1" fmla="*/ 0 h 301"/>
                  <a:gd name="T2" fmla="*/ 1287 w 1438"/>
                  <a:gd name="T3" fmla="*/ 0 h 301"/>
                  <a:gd name="T4" fmla="*/ 1318 w 1438"/>
                  <a:gd name="T5" fmla="*/ 3 h 301"/>
                  <a:gd name="T6" fmla="*/ 1346 w 1438"/>
                  <a:gd name="T7" fmla="*/ 12 h 301"/>
                  <a:gd name="T8" fmla="*/ 1372 w 1438"/>
                  <a:gd name="T9" fmla="*/ 26 h 301"/>
                  <a:gd name="T10" fmla="*/ 1394 w 1438"/>
                  <a:gd name="T11" fmla="*/ 44 h 301"/>
                  <a:gd name="T12" fmla="*/ 1413 w 1438"/>
                  <a:gd name="T13" fmla="*/ 66 h 301"/>
                  <a:gd name="T14" fmla="*/ 1426 w 1438"/>
                  <a:gd name="T15" fmla="*/ 92 h 301"/>
                  <a:gd name="T16" fmla="*/ 1435 w 1438"/>
                  <a:gd name="T17" fmla="*/ 120 h 301"/>
                  <a:gd name="T18" fmla="*/ 1438 w 1438"/>
                  <a:gd name="T19" fmla="*/ 150 h 301"/>
                  <a:gd name="T20" fmla="*/ 1435 w 1438"/>
                  <a:gd name="T21" fmla="*/ 181 h 301"/>
                  <a:gd name="T22" fmla="*/ 1426 w 1438"/>
                  <a:gd name="T23" fmla="*/ 210 h 301"/>
                  <a:gd name="T24" fmla="*/ 1413 w 1438"/>
                  <a:gd name="T25" fmla="*/ 235 h 301"/>
                  <a:gd name="T26" fmla="*/ 1394 w 1438"/>
                  <a:gd name="T27" fmla="*/ 258 h 301"/>
                  <a:gd name="T28" fmla="*/ 1372 w 1438"/>
                  <a:gd name="T29" fmla="*/ 275 h 301"/>
                  <a:gd name="T30" fmla="*/ 1346 w 1438"/>
                  <a:gd name="T31" fmla="*/ 290 h 301"/>
                  <a:gd name="T32" fmla="*/ 1318 w 1438"/>
                  <a:gd name="T33" fmla="*/ 298 h 301"/>
                  <a:gd name="T34" fmla="*/ 1287 w 1438"/>
                  <a:gd name="T35" fmla="*/ 301 h 301"/>
                  <a:gd name="T36" fmla="*/ 151 w 1438"/>
                  <a:gd name="T37" fmla="*/ 301 h 301"/>
                  <a:gd name="T38" fmla="*/ 121 w 1438"/>
                  <a:gd name="T39" fmla="*/ 298 h 301"/>
                  <a:gd name="T40" fmla="*/ 93 w 1438"/>
                  <a:gd name="T41" fmla="*/ 290 h 301"/>
                  <a:gd name="T42" fmla="*/ 66 w 1438"/>
                  <a:gd name="T43" fmla="*/ 275 h 301"/>
                  <a:gd name="T44" fmla="*/ 44 w 1438"/>
                  <a:gd name="T45" fmla="*/ 258 h 301"/>
                  <a:gd name="T46" fmla="*/ 26 w 1438"/>
                  <a:gd name="T47" fmla="*/ 235 h 301"/>
                  <a:gd name="T48" fmla="*/ 12 w 1438"/>
                  <a:gd name="T49" fmla="*/ 210 h 301"/>
                  <a:gd name="T50" fmla="*/ 4 w 1438"/>
                  <a:gd name="T51" fmla="*/ 181 h 301"/>
                  <a:gd name="T52" fmla="*/ 0 w 1438"/>
                  <a:gd name="T53" fmla="*/ 150 h 301"/>
                  <a:gd name="T54" fmla="*/ 4 w 1438"/>
                  <a:gd name="T55" fmla="*/ 120 h 301"/>
                  <a:gd name="T56" fmla="*/ 12 w 1438"/>
                  <a:gd name="T57" fmla="*/ 92 h 301"/>
                  <a:gd name="T58" fmla="*/ 26 w 1438"/>
                  <a:gd name="T59" fmla="*/ 66 h 301"/>
                  <a:gd name="T60" fmla="*/ 44 w 1438"/>
                  <a:gd name="T61" fmla="*/ 44 h 301"/>
                  <a:gd name="T62" fmla="*/ 66 w 1438"/>
                  <a:gd name="T63" fmla="*/ 26 h 301"/>
                  <a:gd name="T64" fmla="*/ 93 w 1438"/>
                  <a:gd name="T65" fmla="*/ 12 h 301"/>
                  <a:gd name="T66" fmla="*/ 121 w 1438"/>
                  <a:gd name="T67" fmla="*/ 3 h 301"/>
                  <a:gd name="T68" fmla="*/ 151 w 1438"/>
                  <a:gd name="T6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8" h="301">
                    <a:moveTo>
                      <a:pt x="151" y="0"/>
                    </a:moveTo>
                    <a:lnTo>
                      <a:pt x="1287" y="0"/>
                    </a:lnTo>
                    <a:lnTo>
                      <a:pt x="1318" y="3"/>
                    </a:lnTo>
                    <a:lnTo>
                      <a:pt x="1346" y="12"/>
                    </a:lnTo>
                    <a:lnTo>
                      <a:pt x="1372" y="26"/>
                    </a:lnTo>
                    <a:lnTo>
                      <a:pt x="1394" y="44"/>
                    </a:lnTo>
                    <a:lnTo>
                      <a:pt x="1413" y="66"/>
                    </a:lnTo>
                    <a:lnTo>
                      <a:pt x="1426" y="92"/>
                    </a:lnTo>
                    <a:lnTo>
                      <a:pt x="1435" y="120"/>
                    </a:lnTo>
                    <a:lnTo>
                      <a:pt x="1438" y="150"/>
                    </a:lnTo>
                    <a:lnTo>
                      <a:pt x="1435" y="181"/>
                    </a:lnTo>
                    <a:lnTo>
                      <a:pt x="1426" y="210"/>
                    </a:lnTo>
                    <a:lnTo>
                      <a:pt x="1413" y="235"/>
                    </a:lnTo>
                    <a:lnTo>
                      <a:pt x="1394" y="258"/>
                    </a:lnTo>
                    <a:lnTo>
                      <a:pt x="1372" y="275"/>
                    </a:lnTo>
                    <a:lnTo>
                      <a:pt x="1346" y="290"/>
                    </a:lnTo>
                    <a:lnTo>
                      <a:pt x="1318" y="298"/>
                    </a:lnTo>
                    <a:lnTo>
                      <a:pt x="1287" y="301"/>
                    </a:lnTo>
                    <a:lnTo>
                      <a:pt x="151" y="301"/>
                    </a:lnTo>
                    <a:lnTo>
                      <a:pt x="121" y="298"/>
                    </a:lnTo>
                    <a:lnTo>
                      <a:pt x="93" y="290"/>
                    </a:lnTo>
                    <a:lnTo>
                      <a:pt x="66" y="275"/>
                    </a:lnTo>
                    <a:lnTo>
                      <a:pt x="44" y="258"/>
                    </a:lnTo>
                    <a:lnTo>
                      <a:pt x="26" y="235"/>
                    </a:lnTo>
                    <a:lnTo>
                      <a:pt x="12" y="210"/>
                    </a:lnTo>
                    <a:lnTo>
                      <a:pt x="4" y="181"/>
                    </a:lnTo>
                    <a:lnTo>
                      <a:pt x="0" y="150"/>
                    </a:lnTo>
                    <a:lnTo>
                      <a:pt x="4" y="120"/>
                    </a:lnTo>
                    <a:lnTo>
                      <a:pt x="12" y="92"/>
                    </a:lnTo>
                    <a:lnTo>
                      <a:pt x="26" y="66"/>
                    </a:lnTo>
                    <a:lnTo>
                      <a:pt x="44" y="44"/>
                    </a:lnTo>
                    <a:lnTo>
                      <a:pt x="66" y="26"/>
                    </a:lnTo>
                    <a:lnTo>
                      <a:pt x="93" y="12"/>
                    </a:lnTo>
                    <a:lnTo>
                      <a:pt x="121" y="3"/>
                    </a:lnTo>
                    <a:lnTo>
                      <a:pt x="151" y="0"/>
                    </a:lnTo>
                    <a:close/>
                  </a:path>
                </a:pathLst>
              </a:custGeom>
              <a:grpFill/>
              <a:ln w="0">
                <a:noFill/>
                <a:prstDash val="solid"/>
                <a:round/>
              </a:ln>
            </p:spPr>
            <p:txBody>
              <a:bodyPr vert="horz" wrap="square" lIns="91416" tIns="45708" rIns="91416" bIns="45708" numCol="1" anchor="t" anchorCtr="0" compatLnSpc="1"/>
              <a:lstStyle/>
              <a:p>
                <a:endParaRPr lang="en-IN" sz="1350" dirty="0">
                  <a:solidFill>
                    <a:schemeClr val="tx1">
                      <a:lumMod val="50000"/>
                      <a:lumOff val="50000"/>
                    </a:schemeClr>
                  </a:solidFill>
                  <a:latin typeface="+mn-ea"/>
                  <a:cs typeface="思源宋体" panose="02020400000000000000" charset="-122"/>
                </a:endParaRPr>
              </a:p>
            </p:txBody>
          </p:sp>
          <p:sp>
            <p:nvSpPr>
              <p:cNvPr id="71" name="Freeform 53"/>
              <p:cNvSpPr/>
              <p:nvPr/>
            </p:nvSpPr>
            <p:spPr bwMode="auto">
              <a:xfrm>
                <a:off x="3387901" y="3080767"/>
                <a:ext cx="178928" cy="57095"/>
              </a:xfrm>
              <a:custGeom>
                <a:avLst/>
                <a:gdLst>
                  <a:gd name="T0" fmla="*/ 151 w 870"/>
                  <a:gd name="T1" fmla="*/ 0 h 301"/>
                  <a:gd name="T2" fmla="*/ 720 w 870"/>
                  <a:gd name="T3" fmla="*/ 0 h 301"/>
                  <a:gd name="T4" fmla="*/ 750 w 870"/>
                  <a:gd name="T5" fmla="*/ 4 h 301"/>
                  <a:gd name="T6" fmla="*/ 778 w 870"/>
                  <a:gd name="T7" fmla="*/ 12 h 301"/>
                  <a:gd name="T8" fmla="*/ 805 w 870"/>
                  <a:gd name="T9" fmla="*/ 26 h 301"/>
                  <a:gd name="T10" fmla="*/ 827 w 870"/>
                  <a:gd name="T11" fmla="*/ 44 h 301"/>
                  <a:gd name="T12" fmla="*/ 845 w 870"/>
                  <a:gd name="T13" fmla="*/ 67 h 301"/>
                  <a:gd name="T14" fmla="*/ 859 w 870"/>
                  <a:gd name="T15" fmla="*/ 92 h 301"/>
                  <a:gd name="T16" fmla="*/ 867 w 870"/>
                  <a:gd name="T17" fmla="*/ 120 h 301"/>
                  <a:gd name="T18" fmla="*/ 870 w 870"/>
                  <a:gd name="T19" fmla="*/ 151 h 301"/>
                  <a:gd name="T20" fmla="*/ 867 w 870"/>
                  <a:gd name="T21" fmla="*/ 181 h 301"/>
                  <a:gd name="T22" fmla="*/ 859 w 870"/>
                  <a:gd name="T23" fmla="*/ 209 h 301"/>
                  <a:gd name="T24" fmla="*/ 845 w 870"/>
                  <a:gd name="T25" fmla="*/ 234 h 301"/>
                  <a:gd name="T26" fmla="*/ 827 w 870"/>
                  <a:gd name="T27" fmla="*/ 257 h 301"/>
                  <a:gd name="T28" fmla="*/ 805 w 870"/>
                  <a:gd name="T29" fmla="*/ 275 h 301"/>
                  <a:gd name="T30" fmla="*/ 778 w 870"/>
                  <a:gd name="T31" fmla="*/ 290 h 301"/>
                  <a:gd name="T32" fmla="*/ 750 w 870"/>
                  <a:gd name="T33" fmla="*/ 298 h 301"/>
                  <a:gd name="T34" fmla="*/ 720 w 870"/>
                  <a:gd name="T35" fmla="*/ 301 h 301"/>
                  <a:gd name="T36" fmla="*/ 151 w 870"/>
                  <a:gd name="T37" fmla="*/ 301 h 301"/>
                  <a:gd name="T38" fmla="*/ 121 w 870"/>
                  <a:gd name="T39" fmla="*/ 298 h 301"/>
                  <a:gd name="T40" fmla="*/ 93 w 870"/>
                  <a:gd name="T41" fmla="*/ 290 h 301"/>
                  <a:gd name="T42" fmla="*/ 66 w 870"/>
                  <a:gd name="T43" fmla="*/ 275 h 301"/>
                  <a:gd name="T44" fmla="*/ 44 w 870"/>
                  <a:gd name="T45" fmla="*/ 257 h 301"/>
                  <a:gd name="T46" fmla="*/ 26 w 870"/>
                  <a:gd name="T47" fmla="*/ 234 h 301"/>
                  <a:gd name="T48" fmla="*/ 12 w 870"/>
                  <a:gd name="T49" fmla="*/ 209 h 301"/>
                  <a:gd name="T50" fmla="*/ 4 w 870"/>
                  <a:gd name="T51" fmla="*/ 181 h 301"/>
                  <a:gd name="T52" fmla="*/ 0 w 870"/>
                  <a:gd name="T53" fmla="*/ 151 h 301"/>
                  <a:gd name="T54" fmla="*/ 4 w 870"/>
                  <a:gd name="T55" fmla="*/ 120 h 301"/>
                  <a:gd name="T56" fmla="*/ 12 w 870"/>
                  <a:gd name="T57" fmla="*/ 92 h 301"/>
                  <a:gd name="T58" fmla="*/ 26 w 870"/>
                  <a:gd name="T59" fmla="*/ 67 h 301"/>
                  <a:gd name="T60" fmla="*/ 44 w 870"/>
                  <a:gd name="T61" fmla="*/ 44 h 301"/>
                  <a:gd name="T62" fmla="*/ 66 w 870"/>
                  <a:gd name="T63" fmla="*/ 26 h 301"/>
                  <a:gd name="T64" fmla="*/ 93 w 870"/>
                  <a:gd name="T65" fmla="*/ 12 h 301"/>
                  <a:gd name="T66" fmla="*/ 121 w 870"/>
                  <a:gd name="T67" fmla="*/ 4 h 301"/>
                  <a:gd name="T68" fmla="*/ 151 w 870"/>
                  <a:gd name="T6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0" h="301">
                    <a:moveTo>
                      <a:pt x="151" y="0"/>
                    </a:moveTo>
                    <a:lnTo>
                      <a:pt x="720" y="0"/>
                    </a:lnTo>
                    <a:lnTo>
                      <a:pt x="750" y="4"/>
                    </a:lnTo>
                    <a:lnTo>
                      <a:pt x="778" y="12"/>
                    </a:lnTo>
                    <a:lnTo>
                      <a:pt x="805" y="26"/>
                    </a:lnTo>
                    <a:lnTo>
                      <a:pt x="827" y="44"/>
                    </a:lnTo>
                    <a:lnTo>
                      <a:pt x="845" y="67"/>
                    </a:lnTo>
                    <a:lnTo>
                      <a:pt x="859" y="92"/>
                    </a:lnTo>
                    <a:lnTo>
                      <a:pt x="867" y="120"/>
                    </a:lnTo>
                    <a:lnTo>
                      <a:pt x="870" y="151"/>
                    </a:lnTo>
                    <a:lnTo>
                      <a:pt x="867" y="181"/>
                    </a:lnTo>
                    <a:lnTo>
                      <a:pt x="859" y="209"/>
                    </a:lnTo>
                    <a:lnTo>
                      <a:pt x="845" y="234"/>
                    </a:lnTo>
                    <a:lnTo>
                      <a:pt x="827" y="257"/>
                    </a:lnTo>
                    <a:lnTo>
                      <a:pt x="805" y="275"/>
                    </a:lnTo>
                    <a:lnTo>
                      <a:pt x="778" y="290"/>
                    </a:lnTo>
                    <a:lnTo>
                      <a:pt x="750" y="298"/>
                    </a:lnTo>
                    <a:lnTo>
                      <a:pt x="720" y="301"/>
                    </a:lnTo>
                    <a:lnTo>
                      <a:pt x="151" y="301"/>
                    </a:lnTo>
                    <a:lnTo>
                      <a:pt x="121" y="298"/>
                    </a:lnTo>
                    <a:lnTo>
                      <a:pt x="93" y="290"/>
                    </a:lnTo>
                    <a:lnTo>
                      <a:pt x="66" y="275"/>
                    </a:lnTo>
                    <a:lnTo>
                      <a:pt x="44" y="257"/>
                    </a:lnTo>
                    <a:lnTo>
                      <a:pt x="26" y="234"/>
                    </a:lnTo>
                    <a:lnTo>
                      <a:pt x="12" y="209"/>
                    </a:lnTo>
                    <a:lnTo>
                      <a:pt x="4" y="181"/>
                    </a:lnTo>
                    <a:lnTo>
                      <a:pt x="0" y="151"/>
                    </a:lnTo>
                    <a:lnTo>
                      <a:pt x="4" y="120"/>
                    </a:lnTo>
                    <a:lnTo>
                      <a:pt x="12" y="92"/>
                    </a:lnTo>
                    <a:lnTo>
                      <a:pt x="26" y="67"/>
                    </a:lnTo>
                    <a:lnTo>
                      <a:pt x="44" y="44"/>
                    </a:lnTo>
                    <a:lnTo>
                      <a:pt x="66" y="26"/>
                    </a:lnTo>
                    <a:lnTo>
                      <a:pt x="93" y="12"/>
                    </a:lnTo>
                    <a:lnTo>
                      <a:pt x="121" y="4"/>
                    </a:lnTo>
                    <a:lnTo>
                      <a:pt x="151" y="0"/>
                    </a:lnTo>
                    <a:close/>
                  </a:path>
                </a:pathLst>
              </a:custGeom>
              <a:grpFill/>
              <a:ln w="0">
                <a:noFill/>
                <a:prstDash val="solid"/>
                <a:round/>
              </a:ln>
            </p:spPr>
            <p:txBody>
              <a:bodyPr vert="horz" wrap="square" lIns="91416" tIns="45708" rIns="91416" bIns="45708" numCol="1" anchor="t" anchorCtr="0" compatLnSpc="1"/>
              <a:lstStyle/>
              <a:p>
                <a:endParaRPr lang="en-IN" sz="1350" dirty="0">
                  <a:solidFill>
                    <a:schemeClr val="tx1">
                      <a:lumMod val="50000"/>
                      <a:lumOff val="50000"/>
                    </a:schemeClr>
                  </a:solidFill>
                  <a:latin typeface="+mn-ea"/>
                  <a:cs typeface="思源宋体" panose="02020400000000000000" charset="-122"/>
                </a:endParaRPr>
              </a:p>
            </p:txBody>
          </p:sp>
          <p:sp>
            <p:nvSpPr>
              <p:cNvPr id="72" name="Freeform 54"/>
              <p:cNvSpPr/>
              <p:nvPr/>
            </p:nvSpPr>
            <p:spPr bwMode="auto">
              <a:xfrm>
                <a:off x="3270126" y="2762664"/>
                <a:ext cx="529987" cy="613776"/>
              </a:xfrm>
              <a:custGeom>
                <a:avLst/>
                <a:gdLst>
                  <a:gd name="T0" fmla="*/ 152 w 2574"/>
                  <a:gd name="T1" fmla="*/ 0 h 3310"/>
                  <a:gd name="T2" fmla="*/ 2423 w 2574"/>
                  <a:gd name="T3" fmla="*/ 0 h 3310"/>
                  <a:gd name="T4" fmla="*/ 2453 w 2574"/>
                  <a:gd name="T5" fmla="*/ 3 h 3310"/>
                  <a:gd name="T6" fmla="*/ 2481 w 2574"/>
                  <a:gd name="T7" fmla="*/ 12 h 3310"/>
                  <a:gd name="T8" fmla="*/ 2507 w 2574"/>
                  <a:gd name="T9" fmla="*/ 26 h 3310"/>
                  <a:gd name="T10" fmla="*/ 2529 w 2574"/>
                  <a:gd name="T11" fmla="*/ 44 h 3310"/>
                  <a:gd name="T12" fmla="*/ 2548 w 2574"/>
                  <a:gd name="T13" fmla="*/ 67 h 3310"/>
                  <a:gd name="T14" fmla="*/ 2562 w 2574"/>
                  <a:gd name="T15" fmla="*/ 92 h 3310"/>
                  <a:gd name="T16" fmla="*/ 2571 w 2574"/>
                  <a:gd name="T17" fmla="*/ 120 h 3310"/>
                  <a:gd name="T18" fmla="*/ 2574 w 2574"/>
                  <a:gd name="T19" fmla="*/ 150 h 3310"/>
                  <a:gd name="T20" fmla="*/ 2574 w 2574"/>
                  <a:gd name="T21" fmla="*/ 374 h 3310"/>
                  <a:gd name="T22" fmla="*/ 2272 w 2574"/>
                  <a:gd name="T23" fmla="*/ 896 h 3310"/>
                  <a:gd name="T24" fmla="*/ 2272 w 2574"/>
                  <a:gd name="T25" fmla="*/ 301 h 3310"/>
                  <a:gd name="T26" fmla="*/ 304 w 2574"/>
                  <a:gd name="T27" fmla="*/ 301 h 3310"/>
                  <a:gd name="T28" fmla="*/ 304 w 2574"/>
                  <a:gd name="T29" fmla="*/ 3008 h 3310"/>
                  <a:gd name="T30" fmla="*/ 2272 w 2574"/>
                  <a:gd name="T31" fmla="*/ 3008 h 3310"/>
                  <a:gd name="T32" fmla="*/ 2272 w 2574"/>
                  <a:gd name="T33" fmla="*/ 2634 h 3310"/>
                  <a:gd name="T34" fmla="*/ 2430 w 2574"/>
                  <a:gd name="T35" fmla="*/ 2530 h 3310"/>
                  <a:gd name="T36" fmla="*/ 2458 w 2574"/>
                  <a:gd name="T37" fmla="*/ 2508 h 3310"/>
                  <a:gd name="T38" fmla="*/ 2482 w 2574"/>
                  <a:gd name="T39" fmla="*/ 2483 h 3310"/>
                  <a:gd name="T40" fmla="*/ 2502 w 2574"/>
                  <a:gd name="T41" fmla="*/ 2454 h 3310"/>
                  <a:gd name="T42" fmla="*/ 2574 w 2574"/>
                  <a:gd name="T43" fmla="*/ 2330 h 3310"/>
                  <a:gd name="T44" fmla="*/ 2574 w 2574"/>
                  <a:gd name="T45" fmla="*/ 3159 h 3310"/>
                  <a:gd name="T46" fmla="*/ 2571 w 2574"/>
                  <a:gd name="T47" fmla="*/ 3189 h 3310"/>
                  <a:gd name="T48" fmla="*/ 2562 w 2574"/>
                  <a:gd name="T49" fmla="*/ 3217 h 3310"/>
                  <a:gd name="T50" fmla="*/ 2548 w 2574"/>
                  <a:gd name="T51" fmla="*/ 3243 h 3310"/>
                  <a:gd name="T52" fmla="*/ 2529 w 2574"/>
                  <a:gd name="T53" fmla="*/ 3265 h 3310"/>
                  <a:gd name="T54" fmla="*/ 2507 w 2574"/>
                  <a:gd name="T55" fmla="*/ 3284 h 3310"/>
                  <a:gd name="T56" fmla="*/ 2481 w 2574"/>
                  <a:gd name="T57" fmla="*/ 3297 h 3310"/>
                  <a:gd name="T58" fmla="*/ 2453 w 2574"/>
                  <a:gd name="T59" fmla="*/ 3307 h 3310"/>
                  <a:gd name="T60" fmla="*/ 2423 w 2574"/>
                  <a:gd name="T61" fmla="*/ 3310 h 3310"/>
                  <a:gd name="T62" fmla="*/ 152 w 2574"/>
                  <a:gd name="T63" fmla="*/ 3310 h 3310"/>
                  <a:gd name="T64" fmla="*/ 121 w 2574"/>
                  <a:gd name="T65" fmla="*/ 3307 h 3310"/>
                  <a:gd name="T66" fmla="*/ 93 w 2574"/>
                  <a:gd name="T67" fmla="*/ 3297 h 3310"/>
                  <a:gd name="T68" fmla="*/ 67 w 2574"/>
                  <a:gd name="T69" fmla="*/ 3284 h 3310"/>
                  <a:gd name="T70" fmla="*/ 45 w 2574"/>
                  <a:gd name="T71" fmla="*/ 3265 h 3310"/>
                  <a:gd name="T72" fmla="*/ 26 w 2574"/>
                  <a:gd name="T73" fmla="*/ 3243 h 3310"/>
                  <a:gd name="T74" fmla="*/ 13 w 2574"/>
                  <a:gd name="T75" fmla="*/ 3217 h 3310"/>
                  <a:gd name="T76" fmla="*/ 3 w 2574"/>
                  <a:gd name="T77" fmla="*/ 3189 h 3310"/>
                  <a:gd name="T78" fmla="*/ 0 w 2574"/>
                  <a:gd name="T79" fmla="*/ 3159 h 3310"/>
                  <a:gd name="T80" fmla="*/ 0 w 2574"/>
                  <a:gd name="T81" fmla="*/ 150 h 3310"/>
                  <a:gd name="T82" fmla="*/ 3 w 2574"/>
                  <a:gd name="T83" fmla="*/ 120 h 3310"/>
                  <a:gd name="T84" fmla="*/ 13 w 2574"/>
                  <a:gd name="T85" fmla="*/ 92 h 3310"/>
                  <a:gd name="T86" fmla="*/ 26 w 2574"/>
                  <a:gd name="T87" fmla="*/ 67 h 3310"/>
                  <a:gd name="T88" fmla="*/ 45 w 2574"/>
                  <a:gd name="T89" fmla="*/ 44 h 3310"/>
                  <a:gd name="T90" fmla="*/ 67 w 2574"/>
                  <a:gd name="T91" fmla="*/ 26 h 3310"/>
                  <a:gd name="T92" fmla="*/ 93 w 2574"/>
                  <a:gd name="T93" fmla="*/ 12 h 3310"/>
                  <a:gd name="T94" fmla="*/ 121 w 2574"/>
                  <a:gd name="T95" fmla="*/ 3 h 3310"/>
                  <a:gd name="T96" fmla="*/ 152 w 2574"/>
                  <a:gd name="T97" fmla="*/ 0 h 3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74" h="3310">
                    <a:moveTo>
                      <a:pt x="152" y="0"/>
                    </a:moveTo>
                    <a:lnTo>
                      <a:pt x="2423" y="0"/>
                    </a:lnTo>
                    <a:lnTo>
                      <a:pt x="2453" y="3"/>
                    </a:lnTo>
                    <a:lnTo>
                      <a:pt x="2481" y="12"/>
                    </a:lnTo>
                    <a:lnTo>
                      <a:pt x="2507" y="26"/>
                    </a:lnTo>
                    <a:lnTo>
                      <a:pt x="2529" y="44"/>
                    </a:lnTo>
                    <a:lnTo>
                      <a:pt x="2548" y="67"/>
                    </a:lnTo>
                    <a:lnTo>
                      <a:pt x="2562" y="92"/>
                    </a:lnTo>
                    <a:lnTo>
                      <a:pt x="2571" y="120"/>
                    </a:lnTo>
                    <a:lnTo>
                      <a:pt x="2574" y="150"/>
                    </a:lnTo>
                    <a:lnTo>
                      <a:pt x="2574" y="374"/>
                    </a:lnTo>
                    <a:lnTo>
                      <a:pt x="2272" y="896"/>
                    </a:lnTo>
                    <a:lnTo>
                      <a:pt x="2272" y="301"/>
                    </a:lnTo>
                    <a:lnTo>
                      <a:pt x="304" y="301"/>
                    </a:lnTo>
                    <a:lnTo>
                      <a:pt x="304" y="3008"/>
                    </a:lnTo>
                    <a:lnTo>
                      <a:pt x="2272" y="3008"/>
                    </a:lnTo>
                    <a:lnTo>
                      <a:pt x="2272" y="2634"/>
                    </a:lnTo>
                    <a:lnTo>
                      <a:pt x="2430" y="2530"/>
                    </a:lnTo>
                    <a:lnTo>
                      <a:pt x="2458" y="2508"/>
                    </a:lnTo>
                    <a:lnTo>
                      <a:pt x="2482" y="2483"/>
                    </a:lnTo>
                    <a:lnTo>
                      <a:pt x="2502" y="2454"/>
                    </a:lnTo>
                    <a:lnTo>
                      <a:pt x="2574" y="2330"/>
                    </a:lnTo>
                    <a:lnTo>
                      <a:pt x="2574" y="3159"/>
                    </a:lnTo>
                    <a:lnTo>
                      <a:pt x="2571" y="3189"/>
                    </a:lnTo>
                    <a:lnTo>
                      <a:pt x="2562" y="3217"/>
                    </a:lnTo>
                    <a:lnTo>
                      <a:pt x="2548" y="3243"/>
                    </a:lnTo>
                    <a:lnTo>
                      <a:pt x="2529" y="3265"/>
                    </a:lnTo>
                    <a:lnTo>
                      <a:pt x="2507" y="3284"/>
                    </a:lnTo>
                    <a:lnTo>
                      <a:pt x="2481" y="3297"/>
                    </a:lnTo>
                    <a:lnTo>
                      <a:pt x="2453" y="3307"/>
                    </a:lnTo>
                    <a:lnTo>
                      <a:pt x="2423" y="3310"/>
                    </a:lnTo>
                    <a:lnTo>
                      <a:pt x="152" y="3310"/>
                    </a:lnTo>
                    <a:lnTo>
                      <a:pt x="121" y="3307"/>
                    </a:lnTo>
                    <a:lnTo>
                      <a:pt x="93" y="3297"/>
                    </a:lnTo>
                    <a:lnTo>
                      <a:pt x="67" y="3284"/>
                    </a:lnTo>
                    <a:lnTo>
                      <a:pt x="45" y="3265"/>
                    </a:lnTo>
                    <a:lnTo>
                      <a:pt x="26" y="3243"/>
                    </a:lnTo>
                    <a:lnTo>
                      <a:pt x="13" y="3217"/>
                    </a:lnTo>
                    <a:lnTo>
                      <a:pt x="3" y="3189"/>
                    </a:lnTo>
                    <a:lnTo>
                      <a:pt x="0" y="3159"/>
                    </a:lnTo>
                    <a:lnTo>
                      <a:pt x="0" y="150"/>
                    </a:lnTo>
                    <a:lnTo>
                      <a:pt x="3" y="120"/>
                    </a:lnTo>
                    <a:lnTo>
                      <a:pt x="13" y="92"/>
                    </a:lnTo>
                    <a:lnTo>
                      <a:pt x="26" y="67"/>
                    </a:lnTo>
                    <a:lnTo>
                      <a:pt x="45" y="44"/>
                    </a:lnTo>
                    <a:lnTo>
                      <a:pt x="67" y="26"/>
                    </a:lnTo>
                    <a:lnTo>
                      <a:pt x="93" y="12"/>
                    </a:lnTo>
                    <a:lnTo>
                      <a:pt x="121" y="3"/>
                    </a:lnTo>
                    <a:lnTo>
                      <a:pt x="152" y="0"/>
                    </a:lnTo>
                    <a:close/>
                  </a:path>
                </a:pathLst>
              </a:custGeom>
              <a:grpFill/>
              <a:ln w="0">
                <a:noFill/>
                <a:prstDash val="solid"/>
                <a:round/>
              </a:ln>
            </p:spPr>
            <p:txBody>
              <a:bodyPr vert="horz" wrap="square" lIns="91416" tIns="45708" rIns="91416" bIns="45708" numCol="1" anchor="t" anchorCtr="0" compatLnSpc="1"/>
              <a:lstStyle/>
              <a:p>
                <a:endParaRPr lang="en-IN" sz="1350" dirty="0">
                  <a:solidFill>
                    <a:schemeClr val="tx1">
                      <a:lumMod val="50000"/>
                      <a:lumOff val="50000"/>
                    </a:schemeClr>
                  </a:solidFill>
                  <a:latin typeface="+mn-ea"/>
                  <a:cs typeface="思源宋体" panose="02020400000000000000" charset="-122"/>
                </a:endParaRPr>
              </a:p>
            </p:txBody>
          </p:sp>
          <p:sp>
            <p:nvSpPr>
              <p:cNvPr id="73" name="Freeform 55"/>
              <p:cNvSpPr>
                <a:spLocks noEditPoints="1"/>
              </p:cNvSpPr>
              <p:nvPr/>
            </p:nvSpPr>
            <p:spPr bwMode="auto">
              <a:xfrm>
                <a:off x="3627980" y="2831994"/>
                <a:ext cx="326146" cy="438412"/>
              </a:xfrm>
              <a:custGeom>
                <a:avLst/>
                <a:gdLst>
                  <a:gd name="T0" fmla="*/ 131 w 1591"/>
                  <a:gd name="T1" fmla="*/ 1996 h 2370"/>
                  <a:gd name="T2" fmla="*/ 223 w 1591"/>
                  <a:gd name="T3" fmla="*/ 2040 h 2370"/>
                  <a:gd name="T4" fmla="*/ 308 w 1591"/>
                  <a:gd name="T5" fmla="*/ 2097 h 2370"/>
                  <a:gd name="T6" fmla="*/ 439 w 1591"/>
                  <a:gd name="T7" fmla="*/ 1980 h 2370"/>
                  <a:gd name="T8" fmla="*/ 389 w 1591"/>
                  <a:gd name="T9" fmla="*/ 1934 h 2370"/>
                  <a:gd name="T10" fmla="*/ 314 w 1591"/>
                  <a:gd name="T11" fmla="*/ 1883 h 2370"/>
                  <a:gd name="T12" fmla="*/ 245 w 1591"/>
                  <a:gd name="T13" fmla="*/ 1849 h 2370"/>
                  <a:gd name="T14" fmla="*/ 187 w 1591"/>
                  <a:gd name="T15" fmla="*/ 1829 h 2370"/>
                  <a:gd name="T16" fmla="*/ 141 w 1591"/>
                  <a:gd name="T17" fmla="*/ 1820 h 2370"/>
                  <a:gd name="T18" fmla="*/ 1118 w 1591"/>
                  <a:gd name="T19" fmla="*/ 0 h 2370"/>
                  <a:gd name="T20" fmla="*/ 1173 w 1591"/>
                  <a:gd name="T21" fmla="*/ 7 h 2370"/>
                  <a:gd name="T22" fmla="*/ 1240 w 1591"/>
                  <a:gd name="T23" fmla="*/ 25 h 2370"/>
                  <a:gd name="T24" fmla="*/ 1319 w 1591"/>
                  <a:gd name="T25" fmla="*/ 57 h 2370"/>
                  <a:gd name="T26" fmla="*/ 1407 w 1591"/>
                  <a:gd name="T27" fmla="*/ 108 h 2370"/>
                  <a:gd name="T28" fmla="*/ 1478 w 1591"/>
                  <a:gd name="T29" fmla="*/ 163 h 2370"/>
                  <a:gd name="T30" fmla="*/ 1528 w 1591"/>
                  <a:gd name="T31" fmla="*/ 215 h 2370"/>
                  <a:gd name="T32" fmla="*/ 1561 w 1591"/>
                  <a:gd name="T33" fmla="*/ 261 h 2370"/>
                  <a:gd name="T34" fmla="*/ 1580 w 1591"/>
                  <a:gd name="T35" fmla="*/ 297 h 2370"/>
                  <a:gd name="T36" fmla="*/ 1588 w 1591"/>
                  <a:gd name="T37" fmla="*/ 320 h 2370"/>
                  <a:gd name="T38" fmla="*/ 1591 w 1591"/>
                  <a:gd name="T39" fmla="*/ 344 h 2370"/>
                  <a:gd name="T40" fmla="*/ 1581 w 1591"/>
                  <a:gd name="T41" fmla="*/ 379 h 2370"/>
                  <a:gd name="T42" fmla="*/ 625 w 1591"/>
                  <a:gd name="T43" fmla="*/ 2021 h 2370"/>
                  <a:gd name="T44" fmla="*/ 116 w 1591"/>
                  <a:gd name="T45" fmla="*/ 2357 h 2370"/>
                  <a:gd name="T46" fmla="*/ 77 w 1591"/>
                  <a:gd name="T47" fmla="*/ 2370 h 2370"/>
                  <a:gd name="T48" fmla="*/ 36 w 1591"/>
                  <a:gd name="T49" fmla="*/ 2359 h 2370"/>
                  <a:gd name="T50" fmla="*/ 12 w 1591"/>
                  <a:gd name="T51" fmla="*/ 2338 h 2370"/>
                  <a:gd name="T52" fmla="*/ 0 w 1591"/>
                  <a:gd name="T53" fmla="*/ 2306 h 2370"/>
                  <a:gd name="T54" fmla="*/ 34 w 1591"/>
                  <a:gd name="T55" fmla="*/ 1702 h 2370"/>
                  <a:gd name="T56" fmla="*/ 45 w 1591"/>
                  <a:gd name="T57" fmla="*/ 1670 h 2370"/>
                  <a:gd name="T58" fmla="*/ 1002 w 1591"/>
                  <a:gd name="T59" fmla="*/ 27 h 2370"/>
                  <a:gd name="T60" fmla="*/ 1034 w 1591"/>
                  <a:gd name="T61" fmla="*/ 7 h 2370"/>
                  <a:gd name="T62" fmla="*/ 1048 w 1591"/>
                  <a:gd name="T63" fmla="*/ 4 h 2370"/>
                  <a:gd name="T64" fmla="*/ 1076 w 1591"/>
                  <a:gd name="T65" fmla="*/ 0 h 2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91" h="2370">
                    <a:moveTo>
                      <a:pt x="141" y="1820"/>
                    </a:moveTo>
                    <a:lnTo>
                      <a:pt x="131" y="1996"/>
                    </a:lnTo>
                    <a:lnTo>
                      <a:pt x="177" y="2016"/>
                    </a:lnTo>
                    <a:lnTo>
                      <a:pt x="223" y="2040"/>
                    </a:lnTo>
                    <a:lnTo>
                      <a:pt x="267" y="2067"/>
                    </a:lnTo>
                    <a:lnTo>
                      <a:pt x="308" y="2097"/>
                    </a:lnTo>
                    <a:lnTo>
                      <a:pt x="455" y="2000"/>
                    </a:lnTo>
                    <a:lnTo>
                      <a:pt x="439" y="1980"/>
                    </a:lnTo>
                    <a:lnTo>
                      <a:pt x="417" y="1958"/>
                    </a:lnTo>
                    <a:lnTo>
                      <a:pt x="389" y="1934"/>
                    </a:lnTo>
                    <a:lnTo>
                      <a:pt x="355" y="1909"/>
                    </a:lnTo>
                    <a:lnTo>
                      <a:pt x="314" y="1883"/>
                    </a:lnTo>
                    <a:lnTo>
                      <a:pt x="278" y="1864"/>
                    </a:lnTo>
                    <a:lnTo>
                      <a:pt x="245" y="1849"/>
                    </a:lnTo>
                    <a:lnTo>
                      <a:pt x="214" y="1837"/>
                    </a:lnTo>
                    <a:lnTo>
                      <a:pt x="187" y="1829"/>
                    </a:lnTo>
                    <a:lnTo>
                      <a:pt x="163" y="1824"/>
                    </a:lnTo>
                    <a:lnTo>
                      <a:pt x="141" y="1820"/>
                    </a:lnTo>
                    <a:close/>
                    <a:moveTo>
                      <a:pt x="1095" y="0"/>
                    </a:moveTo>
                    <a:lnTo>
                      <a:pt x="1118" y="0"/>
                    </a:lnTo>
                    <a:lnTo>
                      <a:pt x="1144" y="2"/>
                    </a:lnTo>
                    <a:lnTo>
                      <a:pt x="1173" y="7"/>
                    </a:lnTo>
                    <a:lnTo>
                      <a:pt x="1205" y="14"/>
                    </a:lnTo>
                    <a:lnTo>
                      <a:pt x="1240" y="25"/>
                    </a:lnTo>
                    <a:lnTo>
                      <a:pt x="1278" y="39"/>
                    </a:lnTo>
                    <a:lnTo>
                      <a:pt x="1319" y="57"/>
                    </a:lnTo>
                    <a:lnTo>
                      <a:pt x="1362" y="81"/>
                    </a:lnTo>
                    <a:lnTo>
                      <a:pt x="1407" y="108"/>
                    </a:lnTo>
                    <a:lnTo>
                      <a:pt x="1446" y="136"/>
                    </a:lnTo>
                    <a:lnTo>
                      <a:pt x="1478" y="163"/>
                    </a:lnTo>
                    <a:lnTo>
                      <a:pt x="1505" y="190"/>
                    </a:lnTo>
                    <a:lnTo>
                      <a:pt x="1528" y="215"/>
                    </a:lnTo>
                    <a:lnTo>
                      <a:pt x="1546" y="239"/>
                    </a:lnTo>
                    <a:lnTo>
                      <a:pt x="1561" y="261"/>
                    </a:lnTo>
                    <a:lnTo>
                      <a:pt x="1571" y="280"/>
                    </a:lnTo>
                    <a:lnTo>
                      <a:pt x="1580" y="297"/>
                    </a:lnTo>
                    <a:lnTo>
                      <a:pt x="1585" y="311"/>
                    </a:lnTo>
                    <a:lnTo>
                      <a:pt x="1588" y="320"/>
                    </a:lnTo>
                    <a:lnTo>
                      <a:pt x="1589" y="325"/>
                    </a:lnTo>
                    <a:lnTo>
                      <a:pt x="1591" y="344"/>
                    </a:lnTo>
                    <a:lnTo>
                      <a:pt x="1588" y="363"/>
                    </a:lnTo>
                    <a:lnTo>
                      <a:pt x="1581" y="379"/>
                    </a:lnTo>
                    <a:lnTo>
                      <a:pt x="634" y="2008"/>
                    </a:lnTo>
                    <a:lnTo>
                      <a:pt x="625" y="2021"/>
                    </a:lnTo>
                    <a:lnTo>
                      <a:pt x="611" y="2033"/>
                    </a:lnTo>
                    <a:lnTo>
                      <a:pt x="116" y="2357"/>
                    </a:lnTo>
                    <a:lnTo>
                      <a:pt x="97" y="2367"/>
                    </a:lnTo>
                    <a:lnTo>
                      <a:pt x="77" y="2370"/>
                    </a:lnTo>
                    <a:lnTo>
                      <a:pt x="56" y="2368"/>
                    </a:lnTo>
                    <a:lnTo>
                      <a:pt x="36" y="2359"/>
                    </a:lnTo>
                    <a:lnTo>
                      <a:pt x="23" y="2350"/>
                    </a:lnTo>
                    <a:lnTo>
                      <a:pt x="12" y="2338"/>
                    </a:lnTo>
                    <a:lnTo>
                      <a:pt x="5" y="2323"/>
                    </a:lnTo>
                    <a:lnTo>
                      <a:pt x="0" y="2306"/>
                    </a:lnTo>
                    <a:lnTo>
                      <a:pt x="0" y="2290"/>
                    </a:lnTo>
                    <a:lnTo>
                      <a:pt x="34" y="1702"/>
                    </a:lnTo>
                    <a:lnTo>
                      <a:pt x="38" y="1685"/>
                    </a:lnTo>
                    <a:lnTo>
                      <a:pt x="45" y="1670"/>
                    </a:lnTo>
                    <a:lnTo>
                      <a:pt x="991" y="41"/>
                    </a:lnTo>
                    <a:lnTo>
                      <a:pt x="1002" y="27"/>
                    </a:lnTo>
                    <a:lnTo>
                      <a:pt x="1016" y="15"/>
                    </a:lnTo>
                    <a:lnTo>
                      <a:pt x="1034" y="7"/>
                    </a:lnTo>
                    <a:lnTo>
                      <a:pt x="1038" y="6"/>
                    </a:lnTo>
                    <a:lnTo>
                      <a:pt x="1048" y="4"/>
                    </a:lnTo>
                    <a:lnTo>
                      <a:pt x="1060" y="2"/>
                    </a:lnTo>
                    <a:lnTo>
                      <a:pt x="1076" y="0"/>
                    </a:lnTo>
                    <a:lnTo>
                      <a:pt x="1095" y="0"/>
                    </a:lnTo>
                    <a:close/>
                  </a:path>
                </a:pathLst>
              </a:custGeom>
              <a:grpFill/>
              <a:ln w="0">
                <a:noFill/>
                <a:prstDash val="solid"/>
                <a:round/>
              </a:ln>
            </p:spPr>
            <p:txBody>
              <a:bodyPr vert="horz" wrap="square" lIns="91416" tIns="45708" rIns="91416" bIns="45708" numCol="1" anchor="t" anchorCtr="0" compatLnSpc="1"/>
              <a:lstStyle/>
              <a:p>
                <a:endParaRPr lang="en-IN" sz="1350" dirty="0">
                  <a:solidFill>
                    <a:schemeClr val="tx1">
                      <a:lumMod val="50000"/>
                      <a:lumOff val="50000"/>
                    </a:schemeClr>
                  </a:solidFill>
                  <a:latin typeface="+mn-ea"/>
                  <a:cs typeface="思源宋体" panose="02020400000000000000" charset="-122"/>
                </a:endParaRPr>
              </a:p>
            </p:txBody>
          </p:sp>
          <p:sp>
            <p:nvSpPr>
              <p:cNvPr id="74" name="Freeform 56"/>
              <p:cNvSpPr/>
              <p:nvPr/>
            </p:nvSpPr>
            <p:spPr bwMode="auto">
              <a:xfrm>
                <a:off x="3369782" y="3184761"/>
                <a:ext cx="237815" cy="108074"/>
              </a:xfrm>
              <a:custGeom>
                <a:avLst/>
                <a:gdLst>
                  <a:gd name="T0" fmla="*/ 557 w 1155"/>
                  <a:gd name="T1" fmla="*/ 5 h 591"/>
                  <a:gd name="T2" fmla="*/ 583 w 1155"/>
                  <a:gd name="T3" fmla="*/ 28 h 591"/>
                  <a:gd name="T4" fmla="*/ 591 w 1155"/>
                  <a:gd name="T5" fmla="*/ 111 h 591"/>
                  <a:gd name="T6" fmla="*/ 560 w 1155"/>
                  <a:gd name="T7" fmla="*/ 199 h 591"/>
                  <a:gd name="T8" fmla="*/ 569 w 1155"/>
                  <a:gd name="T9" fmla="*/ 242 h 591"/>
                  <a:gd name="T10" fmla="*/ 587 w 1155"/>
                  <a:gd name="T11" fmla="*/ 270 h 591"/>
                  <a:gd name="T12" fmla="*/ 637 w 1155"/>
                  <a:gd name="T13" fmla="*/ 278 h 591"/>
                  <a:gd name="T14" fmla="*/ 681 w 1155"/>
                  <a:gd name="T15" fmla="*/ 323 h 591"/>
                  <a:gd name="T16" fmla="*/ 693 w 1155"/>
                  <a:gd name="T17" fmla="*/ 357 h 591"/>
                  <a:gd name="T18" fmla="*/ 847 w 1155"/>
                  <a:gd name="T19" fmla="*/ 351 h 591"/>
                  <a:gd name="T20" fmla="*/ 996 w 1155"/>
                  <a:gd name="T21" fmla="*/ 366 h 591"/>
                  <a:gd name="T22" fmla="*/ 1118 w 1155"/>
                  <a:gd name="T23" fmla="*/ 373 h 591"/>
                  <a:gd name="T24" fmla="*/ 1149 w 1155"/>
                  <a:gd name="T25" fmla="*/ 400 h 591"/>
                  <a:gd name="T26" fmla="*/ 1154 w 1155"/>
                  <a:gd name="T27" fmla="*/ 441 h 591"/>
                  <a:gd name="T28" fmla="*/ 1131 w 1155"/>
                  <a:gd name="T29" fmla="*/ 475 h 591"/>
                  <a:gd name="T30" fmla="*/ 1066 w 1155"/>
                  <a:gd name="T31" fmla="*/ 482 h 591"/>
                  <a:gd name="T32" fmla="*/ 957 w 1155"/>
                  <a:gd name="T33" fmla="*/ 467 h 591"/>
                  <a:gd name="T34" fmla="*/ 843 w 1155"/>
                  <a:gd name="T35" fmla="*/ 452 h 591"/>
                  <a:gd name="T36" fmla="*/ 738 w 1155"/>
                  <a:gd name="T37" fmla="*/ 461 h 591"/>
                  <a:gd name="T38" fmla="*/ 679 w 1155"/>
                  <a:gd name="T39" fmla="*/ 486 h 591"/>
                  <a:gd name="T40" fmla="*/ 636 w 1155"/>
                  <a:gd name="T41" fmla="*/ 492 h 591"/>
                  <a:gd name="T42" fmla="*/ 603 w 1155"/>
                  <a:gd name="T43" fmla="*/ 477 h 591"/>
                  <a:gd name="T44" fmla="*/ 576 w 1155"/>
                  <a:gd name="T45" fmla="*/ 454 h 591"/>
                  <a:gd name="T46" fmla="*/ 571 w 1155"/>
                  <a:gd name="T47" fmla="*/ 407 h 591"/>
                  <a:gd name="T48" fmla="*/ 537 w 1155"/>
                  <a:gd name="T49" fmla="*/ 457 h 591"/>
                  <a:gd name="T50" fmla="*/ 495 w 1155"/>
                  <a:gd name="T51" fmla="*/ 471 h 591"/>
                  <a:gd name="T52" fmla="*/ 455 w 1155"/>
                  <a:gd name="T53" fmla="*/ 456 h 591"/>
                  <a:gd name="T54" fmla="*/ 439 w 1155"/>
                  <a:gd name="T55" fmla="*/ 419 h 591"/>
                  <a:gd name="T56" fmla="*/ 450 w 1155"/>
                  <a:gd name="T57" fmla="*/ 390 h 591"/>
                  <a:gd name="T58" fmla="*/ 458 w 1155"/>
                  <a:gd name="T59" fmla="*/ 369 h 591"/>
                  <a:gd name="T60" fmla="*/ 422 w 1155"/>
                  <a:gd name="T61" fmla="*/ 404 h 591"/>
                  <a:gd name="T62" fmla="*/ 379 w 1155"/>
                  <a:gd name="T63" fmla="*/ 428 h 591"/>
                  <a:gd name="T64" fmla="*/ 335 w 1155"/>
                  <a:gd name="T65" fmla="*/ 417 h 591"/>
                  <a:gd name="T66" fmla="*/ 314 w 1155"/>
                  <a:gd name="T67" fmla="*/ 379 h 591"/>
                  <a:gd name="T68" fmla="*/ 364 w 1155"/>
                  <a:gd name="T69" fmla="*/ 288 h 591"/>
                  <a:gd name="T70" fmla="*/ 252 w 1155"/>
                  <a:gd name="T71" fmla="*/ 393 h 591"/>
                  <a:gd name="T72" fmla="*/ 96 w 1155"/>
                  <a:gd name="T73" fmla="*/ 581 h 591"/>
                  <a:gd name="T74" fmla="*/ 49 w 1155"/>
                  <a:gd name="T75" fmla="*/ 590 h 591"/>
                  <a:gd name="T76" fmla="*/ 9 w 1155"/>
                  <a:gd name="T77" fmla="*/ 569 h 591"/>
                  <a:gd name="T78" fmla="*/ 2 w 1155"/>
                  <a:gd name="T79" fmla="*/ 527 h 591"/>
                  <a:gd name="T80" fmla="*/ 138 w 1155"/>
                  <a:gd name="T81" fmla="*/ 351 h 591"/>
                  <a:gd name="T82" fmla="*/ 344 w 1155"/>
                  <a:gd name="T83" fmla="*/ 123 h 591"/>
                  <a:gd name="T84" fmla="*/ 398 w 1155"/>
                  <a:gd name="T85" fmla="*/ 70 h 591"/>
                  <a:gd name="T86" fmla="*/ 462 w 1155"/>
                  <a:gd name="T87" fmla="*/ 20 h 591"/>
                  <a:gd name="T88" fmla="*/ 534 w 1155"/>
                  <a:gd name="T89" fmla="*/ 0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55" h="591">
                    <a:moveTo>
                      <a:pt x="534" y="0"/>
                    </a:moveTo>
                    <a:lnTo>
                      <a:pt x="545" y="2"/>
                    </a:lnTo>
                    <a:lnTo>
                      <a:pt x="557" y="5"/>
                    </a:lnTo>
                    <a:lnTo>
                      <a:pt x="567" y="10"/>
                    </a:lnTo>
                    <a:lnTo>
                      <a:pt x="576" y="18"/>
                    </a:lnTo>
                    <a:lnTo>
                      <a:pt x="583" y="28"/>
                    </a:lnTo>
                    <a:lnTo>
                      <a:pt x="591" y="54"/>
                    </a:lnTo>
                    <a:lnTo>
                      <a:pt x="593" y="82"/>
                    </a:lnTo>
                    <a:lnTo>
                      <a:pt x="591" y="111"/>
                    </a:lnTo>
                    <a:lnTo>
                      <a:pt x="584" y="140"/>
                    </a:lnTo>
                    <a:lnTo>
                      <a:pt x="573" y="170"/>
                    </a:lnTo>
                    <a:lnTo>
                      <a:pt x="560" y="199"/>
                    </a:lnTo>
                    <a:lnTo>
                      <a:pt x="543" y="230"/>
                    </a:lnTo>
                    <a:lnTo>
                      <a:pt x="557" y="235"/>
                    </a:lnTo>
                    <a:lnTo>
                      <a:pt x="569" y="242"/>
                    </a:lnTo>
                    <a:lnTo>
                      <a:pt x="579" y="254"/>
                    </a:lnTo>
                    <a:lnTo>
                      <a:pt x="583" y="263"/>
                    </a:lnTo>
                    <a:lnTo>
                      <a:pt x="587" y="270"/>
                    </a:lnTo>
                    <a:lnTo>
                      <a:pt x="604" y="269"/>
                    </a:lnTo>
                    <a:lnTo>
                      <a:pt x="620" y="272"/>
                    </a:lnTo>
                    <a:lnTo>
                      <a:pt x="637" y="278"/>
                    </a:lnTo>
                    <a:lnTo>
                      <a:pt x="653" y="289"/>
                    </a:lnTo>
                    <a:lnTo>
                      <a:pt x="668" y="303"/>
                    </a:lnTo>
                    <a:lnTo>
                      <a:pt x="681" y="323"/>
                    </a:lnTo>
                    <a:lnTo>
                      <a:pt x="689" y="338"/>
                    </a:lnTo>
                    <a:lnTo>
                      <a:pt x="692" y="349"/>
                    </a:lnTo>
                    <a:lnTo>
                      <a:pt x="693" y="357"/>
                    </a:lnTo>
                    <a:lnTo>
                      <a:pt x="746" y="351"/>
                    </a:lnTo>
                    <a:lnTo>
                      <a:pt x="797" y="350"/>
                    </a:lnTo>
                    <a:lnTo>
                      <a:pt x="847" y="351"/>
                    </a:lnTo>
                    <a:lnTo>
                      <a:pt x="897" y="355"/>
                    </a:lnTo>
                    <a:lnTo>
                      <a:pt x="946" y="361"/>
                    </a:lnTo>
                    <a:lnTo>
                      <a:pt x="996" y="366"/>
                    </a:lnTo>
                    <a:lnTo>
                      <a:pt x="1048" y="369"/>
                    </a:lnTo>
                    <a:lnTo>
                      <a:pt x="1101" y="371"/>
                    </a:lnTo>
                    <a:lnTo>
                      <a:pt x="1118" y="373"/>
                    </a:lnTo>
                    <a:lnTo>
                      <a:pt x="1131" y="379"/>
                    </a:lnTo>
                    <a:lnTo>
                      <a:pt x="1142" y="389"/>
                    </a:lnTo>
                    <a:lnTo>
                      <a:pt x="1149" y="400"/>
                    </a:lnTo>
                    <a:lnTo>
                      <a:pt x="1154" y="413"/>
                    </a:lnTo>
                    <a:lnTo>
                      <a:pt x="1155" y="427"/>
                    </a:lnTo>
                    <a:lnTo>
                      <a:pt x="1154" y="441"/>
                    </a:lnTo>
                    <a:lnTo>
                      <a:pt x="1149" y="454"/>
                    </a:lnTo>
                    <a:lnTo>
                      <a:pt x="1142" y="466"/>
                    </a:lnTo>
                    <a:lnTo>
                      <a:pt x="1131" y="475"/>
                    </a:lnTo>
                    <a:lnTo>
                      <a:pt x="1118" y="481"/>
                    </a:lnTo>
                    <a:lnTo>
                      <a:pt x="1101" y="483"/>
                    </a:lnTo>
                    <a:lnTo>
                      <a:pt x="1066" y="482"/>
                    </a:lnTo>
                    <a:lnTo>
                      <a:pt x="1031" y="478"/>
                    </a:lnTo>
                    <a:lnTo>
                      <a:pt x="993" y="473"/>
                    </a:lnTo>
                    <a:lnTo>
                      <a:pt x="957" y="467"/>
                    </a:lnTo>
                    <a:lnTo>
                      <a:pt x="919" y="460"/>
                    </a:lnTo>
                    <a:lnTo>
                      <a:pt x="881" y="455"/>
                    </a:lnTo>
                    <a:lnTo>
                      <a:pt x="843" y="452"/>
                    </a:lnTo>
                    <a:lnTo>
                      <a:pt x="807" y="451"/>
                    </a:lnTo>
                    <a:lnTo>
                      <a:pt x="771" y="454"/>
                    </a:lnTo>
                    <a:lnTo>
                      <a:pt x="738" y="461"/>
                    </a:lnTo>
                    <a:lnTo>
                      <a:pt x="705" y="474"/>
                    </a:lnTo>
                    <a:lnTo>
                      <a:pt x="693" y="480"/>
                    </a:lnTo>
                    <a:lnTo>
                      <a:pt x="679" y="486"/>
                    </a:lnTo>
                    <a:lnTo>
                      <a:pt x="664" y="492"/>
                    </a:lnTo>
                    <a:lnTo>
                      <a:pt x="651" y="494"/>
                    </a:lnTo>
                    <a:lnTo>
                      <a:pt x="636" y="492"/>
                    </a:lnTo>
                    <a:lnTo>
                      <a:pt x="626" y="487"/>
                    </a:lnTo>
                    <a:lnTo>
                      <a:pt x="614" y="482"/>
                    </a:lnTo>
                    <a:lnTo>
                      <a:pt x="603" y="477"/>
                    </a:lnTo>
                    <a:lnTo>
                      <a:pt x="592" y="471"/>
                    </a:lnTo>
                    <a:lnTo>
                      <a:pt x="584" y="464"/>
                    </a:lnTo>
                    <a:lnTo>
                      <a:pt x="576" y="454"/>
                    </a:lnTo>
                    <a:lnTo>
                      <a:pt x="572" y="442"/>
                    </a:lnTo>
                    <a:lnTo>
                      <a:pt x="571" y="423"/>
                    </a:lnTo>
                    <a:lnTo>
                      <a:pt x="571" y="407"/>
                    </a:lnTo>
                    <a:lnTo>
                      <a:pt x="560" y="427"/>
                    </a:lnTo>
                    <a:lnTo>
                      <a:pt x="547" y="446"/>
                    </a:lnTo>
                    <a:lnTo>
                      <a:pt x="537" y="457"/>
                    </a:lnTo>
                    <a:lnTo>
                      <a:pt x="524" y="466"/>
                    </a:lnTo>
                    <a:lnTo>
                      <a:pt x="509" y="470"/>
                    </a:lnTo>
                    <a:lnTo>
                      <a:pt x="495" y="471"/>
                    </a:lnTo>
                    <a:lnTo>
                      <a:pt x="480" y="469"/>
                    </a:lnTo>
                    <a:lnTo>
                      <a:pt x="467" y="464"/>
                    </a:lnTo>
                    <a:lnTo>
                      <a:pt x="455" y="456"/>
                    </a:lnTo>
                    <a:lnTo>
                      <a:pt x="446" y="446"/>
                    </a:lnTo>
                    <a:lnTo>
                      <a:pt x="440" y="433"/>
                    </a:lnTo>
                    <a:lnTo>
                      <a:pt x="439" y="419"/>
                    </a:lnTo>
                    <a:lnTo>
                      <a:pt x="444" y="402"/>
                    </a:lnTo>
                    <a:lnTo>
                      <a:pt x="447" y="396"/>
                    </a:lnTo>
                    <a:lnTo>
                      <a:pt x="450" y="390"/>
                    </a:lnTo>
                    <a:lnTo>
                      <a:pt x="450" y="390"/>
                    </a:lnTo>
                    <a:lnTo>
                      <a:pt x="449" y="390"/>
                    </a:lnTo>
                    <a:lnTo>
                      <a:pt x="458" y="369"/>
                    </a:lnTo>
                    <a:lnTo>
                      <a:pt x="445" y="378"/>
                    </a:lnTo>
                    <a:lnTo>
                      <a:pt x="432" y="390"/>
                    </a:lnTo>
                    <a:lnTo>
                      <a:pt x="422" y="404"/>
                    </a:lnTo>
                    <a:lnTo>
                      <a:pt x="409" y="417"/>
                    </a:lnTo>
                    <a:lnTo>
                      <a:pt x="394" y="425"/>
                    </a:lnTo>
                    <a:lnTo>
                      <a:pt x="379" y="428"/>
                    </a:lnTo>
                    <a:lnTo>
                      <a:pt x="363" y="428"/>
                    </a:lnTo>
                    <a:lnTo>
                      <a:pt x="348" y="424"/>
                    </a:lnTo>
                    <a:lnTo>
                      <a:pt x="335" y="417"/>
                    </a:lnTo>
                    <a:lnTo>
                      <a:pt x="324" y="406"/>
                    </a:lnTo>
                    <a:lnTo>
                      <a:pt x="317" y="394"/>
                    </a:lnTo>
                    <a:lnTo>
                      <a:pt x="314" y="379"/>
                    </a:lnTo>
                    <a:lnTo>
                      <a:pt x="316" y="364"/>
                    </a:lnTo>
                    <a:lnTo>
                      <a:pt x="323" y="347"/>
                    </a:lnTo>
                    <a:lnTo>
                      <a:pt x="364" y="288"/>
                    </a:lnTo>
                    <a:lnTo>
                      <a:pt x="404" y="226"/>
                    </a:lnTo>
                    <a:lnTo>
                      <a:pt x="326" y="309"/>
                    </a:lnTo>
                    <a:lnTo>
                      <a:pt x="252" y="393"/>
                    </a:lnTo>
                    <a:lnTo>
                      <a:pt x="179" y="480"/>
                    </a:lnTo>
                    <a:lnTo>
                      <a:pt x="108" y="569"/>
                    </a:lnTo>
                    <a:lnTo>
                      <a:pt x="96" y="581"/>
                    </a:lnTo>
                    <a:lnTo>
                      <a:pt x="80" y="588"/>
                    </a:lnTo>
                    <a:lnTo>
                      <a:pt x="65" y="591"/>
                    </a:lnTo>
                    <a:lnTo>
                      <a:pt x="49" y="590"/>
                    </a:lnTo>
                    <a:lnTo>
                      <a:pt x="33" y="586"/>
                    </a:lnTo>
                    <a:lnTo>
                      <a:pt x="21" y="579"/>
                    </a:lnTo>
                    <a:lnTo>
                      <a:pt x="9" y="569"/>
                    </a:lnTo>
                    <a:lnTo>
                      <a:pt x="2" y="556"/>
                    </a:lnTo>
                    <a:lnTo>
                      <a:pt x="0" y="542"/>
                    </a:lnTo>
                    <a:lnTo>
                      <a:pt x="2" y="527"/>
                    </a:lnTo>
                    <a:lnTo>
                      <a:pt x="11" y="511"/>
                    </a:lnTo>
                    <a:lnTo>
                      <a:pt x="74" y="431"/>
                    </a:lnTo>
                    <a:lnTo>
                      <a:pt x="138" y="351"/>
                    </a:lnTo>
                    <a:lnTo>
                      <a:pt x="204" y="273"/>
                    </a:lnTo>
                    <a:lnTo>
                      <a:pt x="273" y="196"/>
                    </a:lnTo>
                    <a:lnTo>
                      <a:pt x="344" y="123"/>
                    </a:lnTo>
                    <a:lnTo>
                      <a:pt x="361" y="107"/>
                    </a:lnTo>
                    <a:lnTo>
                      <a:pt x="380" y="89"/>
                    </a:lnTo>
                    <a:lnTo>
                      <a:pt x="398" y="70"/>
                    </a:lnTo>
                    <a:lnTo>
                      <a:pt x="418" y="52"/>
                    </a:lnTo>
                    <a:lnTo>
                      <a:pt x="439" y="35"/>
                    </a:lnTo>
                    <a:lnTo>
                      <a:pt x="462" y="20"/>
                    </a:lnTo>
                    <a:lnTo>
                      <a:pt x="485" y="9"/>
                    </a:lnTo>
                    <a:lnTo>
                      <a:pt x="509" y="2"/>
                    </a:lnTo>
                    <a:lnTo>
                      <a:pt x="534" y="0"/>
                    </a:lnTo>
                    <a:close/>
                  </a:path>
                </a:pathLst>
              </a:custGeom>
              <a:grpFill/>
              <a:ln w="0">
                <a:noFill/>
                <a:prstDash val="solid"/>
                <a:round/>
              </a:ln>
            </p:spPr>
            <p:txBody>
              <a:bodyPr vert="horz" wrap="square" lIns="91416" tIns="45708" rIns="91416" bIns="45708" numCol="1" anchor="t" anchorCtr="0" compatLnSpc="1"/>
              <a:lstStyle/>
              <a:p>
                <a:endParaRPr lang="en-IN" sz="1350" dirty="0">
                  <a:solidFill>
                    <a:schemeClr val="tx1">
                      <a:lumMod val="50000"/>
                      <a:lumOff val="50000"/>
                    </a:schemeClr>
                  </a:solidFill>
                  <a:latin typeface="+mn-ea"/>
                  <a:cs typeface="思源宋体" panose="02020400000000000000" charset="-122"/>
                </a:endParaRPr>
              </a:p>
            </p:txBody>
          </p:sp>
        </p:grpSp>
      </p:grpSp>
      <p:sp>
        <p:nvSpPr>
          <p:cNvPr id="76" name="TextBox 7"/>
          <p:cNvSpPr txBox="1"/>
          <p:nvPr/>
        </p:nvSpPr>
        <p:spPr>
          <a:xfrm>
            <a:off x="4549775" y="517728"/>
            <a:ext cx="3092450" cy="584775"/>
          </a:xfrm>
          <a:prstGeom prst="rect">
            <a:avLst/>
          </a:prstGeom>
          <a:noFill/>
        </p:spPr>
        <p:txBody>
          <a:bodyPr wrap="square" lIns="0" rIns="0" rtlCol="0">
            <a:spAutoFit/>
          </a:bodyPr>
          <a:lstStyle/>
          <a:p>
            <a:pPr algn="dist"/>
            <a:r>
              <a:rPr lang="en-US" altLang="zh-CN" sz="32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Bebas Neue" charset="0"/>
              </a:rPr>
              <a:t>04.</a:t>
            </a:r>
            <a:r>
              <a:rPr lang="zh-CN" altLang="en-US" sz="32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Bebas Neue" charset="0"/>
              </a:rPr>
              <a:t>发展规划</a:t>
            </a:r>
            <a:endParaRPr lang="en-US" altLang="zh-CN" sz="32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Bebas Neue" charset="0"/>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14:gallery dir="l"/>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par>
                          <p:cTn id="14" fill="hold">
                            <p:stCondLst>
                              <p:cond delay="1000"/>
                            </p:stCondLst>
                            <p:childTnLst>
                              <p:par>
                                <p:cTn id="15" presetID="22" presetClass="entr" presetSubtype="4"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par>
                          <p:cTn id="18" fill="hold">
                            <p:stCondLst>
                              <p:cond delay="1500"/>
                            </p:stCondLst>
                            <p:childTnLst>
                              <p:par>
                                <p:cTn id="19" presetID="12" presetClass="entr" presetSubtype="4" fill="hold" grpId="0" nodeType="afterEffect">
                                  <p:stCondLst>
                                    <p:cond delay="0"/>
                                  </p:stCondLst>
                                  <p:childTnLst>
                                    <p:set>
                                      <p:cBhvr>
                                        <p:cTn id="20" dur="1" fill="hold">
                                          <p:stCondLst>
                                            <p:cond delay="0"/>
                                          </p:stCondLst>
                                        </p:cTn>
                                        <p:tgtEl>
                                          <p:spTgt spid="76"/>
                                        </p:tgtEl>
                                        <p:attrNameLst>
                                          <p:attrName>style.visibility</p:attrName>
                                        </p:attrNameLst>
                                      </p:cBhvr>
                                      <p:to>
                                        <p:strVal val="visible"/>
                                      </p:to>
                                    </p:set>
                                    <p:anim calcmode="lin" valueType="num">
                                      <p:cBhvr additive="base">
                                        <p:cTn id="21" dur="500"/>
                                        <p:tgtEl>
                                          <p:spTgt spid="76"/>
                                        </p:tgtEl>
                                        <p:attrNameLst>
                                          <p:attrName>ppt_y</p:attrName>
                                        </p:attrNameLst>
                                      </p:cBhvr>
                                      <p:tavLst>
                                        <p:tav tm="0">
                                          <p:val>
                                            <p:strVal val="#ppt_y+#ppt_h*1.125000"/>
                                          </p:val>
                                        </p:tav>
                                        <p:tav tm="100000">
                                          <p:val>
                                            <p:strVal val="#ppt_y"/>
                                          </p:val>
                                        </p:tav>
                                      </p:tavLst>
                                    </p:anim>
                                    <p:animEffect transition="in" filter="wipe(up)">
                                      <p:cBhvr>
                                        <p:cTn id="22" dur="500"/>
                                        <p:tgtEl>
                                          <p:spTgt spid="76"/>
                                        </p:tgtEl>
                                      </p:cBhvr>
                                    </p:animEffect>
                                  </p:childTnLst>
                                </p:cTn>
                              </p:par>
                            </p:childTnLst>
                          </p:cTn>
                        </p:par>
                        <p:par>
                          <p:cTn id="23" fill="hold">
                            <p:stCondLst>
                              <p:cond delay="2000"/>
                            </p:stCondLst>
                            <p:childTnLst>
                              <p:par>
                                <p:cTn id="24" presetID="53" presetClass="entr" presetSubtype="16" fill="hold" nodeType="afterEffect">
                                  <p:stCondLst>
                                    <p:cond delay="0"/>
                                  </p:stCondLst>
                                  <p:childTnLst>
                                    <p:set>
                                      <p:cBhvr>
                                        <p:cTn id="25" dur="1" fill="hold">
                                          <p:stCondLst>
                                            <p:cond delay="0"/>
                                          </p:stCondLst>
                                        </p:cTn>
                                        <p:tgtEl>
                                          <p:spTgt spid="77"/>
                                        </p:tgtEl>
                                        <p:attrNameLst>
                                          <p:attrName>style.visibility</p:attrName>
                                        </p:attrNameLst>
                                      </p:cBhvr>
                                      <p:to>
                                        <p:strVal val="visible"/>
                                      </p:to>
                                    </p:set>
                                    <p:anim calcmode="lin" valueType="num">
                                      <p:cBhvr>
                                        <p:cTn id="26" dur="500" fill="hold"/>
                                        <p:tgtEl>
                                          <p:spTgt spid="77"/>
                                        </p:tgtEl>
                                        <p:attrNameLst>
                                          <p:attrName>ppt_w</p:attrName>
                                        </p:attrNameLst>
                                      </p:cBhvr>
                                      <p:tavLst>
                                        <p:tav tm="0">
                                          <p:val>
                                            <p:fltVal val="0"/>
                                          </p:val>
                                        </p:tav>
                                        <p:tav tm="100000">
                                          <p:val>
                                            <p:strVal val="#ppt_w"/>
                                          </p:val>
                                        </p:tav>
                                      </p:tavLst>
                                    </p:anim>
                                    <p:anim calcmode="lin" valueType="num">
                                      <p:cBhvr>
                                        <p:cTn id="27" dur="500" fill="hold"/>
                                        <p:tgtEl>
                                          <p:spTgt spid="77"/>
                                        </p:tgtEl>
                                        <p:attrNameLst>
                                          <p:attrName>ppt_h</p:attrName>
                                        </p:attrNameLst>
                                      </p:cBhvr>
                                      <p:tavLst>
                                        <p:tav tm="0">
                                          <p:val>
                                            <p:fltVal val="0"/>
                                          </p:val>
                                        </p:tav>
                                        <p:tav tm="100000">
                                          <p:val>
                                            <p:strVal val="#ppt_h"/>
                                          </p:val>
                                        </p:tav>
                                      </p:tavLst>
                                    </p:anim>
                                    <p:animEffect transition="in" filter="fade">
                                      <p:cBhvr>
                                        <p:cTn id="28" dur="500"/>
                                        <p:tgtEl>
                                          <p:spTgt spid="77"/>
                                        </p:tgtEl>
                                      </p:cBhvr>
                                    </p:animEffect>
                                  </p:childTnLst>
                                </p:cTn>
                              </p:par>
                              <p:par>
                                <p:cTn id="29" presetID="53" presetClass="entr" presetSubtype="16" fill="hold" nodeType="withEffect">
                                  <p:stCondLst>
                                    <p:cond delay="0"/>
                                  </p:stCondLst>
                                  <p:childTnLst>
                                    <p:set>
                                      <p:cBhvr>
                                        <p:cTn id="30" dur="1" fill="hold">
                                          <p:stCondLst>
                                            <p:cond delay="0"/>
                                          </p:stCondLst>
                                        </p:cTn>
                                        <p:tgtEl>
                                          <p:spTgt spid="78"/>
                                        </p:tgtEl>
                                        <p:attrNameLst>
                                          <p:attrName>style.visibility</p:attrName>
                                        </p:attrNameLst>
                                      </p:cBhvr>
                                      <p:to>
                                        <p:strVal val="visible"/>
                                      </p:to>
                                    </p:set>
                                    <p:anim calcmode="lin" valueType="num">
                                      <p:cBhvr>
                                        <p:cTn id="31" dur="500" fill="hold"/>
                                        <p:tgtEl>
                                          <p:spTgt spid="78"/>
                                        </p:tgtEl>
                                        <p:attrNameLst>
                                          <p:attrName>ppt_w</p:attrName>
                                        </p:attrNameLst>
                                      </p:cBhvr>
                                      <p:tavLst>
                                        <p:tav tm="0">
                                          <p:val>
                                            <p:fltVal val="0"/>
                                          </p:val>
                                        </p:tav>
                                        <p:tav tm="100000">
                                          <p:val>
                                            <p:strVal val="#ppt_w"/>
                                          </p:val>
                                        </p:tav>
                                      </p:tavLst>
                                    </p:anim>
                                    <p:anim calcmode="lin" valueType="num">
                                      <p:cBhvr>
                                        <p:cTn id="32" dur="500" fill="hold"/>
                                        <p:tgtEl>
                                          <p:spTgt spid="78"/>
                                        </p:tgtEl>
                                        <p:attrNameLst>
                                          <p:attrName>ppt_h</p:attrName>
                                        </p:attrNameLst>
                                      </p:cBhvr>
                                      <p:tavLst>
                                        <p:tav tm="0">
                                          <p:val>
                                            <p:fltVal val="0"/>
                                          </p:val>
                                        </p:tav>
                                        <p:tav tm="100000">
                                          <p:val>
                                            <p:strVal val="#ppt_h"/>
                                          </p:val>
                                        </p:tav>
                                      </p:tavLst>
                                    </p:anim>
                                    <p:animEffect transition="in" filter="fade">
                                      <p:cBhvr>
                                        <p:cTn id="33" dur="500"/>
                                        <p:tgtEl>
                                          <p:spTgt spid="78"/>
                                        </p:tgtEl>
                                      </p:cBhvr>
                                    </p:animEffect>
                                  </p:childTnLst>
                                </p:cTn>
                              </p:par>
                              <p:par>
                                <p:cTn id="34" presetID="53" presetClass="entr" presetSubtype="16" fill="hold" nodeType="withEffect">
                                  <p:stCondLst>
                                    <p:cond delay="0"/>
                                  </p:stCondLst>
                                  <p:childTnLst>
                                    <p:set>
                                      <p:cBhvr>
                                        <p:cTn id="35" dur="1" fill="hold">
                                          <p:stCondLst>
                                            <p:cond delay="0"/>
                                          </p:stCondLst>
                                        </p:cTn>
                                        <p:tgtEl>
                                          <p:spTgt spid="79"/>
                                        </p:tgtEl>
                                        <p:attrNameLst>
                                          <p:attrName>style.visibility</p:attrName>
                                        </p:attrNameLst>
                                      </p:cBhvr>
                                      <p:to>
                                        <p:strVal val="visible"/>
                                      </p:to>
                                    </p:set>
                                    <p:anim calcmode="lin" valueType="num">
                                      <p:cBhvr>
                                        <p:cTn id="36" dur="500" fill="hold"/>
                                        <p:tgtEl>
                                          <p:spTgt spid="79"/>
                                        </p:tgtEl>
                                        <p:attrNameLst>
                                          <p:attrName>ppt_w</p:attrName>
                                        </p:attrNameLst>
                                      </p:cBhvr>
                                      <p:tavLst>
                                        <p:tav tm="0">
                                          <p:val>
                                            <p:fltVal val="0"/>
                                          </p:val>
                                        </p:tav>
                                        <p:tav tm="100000">
                                          <p:val>
                                            <p:strVal val="#ppt_w"/>
                                          </p:val>
                                        </p:tav>
                                      </p:tavLst>
                                    </p:anim>
                                    <p:anim calcmode="lin" valueType="num">
                                      <p:cBhvr>
                                        <p:cTn id="37" dur="500" fill="hold"/>
                                        <p:tgtEl>
                                          <p:spTgt spid="79"/>
                                        </p:tgtEl>
                                        <p:attrNameLst>
                                          <p:attrName>ppt_h</p:attrName>
                                        </p:attrNameLst>
                                      </p:cBhvr>
                                      <p:tavLst>
                                        <p:tav tm="0">
                                          <p:val>
                                            <p:fltVal val="0"/>
                                          </p:val>
                                        </p:tav>
                                        <p:tav tm="100000">
                                          <p:val>
                                            <p:strVal val="#ppt_h"/>
                                          </p:val>
                                        </p:tav>
                                      </p:tavLst>
                                    </p:anim>
                                    <p:animEffect transition="in" filter="fade">
                                      <p:cBhvr>
                                        <p:cTn id="38" dur="500"/>
                                        <p:tgtEl>
                                          <p:spTgt spid="79"/>
                                        </p:tgtEl>
                                      </p:cBhvr>
                                    </p:animEffect>
                                  </p:childTnLst>
                                </p:cTn>
                              </p:par>
                              <p:par>
                                <p:cTn id="39" presetID="53" presetClass="entr" presetSubtype="16" fill="hold" nodeType="withEffect">
                                  <p:stCondLst>
                                    <p:cond delay="0"/>
                                  </p:stCondLst>
                                  <p:childTnLst>
                                    <p:set>
                                      <p:cBhvr>
                                        <p:cTn id="40" dur="1" fill="hold">
                                          <p:stCondLst>
                                            <p:cond delay="0"/>
                                          </p:stCondLst>
                                        </p:cTn>
                                        <p:tgtEl>
                                          <p:spTgt spid="80"/>
                                        </p:tgtEl>
                                        <p:attrNameLst>
                                          <p:attrName>style.visibility</p:attrName>
                                        </p:attrNameLst>
                                      </p:cBhvr>
                                      <p:to>
                                        <p:strVal val="visible"/>
                                      </p:to>
                                    </p:set>
                                    <p:anim calcmode="lin" valueType="num">
                                      <p:cBhvr>
                                        <p:cTn id="41" dur="500" fill="hold"/>
                                        <p:tgtEl>
                                          <p:spTgt spid="80"/>
                                        </p:tgtEl>
                                        <p:attrNameLst>
                                          <p:attrName>ppt_w</p:attrName>
                                        </p:attrNameLst>
                                      </p:cBhvr>
                                      <p:tavLst>
                                        <p:tav tm="0">
                                          <p:val>
                                            <p:fltVal val="0"/>
                                          </p:val>
                                        </p:tav>
                                        <p:tav tm="100000">
                                          <p:val>
                                            <p:strVal val="#ppt_w"/>
                                          </p:val>
                                        </p:tav>
                                      </p:tavLst>
                                    </p:anim>
                                    <p:anim calcmode="lin" valueType="num">
                                      <p:cBhvr>
                                        <p:cTn id="42" dur="500" fill="hold"/>
                                        <p:tgtEl>
                                          <p:spTgt spid="80"/>
                                        </p:tgtEl>
                                        <p:attrNameLst>
                                          <p:attrName>ppt_h</p:attrName>
                                        </p:attrNameLst>
                                      </p:cBhvr>
                                      <p:tavLst>
                                        <p:tav tm="0">
                                          <p:val>
                                            <p:fltVal val="0"/>
                                          </p:val>
                                        </p:tav>
                                        <p:tav tm="100000">
                                          <p:val>
                                            <p:strVal val="#ppt_h"/>
                                          </p:val>
                                        </p:tav>
                                      </p:tavLst>
                                    </p:anim>
                                    <p:animEffect transition="in" filter="fade">
                                      <p:cBhvr>
                                        <p:cTn id="43" dur="500"/>
                                        <p:tgtEl>
                                          <p:spTgt spid="80"/>
                                        </p:tgtEl>
                                      </p:cBhvr>
                                    </p:animEffect>
                                  </p:childTnLst>
                                </p:cTn>
                              </p:par>
                            </p:childTnLst>
                          </p:cTn>
                        </p:par>
                        <p:par>
                          <p:cTn id="44" fill="hold">
                            <p:stCondLst>
                              <p:cond delay="2500"/>
                            </p:stCondLst>
                            <p:childTnLst>
                              <p:par>
                                <p:cTn id="45" presetID="22" presetClass="entr" presetSubtype="8" fill="hold" nodeType="afterEffect">
                                  <p:stCondLst>
                                    <p:cond delay="0"/>
                                  </p:stCondLst>
                                  <p:childTnLst>
                                    <p:set>
                                      <p:cBhvr>
                                        <p:cTn id="46" dur="1" fill="hold">
                                          <p:stCondLst>
                                            <p:cond delay="0"/>
                                          </p:stCondLst>
                                        </p:cTn>
                                        <p:tgtEl>
                                          <p:spTgt spid="81"/>
                                        </p:tgtEl>
                                        <p:attrNameLst>
                                          <p:attrName>style.visibility</p:attrName>
                                        </p:attrNameLst>
                                      </p:cBhvr>
                                      <p:to>
                                        <p:strVal val="visible"/>
                                      </p:to>
                                    </p:set>
                                    <p:animEffect transition="in" filter="wipe(left)">
                                      <p:cBhvr>
                                        <p:cTn id="47"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7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email"/>
          <a:stretch>
            <a:fillRect/>
          </a:stretch>
        </p:blipFill>
        <p:spPr>
          <a:xfrm rot="5400000">
            <a:off x="2667000" y="-2667000"/>
            <a:ext cx="6858000" cy="12192000"/>
          </a:xfrm>
          <a:prstGeom prst="rect">
            <a:avLst/>
          </a:prstGeom>
        </p:spPr>
      </p:pic>
      <p:sp>
        <p:nvSpPr>
          <p:cNvPr id="7" name="矩形 6"/>
          <p:cNvSpPr/>
          <p:nvPr/>
        </p:nvSpPr>
        <p:spPr>
          <a:xfrm>
            <a:off x="255094" y="246315"/>
            <a:ext cx="11682906" cy="634004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9" name="矩形 8"/>
          <p:cNvSpPr/>
          <p:nvPr/>
        </p:nvSpPr>
        <p:spPr>
          <a:xfrm>
            <a:off x="4960620" y="231003"/>
            <a:ext cx="2270760" cy="289770"/>
          </a:xfrm>
          <a:prstGeom prst="rect">
            <a:avLst/>
          </a:prstGeom>
          <a:solidFill>
            <a:srgbClr val="2B65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graphicFrame>
        <p:nvGraphicFramePr>
          <p:cNvPr id="2" name="图表 1"/>
          <p:cNvGraphicFramePr/>
          <p:nvPr/>
        </p:nvGraphicFramePr>
        <p:xfrm>
          <a:off x="975361" y="2181860"/>
          <a:ext cx="2710180" cy="312928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4" name="图表 3"/>
          <p:cNvGraphicFramePr/>
          <p:nvPr/>
        </p:nvGraphicFramePr>
        <p:xfrm>
          <a:off x="4186767" y="2181860"/>
          <a:ext cx="2710180" cy="3129280"/>
        </p:xfrm>
        <a:graphic>
          <a:graphicData uri="http://schemas.openxmlformats.org/drawingml/2006/chart">
            <c:chart xmlns:c="http://schemas.openxmlformats.org/drawingml/2006/chart" xmlns:r="http://schemas.openxmlformats.org/officeDocument/2006/relationships" r:id="rId2"/>
          </a:graphicData>
        </a:graphic>
      </p:graphicFrame>
      <p:sp>
        <p:nvSpPr>
          <p:cNvPr id="5" name="1"/>
          <p:cNvSpPr txBox="1">
            <a:spLocks noChangeArrowheads="1"/>
          </p:cNvSpPr>
          <p:nvPr/>
        </p:nvSpPr>
        <p:spPr bwMode="auto">
          <a:xfrm>
            <a:off x="7745003" y="3192479"/>
            <a:ext cx="3279195" cy="805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nSpc>
                <a:spcPts val="2200"/>
              </a:lnSpc>
            </a:pPr>
            <a:r>
              <a:rPr lang="zh-CN" altLang="en-US" sz="1200" dirty="0">
                <a:solidFill>
                  <a:schemeClr val="tx1">
                    <a:lumMod val="85000"/>
                    <a:lumOff val="15000"/>
                  </a:schemeClr>
                </a:solidFill>
                <a:latin typeface="字魂35号-经典雅黑" panose="00000500000000000000" pitchFamily="2" charset="-122"/>
                <a:ea typeface="字魂35号-经典雅黑" panose="00000500000000000000" pitchFamily="2" charset="-122"/>
                <a:sym typeface="字魂35号-经典雅黑" panose="00000500000000000000" pitchFamily="2" charset="-122"/>
              </a:rPr>
              <a:t>请在此处添加具体内容，文字尽量言简意赅简单说明即可，不必过于繁琐，注意版面美观度。文字尽量言简意赅。请在此处添加具体内容。</a:t>
            </a:r>
            <a:endParaRPr lang="zh-CN" altLang="en-US" sz="1200" dirty="0">
              <a:solidFill>
                <a:schemeClr val="tx1">
                  <a:lumMod val="85000"/>
                  <a:lumOff val="15000"/>
                </a:schemeClr>
              </a:solidFill>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6" name="矩形 5"/>
          <p:cNvSpPr/>
          <p:nvPr/>
        </p:nvSpPr>
        <p:spPr>
          <a:xfrm>
            <a:off x="7647889" y="2397864"/>
            <a:ext cx="1415772" cy="461665"/>
          </a:xfrm>
          <a:prstGeom prst="rect">
            <a:avLst/>
          </a:prstGeom>
        </p:spPr>
        <p:txBody>
          <a:bodyPr wrap="none">
            <a:spAutoFit/>
          </a:bodyPr>
          <a:lstStyle/>
          <a:p>
            <a:pPr defTabSz="1219200">
              <a:defRPr/>
            </a:pPr>
            <a:r>
              <a:rPr lang="zh-CN" altLang="en-US" sz="24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mn-ea"/>
                <a:sym typeface="Source Han Serif SC" panose="02020700000000000000" pitchFamily="18" charset="-122"/>
              </a:rPr>
              <a:t>输入标题</a:t>
            </a:r>
            <a:endParaRPr lang="zh-CN" altLang="en-US" sz="24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mn-ea"/>
              <a:sym typeface="Source Han Serif SC" panose="02020700000000000000" pitchFamily="18" charset="-122"/>
            </a:endParaRPr>
          </a:p>
        </p:txBody>
      </p:sp>
      <p:sp>
        <p:nvSpPr>
          <p:cNvPr id="8" name="矩形 7"/>
          <p:cNvSpPr/>
          <p:nvPr/>
        </p:nvSpPr>
        <p:spPr>
          <a:xfrm>
            <a:off x="7745003" y="2939643"/>
            <a:ext cx="35560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defRPr/>
            </a:pPr>
            <a:endParaRPr lang="zh-CN" altLang="en-US">
              <a:solidFill>
                <a:prstClr val="black">
                  <a:lumMod val="65000"/>
                  <a:lumOff val="35000"/>
                </a:prstClr>
              </a:solidFill>
              <a:latin typeface="Source Han Serif SC" panose="02020700000000000000" pitchFamily="18" charset="-122"/>
              <a:ea typeface="Source Han Serif SC" panose="02020700000000000000" pitchFamily="18" charset="-122"/>
              <a:cs typeface="+mn-ea"/>
              <a:sym typeface="Source Han Serif SC" panose="02020700000000000000" pitchFamily="18" charset="-122"/>
            </a:endParaRPr>
          </a:p>
        </p:txBody>
      </p:sp>
      <p:sp>
        <p:nvSpPr>
          <p:cNvPr id="10" name="圆角矩形 7"/>
          <p:cNvSpPr/>
          <p:nvPr/>
        </p:nvSpPr>
        <p:spPr>
          <a:xfrm>
            <a:off x="7728071" y="4657883"/>
            <a:ext cx="2733543" cy="107360"/>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defRPr/>
            </a:pPr>
            <a:endParaRPr lang="zh-CN" altLang="en-US" sz="1600">
              <a:solidFill>
                <a:prstClr val="black">
                  <a:lumMod val="65000"/>
                  <a:lumOff val="35000"/>
                </a:prstClr>
              </a:solidFill>
              <a:latin typeface="Source Han Serif SC" panose="02020700000000000000" pitchFamily="18" charset="-122"/>
              <a:ea typeface="Source Han Serif SC" panose="02020700000000000000" pitchFamily="18" charset="-122"/>
              <a:cs typeface="+mn-ea"/>
              <a:sym typeface="Source Han Serif SC" panose="02020700000000000000" pitchFamily="18" charset="-122"/>
            </a:endParaRPr>
          </a:p>
        </p:txBody>
      </p:sp>
      <p:sp>
        <p:nvSpPr>
          <p:cNvPr id="11" name="圆角矩形 8"/>
          <p:cNvSpPr/>
          <p:nvPr/>
        </p:nvSpPr>
        <p:spPr>
          <a:xfrm>
            <a:off x="7728071" y="4657883"/>
            <a:ext cx="1161381" cy="107360"/>
          </a:xfrm>
          <a:prstGeom prst="roundRect">
            <a:avLst>
              <a:gd name="adj" fmla="val 50000"/>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algn="ctr" defTabSz="1219200"/>
            <a:endParaRPr lang="zh-CN" altLang="en-US" sz="2400">
              <a:solidFill>
                <a:schemeClr val="tx1">
                  <a:lumMod val="95000"/>
                  <a:lumOff val="5000"/>
                </a:schemeClr>
              </a:solidFill>
              <a:latin typeface="Source Han Serif SC" panose="02020700000000000000" pitchFamily="18" charset="-122"/>
              <a:ea typeface="Source Han Serif SC" panose="02020700000000000000" pitchFamily="18" charset="-122"/>
              <a:cs typeface="+mn-ea"/>
              <a:sym typeface="Source Han Serif SC" panose="02020700000000000000" pitchFamily="18" charset="-122"/>
            </a:endParaRPr>
          </a:p>
        </p:txBody>
      </p:sp>
      <p:sp>
        <p:nvSpPr>
          <p:cNvPr id="12" name="矩形 11"/>
          <p:cNvSpPr/>
          <p:nvPr/>
        </p:nvSpPr>
        <p:spPr>
          <a:xfrm>
            <a:off x="10587318" y="4575813"/>
            <a:ext cx="500458" cy="276999"/>
          </a:xfrm>
          <a:prstGeom prst="rect">
            <a:avLst/>
          </a:prstGeom>
        </p:spPr>
        <p:txBody>
          <a:bodyPr wrap="none">
            <a:spAutoFit/>
          </a:bodyPr>
          <a:lstStyle/>
          <a:p>
            <a:pPr defTabSz="1219200">
              <a:defRPr/>
            </a:pPr>
            <a:r>
              <a:rPr lang="en-US" altLang="zh-CN" sz="1200" dirty="0">
                <a:solidFill>
                  <a:schemeClr val="tx1">
                    <a:lumMod val="85000"/>
                    <a:lumOff val="15000"/>
                  </a:schemeClr>
                </a:solidFill>
                <a:latin typeface="字魂95号-手刻宋" panose="00000500000000000000" pitchFamily="2" charset="-122"/>
                <a:ea typeface="字魂95号-手刻宋" panose="00000500000000000000" pitchFamily="2" charset="-122"/>
                <a:cs typeface="+mn-ea"/>
                <a:sym typeface="Source Han Serif SC" panose="02020700000000000000" pitchFamily="18" charset="-122"/>
              </a:rPr>
              <a:t>44%</a:t>
            </a:r>
            <a:endParaRPr lang="zh-CN" altLang="en-US" sz="1200" dirty="0">
              <a:solidFill>
                <a:schemeClr val="tx1">
                  <a:lumMod val="85000"/>
                  <a:lumOff val="15000"/>
                </a:schemeClr>
              </a:solidFill>
              <a:latin typeface="字魂95号-手刻宋" panose="00000500000000000000" pitchFamily="2" charset="-122"/>
              <a:ea typeface="字魂95号-手刻宋" panose="00000500000000000000" pitchFamily="2" charset="-122"/>
              <a:cs typeface="+mn-ea"/>
              <a:sym typeface="Source Han Serif SC" panose="02020700000000000000" pitchFamily="18" charset="-122"/>
            </a:endParaRPr>
          </a:p>
        </p:txBody>
      </p:sp>
      <p:sp>
        <p:nvSpPr>
          <p:cNvPr id="13" name="圆角矩形 10"/>
          <p:cNvSpPr/>
          <p:nvPr/>
        </p:nvSpPr>
        <p:spPr>
          <a:xfrm>
            <a:off x="7735539" y="4929007"/>
            <a:ext cx="2733543" cy="107360"/>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defRPr/>
            </a:pPr>
            <a:endParaRPr lang="zh-CN" altLang="en-US" sz="1600">
              <a:solidFill>
                <a:prstClr val="black">
                  <a:lumMod val="65000"/>
                  <a:lumOff val="35000"/>
                </a:prstClr>
              </a:solidFill>
              <a:latin typeface="Source Han Serif SC" panose="02020700000000000000" pitchFamily="18" charset="-122"/>
              <a:ea typeface="Source Han Serif SC" panose="02020700000000000000" pitchFamily="18" charset="-122"/>
              <a:cs typeface="+mn-ea"/>
              <a:sym typeface="Source Han Serif SC" panose="02020700000000000000" pitchFamily="18" charset="-122"/>
            </a:endParaRPr>
          </a:p>
        </p:txBody>
      </p:sp>
      <p:sp>
        <p:nvSpPr>
          <p:cNvPr id="14" name="圆角矩形 11"/>
          <p:cNvSpPr/>
          <p:nvPr/>
        </p:nvSpPr>
        <p:spPr>
          <a:xfrm>
            <a:off x="7735540" y="4929007"/>
            <a:ext cx="1592233" cy="107360"/>
          </a:xfrm>
          <a:prstGeom prst="roundRect">
            <a:avLst>
              <a:gd name="adj" fmla="val 50000"/>
            </a:avLst>
          </a:prstGeom>
          <a:solidFill>
            <a:srgbClr val="2B658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algn="ctr" defTabSz="1219200"/>
            <a:endParaRPr lang="zh-CN" altLang="en-US" sz="2400">
              <a:solidFill>
                <a:schemeClr val="tx1">
                  <a:lumMod val="95000"/>
                  <a:lumOff val="5000"/>
                </a:schemeClr>
              </a:solidFill>
              <a:latin typeface="Source Han Serif SC" panose="02020700000000000000" pitchFamily="18" charset="-122"/>
              <a:ea typeface="Source Han Serif SC" panose="02020700000000000000" pitchFamily="18" charset="-122"/>
              <a:cs typeface="+mn-ea"/>
              <a:sym typeface="Source Han Serif SC" panose="02020700000000000000" pitchFamily="18" charset="-122"/>
            </a:endParaRPr>
          </a:p>
        </p:txBody>
      </p:sp>
      <p:sp>
        <p:nvSpPr>
          <p:cNvPr id="15" name="矩形 14"/>
          <p:cNvSpPr/>
          <p:nvPr/>
        </p:nvSpPr>
        <p:spPr>
          <a:xfrm>
            <a:off x="10594784" y="4846937"/>
            <a:ext cx="500458" cy="276999"/>
          </a:xfrm>
          <a:prstGeom prst="rect">
            <a:avLst/>
          </a:prstGeom>
        </p:spPr>
        <p:txBody>
          <a:bodyPr wrap="none">
            <a:spAutoFit/>
          </a:bodyPr>
          <a:lstStyle/>
          <a:p>
            <a:pPr defTabSz="1219200">
              <a:defRPr/>
            </a:pPr>
            <a:r>
              <a:rPr lang="en-US" altLang="zh-CN" sz="1200" dirty="0">
                <a:solidFill>
                  <a:schemeClr val="tx1">
                    <a:lumMod val="85000"/>
                    <a:lumOff val="15000"/>
                  </a:schemeClr>
                </a:solidFill>
                <a:latin typeface="字魂95号-手刻宋" panose="00000500000000000000" pitchFamily="2" charset="-122"/>
                <a:ea typeface="字魂95号-手刻宋" panose="00000500000000000000" pitchFamily="2" charset="-122"/>
                <a:cs typeface="+mn-ea"/>
                <a:sym typeface="Source Han Serif SC" panose="02020700000000000000" pitchFamily="18" charset="-122"/>
              </a:rPr>
              <a:t>56%</a:t>
            </a:r>
            <a:endParaRPr lang="zh-CN" altLang="en-US" sz="1200" dirty="0">
              <a:solidFill>
                <a:schemeClr val="tx1">
                  <a:lumMod val="85000"/>
                  <a:lumOff val="15000"/>
                </a:schemeClr>
              </a:solidFill>
              <a:latin typeface="字魂95号-手刻宋" panose="00000500000000000000" pitchFamily="2" charset="-122"/>
              <a:ea typeface="字魂95号-手刻宋" panose="00000500000000000000" pitchFamily="2" charset="-122"/>
              <a:cs typeface="+mn-ea"/>
              <a:sym typeface="Source Han Serif SC" panose="02020700000000000000" pitchFamily="18" charset="-122"/>
            </a:endParaRPr>
          </a:p>
        </p:txBody>
      </p:sp>
      <p:sp>
        <p:nvSpPr>
          <p:cNvPr id="17" name="TextBox 7"/>
          <p:cNvSpPr txBox="1"/>
          <p:nvPr/>
        </p:nvSpPr>
        <p:spPr>
          <a:xfrm>
            <a:off x="4549775" y="517728"/>
            <a:ext cx="3092450" cy="584775"/>
          </a:xfrm>
          <a:prstGeom prst="rect">
            <a:avLst/>
          </a:prstGeom>
          <a:noFill/>
        </p:spPr>
        <p:txBody>
          <a:bodyPr wrap="square" lIns="0" rIns="0" rtlCol="0">
            <a:spAutoFit/>
          </a:bodyPr>
          <a:lstStyle/>
          <a:p>
            <a:pPr algn="dist"/>
            <a:r>
              <a:rPr lang="en-US" altLang="zh-CN" sz="32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Bebas Neue" charset="0"/>
              </a:rPr>
              <a:t>04.</a:t>
            </a:r>
            <a:r>
              <a:rPr lang="zh-CN" altLang="en-US" sz="32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Bebas Neue" charset="0"/>
              </a:rPr>
              <a:t>发展规划</a:t>
            </a:r>
            <a:endParaRPr lang="en-US" altLang="zh-CN" sz="32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Bebas Neue" charset="0"/>
            </a:endParaRPr>
          </a:p>
        </p:txBody>
      </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par>
                          <p:cTn id="14" fill="hold">
                            <p:stCondLst>
                              <p:cond delay="1000"/>
                            </p:stCondLst>
                            <p:childTnLst>
                              <p:par>
                                <p:cTn id="15" presetID="22" presetClass="entr" presetSubtype="4"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par>
                          <p:cTn id="18" fill="hold">
                            <p:stCondLst>
                              <p:cond delay="1500"/>
                            </p:stCondLst>
                            <p:childTnLst>
                              <p:par>
                                <p:cTn id="19" presetID="12" presetClass="entr" presetSubtype="4"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p:tgtEl>
                                          <p:spTgt spid="17"/>
                                        </p:tgtEl>
                                        <p:attrNameLst>
                                          <p:attrName>ppt_y</p:attrName>
                                        </p:attrNameLst>
                                      </p:cBhvr>
                                      <p:tavLst>
                                        <p:tav tm="0">
                                          <p:val>
                                            <p:strVal val="#ppt_y+#ppt_h*1.125000"/>
                                          </p:val>
                                        </p:tav>
                                        <p:tav tm="100000">
                                          <p:val>
                                            <p:strVal val="#ppt_y"/>
                                          </p:val>
                                        </p:tav>
                                      </p:tavLst>
                                    </p:anim>
                                    <p:animEffect transition="in" filter="wipe(up)">
                                      <p:cBhvr>
                                        <p:cTn id="22" dur="500"/>
                                        <p:tgtEl>
                                          <p:spTgt spid="17"/>
                                        </p:tgtEl>
                                      </p:cBhvr>
                                    </p:animEffect>
                                  </p:childTnLst>
                                </p:cTn>
                              </p:par>
                            </p:childTnLst>
                          </p:cTn>
                        </p:par>
                        <p:par>
                          <p:cTn id="23" fill="hold">
                            <p:stCondLst>
                              <p:cond delay="2000"/>
                            </p:stCondLst>
                            <p:childTnLst>
                              <p:par>
                                <p:cTn id="24" presetID="53" presetClass="entr" presetSubtype="16" fill="hold" grpId="0" nodeType="after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p:cTn id="26" dur="500" fill="hold"/>
                                        <p:tgtEl>
                                          <p:spTgt spid="2"/>
                                        </p:tgtEl>
                                        <p:attrNameLst>
                                          <p:attrName>ppt_w</p:attrName>
                                        </p:attrNameLst>
                                      </p:cBhvr>
                                      <p:tavLst>
                                        <p:tav tm="0">
                                          <p:val>
                                            <p:fltVal val="0"/>
                                          </p:val>
                                        </p:tav>
                                        <p:tav tm="100000">
                                          <p:val>
                                            <p:strVal val="#ppt_w"/>
                                          </p:val>
                                        </p:tav>
                                      </p:tavLst>
                                    </p:anim>
                                    <p:anim calcmode="lin" valueType="num">
                                      <p:cBhvr>
                                        <p:cTn id="27" dur="500" fill="hold"/>
                                        <p:tgtEl>
                                          <p:spTgt spid="2"/>
                                        </p:tgtEl>
                                        <p:attrNameLst>
                                          <p:attrName>ppt_h</p:attrName>
                                        </p:attrNameLst>
                                      </p:cBhvr>
                                      <p:tavLst>
                                        <p:tav tm="0">
                                          <p:val>
                                            <p:fltVal val="0"/>
                                          </p:val>
                                        </p:tav>
                                        <p:tav tm="100000">
                                          <p:val>
                                            <p:strVal val="#ppt_h"/>
                                          </p:val>
                                        </p:tav>
                                      </p:tavLst>
                                    </p:anim>
                                    <p:animEffect transition="in" filter="fade">
                                      <p:cBhvr>
                                        <p:cTn id="28" dur="500"/>
                                        <p:tgtEl>
                                          <p:spTgt spid="2"/>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p:cTn id="31" dur="500" fill="hold"/>
                                        <p:tgtEl>
                                          <p:spTgt spid="4"/>
                                        </p:tgtEl>
                                        <p:attrNameLst>
                                          <p:attrName>ppt_w</p:attrName>
                                        </p:attrNameLst>
                                      </p:cBhvr>
                                      <p:tavLst>
                                        <p:tav tm="0">
                                          <p:val>
                                            <p:fltVal val="0"/>
                                          </p:val>
                                        </p:tav>
                                        <p:tav tm="100000">
                                          <p:val>
                                            <p:strVal val="#ppt_w"/>
                                          </p:val>
                                        </p:tav>
                                      </p:tavLst>
                                    </p:anim>
                                    <p:anim calcmode="lin" valueType="num">
                                      <p:cBhvr>
                                        <p:cTn id="32" dur="500" fill="hold"/>
                                        <p:tgtEl>
                                          <p:spTgt spid="4"/>
                                        </p:tgtEl>
                                        <p:attrNameLst>
                                          <p:attrName>ppt_h</p:attrName>
                                        </p:attrNameLst>
                                      </p:cBhvr>
                                      <p:tavLst>
                                        <p:tav tm="0">
                                          <p:val>
                                            <p:fltVal val="0"/>
                                          </p:val>
                                        </p:tav>
                                        <p:tav tm="100000">
                                          <p:val>
                                            <p:strVal val="#ppt_h"/>
                                          </p:val>
                                        </p:tav>
                                      </p:tavLst>
                                    </p:anim>
                                    <p:animEffect transition="in" filter="fade">
                                      <p:cBhvr>
                                        <p:cTn id="33" dur="500"/>
                                        <p:tgtEl>
                                          <p:spTgt spid="4"/>
                                        </p:tgtEl>
                                      </p:cBhvr>
                                    </p:animEffect>
                                  </p:childTnLst>
                                </p:cTn>
                              </p:par>
                            </p:childTnLst>
                          </p:cTn>
                        </p:par>
                        <p:par>
                          <p:cTn id="34" fill="hold">
                            <p:stCondLst>
                              <p:cond delay="2500"/>
                            </p:stCondLst>
                            <p:childTnLst>
                              <p:par>
                                <p:cTn id="35" presetID="2" presetClass="entr" presetSubtype="4" fill="hold" grpId="0" nodeType="after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anim calcmode="lin" valueType="num">
                                      <p:cBhvr additive="base">
                                        <p:cTn id="41" dur="500" fill="hold"/>
                                        <p:tgtEl>
                                          <p:spTgt spid="6"/>
                                        </p:tgtEl>
                                        <p:attrNameLst>
                                          <p:attrName>ppt_x</p:attrName>
                                        </p:attrNameLst>
                                      </p:cBhvr>
                                      <p:tavLst>
                                        <p:tav tm="0">
                                          <p:val>
                                            <p:strVal val="#ppt_x"/>
                                          </p:val>
                                        </p:tav>
                                        <p:tav tm="100000">
                                          <p:val>
                                            <p:strVal val="#ppt_x"/>
                                          </p:val>
                                        </p:tav>
                                      </p:tavLst>
                                    </p:anim>
                                    <p:anim calcmode="lin" valueType="num">
                                      <p:cBhvr additive="base">
                                        <p:cTn id="42" dur="500" fill="hold"/>
                                        <p:tgtEl>
                                          <p:spTgt spid="6"/>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anim calcmode="lin" valueType="num">
                                      <p:cBhvr additive="base">
                                        <p:cTn id="45" dur="500" fill="hold"/>
                                        <p:tgtEl>
                                          <p:spTgt spid="8"/>
                                        </p:tgtEl>
                                        <p:attrNameLst>
                                          <p:attrName>ppt_x</p:attrName>
                                        </p:attrNameLst>
                                      </p:cBhvr>
                                      <p:tavLst>
                                        <p:tav tm="0">
                                          <p:val>
                                            <p:strVal val="#ppt_x"/>
                                          </p:val>
                                        </p:tav>
                                        <p:tav tm="100000">
                                          <p:val>
                                            <p:strVal val="#ppt_x"/>
                                          </p:val>
                                        </p:tav>
                                      </p:tavLst>
                                    </p:anim>
                                    <p:anim calcmode="lin" valueType="num">
                                      <p:cBhvr additive="base">
                                        <p:cTn id="46" dur="500" fill="hold"/>
                                        <p:tgtEl>
                                          <p:spTgt spid="8"/>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1"/>
                                        </p:tgtEl>
                                        <p:attrNameLst>
                                          <p:attrName>style.visibility</p:attrName>
                                        </p:attrNameLst>
                                      </p:cBhvr>
                                      <p:to>
                                        <p:strVal val="visible"/>
                                      </p:to>
                                    </p:set>
                                    <p:anim calcmode="lin" valueType="num">
                                      <p:cBhvr additive="base">
                                        <p:cTn id="53" dur="500" fill="hold"/>
                                        <p:tgtEl>
                                          <p:spTgt spid="11"/>
                                        </p:tgtEl>
                                        <p:attrNameLst>
                                          <p:attrName>ppt_x</p:attrName>
                                        </p:attrNameLst>
                                      </p:cBhvr>
                                      <p:tavLst>
                                        <p:tav tm="0">
                                          <p:val>
                                            <p:strVal val="#ppt_x"/>
                                          </p:val>
                                        </p:tav>
                                        <p:tav tm="100000">
                                          <p:val>
                                            <p:strVal val="#ppt_x"/>
                                          </p:val>
                                        </p:tav>
                                      </p:tavLst>
                                    </p:anim>
                                    <p:anim calcmode="lin" valueType="num">
                                      <p:cBhvr additive="base">
                                        <p:cTn id="54" dur="500" fill="hold"/>
                                        <p:tgtEl>
                                          <p:spTgt spid="11"/>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2"/>
                                        </p:tgtEl>
                                        <p:attrNameLst>
                                          <p:attrName>style.visibility</p:attrName>
                                        </p:attrNameLst>
                                      </p:cBhvr>
                                      <p:to>
                                        <p:strVal val="visible"/>
                                      </p:to>
                                    </p:set>
                                    <p:anim calcmode="lin" valueType="num">
                                      <p:cBhvr additive="base">
                                        <p:cTn id="57" dur="500" fill="hold"/>
                                        <p:tgtEl>
                                          <p:spTgt spid="12"/>
                                        </p:tgtEl>
                                        <p:attrNameLst>
                                          <p:attrName>ppt_x</p:attrName>
                                        </p:attrNameLst>
                                      </p:cBhvr>
                                      <p:tavLst>
                                        <p:tav tm="0">
                                          <p:val>
                                            <p:strVal val="#ppt_x"/>
                                          </p:val>
                                        </p:tav>
                                        <p:tav tm="100000">
                                          <p:val>
                                            <p:strVal val="#ppt_x"/>
                                          </p:val>
                                        </p:tav>
                                      </p:tavLst>
                                    </p:anim>
                                    <p:anim calcmode="lin" valueType="num">
                                      <p:cBhvr additive="base">
                                        <p:cTn id="58" dur="500" fill="hold"/>
                                        <p:tgtEl>
                                          <p:spTgt spid="12"/>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4"/>
                                        </p:tgtEl>
                                        <p:attrNameLst>
                                          <p:attrName>style.visibility</p:attrName>
                                        </p:attrNameLst>
                                      </p:cBhvr>
                                      <p:to>
                                        <p:strVal val="visible"/>
                                      </p:to>
                                    </p:set>
                                    <p:anim calcmode="lin" valueType="num">
                                      <p:cBhvr additive="base">
                                        <p:cTn id="65" dur="500" fill="hold"/>
                                        <p:tgtEl>
                                          <p:spTgt spid="14"/>
                                        </p:tgtEl>
                                        <p:attrNameLst>
                                          <p:attrName>ppt_x</p:attrName>
                                        </p:attrNameLst>
                                      </p:cBhvr>
                                      <p:tavLst>
                                        <p:tav tm="0">
                                          <p:val>
                                            <p:strVal val="#ppt_x"/>
                                          </p:val>
                                        </p:tav>
                                        <p:tav tm="100000">
                                          <p:val>
                                            <p:strVal val="#ppt_x"/>
                                          </p:val>
                                        </p:tav>
                                      </p:tavLst>
                                    </p:anim>
                                    <p:anim calcmode="lin" valueType="num">
                                      <p:cBhvr additive="base">
                                        <p:cTn id="66" dur="500" fill="hold"/>
                                        <p:tgtEl>
                                          <p:spTgt spid="14"/>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5"/>
                                        </p:tgtEl>
                                        <p:attrNameLst>
                                          <p:attrName>style.visibility</p:attrName>
                                        </p:attrNameLst>
                                      </p:cBhvr>
                                      <p:to>
                                        <p:strVal val="visible"/>
                                      </p:to>
                                    </p:set>
                                    <p:anim calcmode="lin" valueType="num">
                                      <p:cBhvr additive="base">
                                        <p:cTn id="69" dur="500" fill="hold"/>
                                        <p:tgtEl>
                                          <p:spTgt spid="15"/>
                                        </p:tgtEl>
                                        <p:attrNameLst>
                                          <p:attrName>ppt_x</p:attrName>
                                        </p:attrNameLst>
                                      </p:cBhvr>
                                      <p:tavLst>
                                        <p:tav tm="0">
                                          <p:val>
                                            <p:strVal val="#ppt_x"/>
                                          </p:val>
                                        </p:tav>
                                        <p:tav tm="100000">
                                          <p:val>
                                            <p:strVal val="#ppt_x"/>
                                          </p:val>
                                        </p:tav>
                                      </p:tavLst>
                                    </p:anim>
                                    <p:anim calcmode="lin" valueType="num">
                                      <p:cBhvr additive="base">
                                        <p:cTn id="7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Graphic spid="2" grpId="0">
        <p:bldAsOne/>
      </p:bldGraphic>
      <p:bldGraphic spid="4" grpId="0">
        <p:bldAsOne/>
      </p:bldGraphic>
      <p:bldP spid="5" grpId="0"/>
      <p:bldP spid="6" grpId="0"/>
      <p:bldP spid="8" grpId="0" animBg="1"/>
      <p:bldP spid="10" grpId="0" animBg="1"/>
      <p:bldP spid="11" grpId="0" animBg="1"/>
      <p:bldP spid="12" grpId="0"/>
      <p:bldP spid="13" grpId="0" animBg="1"/>
      <p:bldP spid="14" grpId="0" animBg="1"/>
      <p:bldP spid="15" grpId="0"/>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email"/>
          <a:stretch>
            <a:fillRect/>
          </a:stretch>
        </p:blipFill>
        <p:spPr>
          <a:xfrm rot="5400000">
            <a:off x="2667000" y="-2667000"/>
            <a:ext cx="6858000" cy="12192000"/>
          </a:xfrm>
          <a:prstGeom prst="rect">
            <a:avLst/>
          </a:prstGeom>
        </p:spPr>
      </p:pic>
      <p:sp>
        <p:nvSpPr>
          <p:cNvPr id="7" name="矩形 6"/>
          <p:cNvSpPr/>
          <p:nvPr/>
        </p:nvSpPr>
        <p:spPr>
          <a:xfrm>
            <a:off x="255094" y="279335"/>
            <a:ext cx="11682906" cy="634004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字魂35号-经典雅黑" panose="00000500000000000000" pitchFamily="2" charset="-122"/>
                <a:ea typeface="字魂35号-经典雅黑" panose="00000500000000000000" pitchFamily="2" charset="-122"/>
                <a:sym typeface="字魂35号-经典雅黑" panose="00000500000000000000" pitchFamily="2" charset="-122"/>
              </a:rPr>
              <a:t>A medical exercise assistance system based on human motion prediction</a:t>
            </a:r>
            <a:endParaRPr lang="zh-CN" altLang="en-US">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grpSp>
        <p:nvGrpSpPr>
          <p:cNvPr id="12" name="组合 11"/>
          <p:cNvGrpSpPr/>
          <p:nvPr/>
        </p:nvGrpSpPr>
        <p:grpSpPr>
          <a:xfrm>
            <a:off x="260032" y="1143317"/>
            <a:ext cx="2940685" cy="304800"/>
            <a:chOff x="285750" y="741680"/>
            <a:chExt cx="5601970" cy="304800"/>
          </a:xfrm>
        </p:grpSpPr>
        <p:sp>
          <p:nvSpPr>
            <p:cNvPr id="13" name="矩形 12"/>
            <p:cNvSpPr/>
            <p:nvPr/>
          </p:nvSpPr>
          <p:spPr>
            <a:xfrm flipH="1">
              <a:off x="285750" y="741680"/>
              <a:ext cx="5029835" cy="304800"/>
            </a:xfrm>
            <a:prstGeom prst="rect">
              <a:avLst/>
            </a:prstGeom>
            <a:solidFill>
              <a:srgbClr val="2B65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4" name="矩形 13"/>
            <p:cNvSpPr/>
            <p:nvPr/>
          </p:nvSpPr>
          <p:spPr>
            <a:xfrm flipH="1">
              <a:off x="5315585" y="741680"/>
              <a:ext cx="572135" cy="304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sp>
        <p:nvSpPr>
          <p:cNvPr id="15" name="文本框 14"/>
          <p:cNvSpPr txBox="1"/>
          <p:nvPr/>
        </p:nvSpPr>
        <p:spPr>
          <a:xfrm>
            <a:off x="3335693" y="804485"/>
            <a:ext cx="3042821" cy="923330"/>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5400" b="0" i="0" u="none" strike="noStrike" kern="1200" cap="none" spc="0" normalizeH="0" baseline="0" noProof="0" dirty="0">
                <a:ln>
                  <a:noFill/>
                </a:ln>
                <a:solidFill>
                  <a:srgbClr val="2F6E95"/>
                </a:solidFill>
                <a:effectLst/>
                <a:uLnTx/>
                <a:uFillTx/>
                <a:latin typeface="字魂95号-手刻宋" panose="00000500000000000000" pitchFamily="2" charset="-122"/>
                <a:ea typeface="字魂95号-手刻宋" panose="00000500000000000000" pitchFamily="2" charset="-122"/>
                <a:cs typeface="+mn-ea"/>
                <a:sym typeface="+mn-lt"/>
              </a:rPr>
              <a:t>C</a:t>
            </a:r>
            <a:r>
              <a:rPr kumimoji="0" lang="en-US" altLang="zh-CN" sz="3600" b="0" i="0" u="none" strike="noStrike" kern="1200" cap="none" spc="0" normalizeH="0" baseline="0" noProof="0" dirty="0">
                <a:ln>
                  <a:noFill/>
                </a:ln>
                <a:solidFill>
                  <a:schemeClr val="bg2">
                    <a:lumMod val="25000"/>
                  </a:schemeClr>
                </a:solidFill>
                <a:effectLst/>
                <a:uLnTx/>
                <a:uFillTx/>
                <a:latin typeface="字魂95号-手刻宋" panose="00000500000000000000" pitchFamily="2" charset="-122"/>
                <a:ea typeface="字魂95号-手刻宋" panose="00000500000000000000" pitchFamily="2" charset="-122"/>
                <a:cs typeface="+mn-ea"/>
                <a:sym typeface="+mn-lt"/>
              </a:rPr>
              <a:t>ONTENTS</a:t>
            </a:r>
            <a:endParaRPr kumimoji="0" lang="en-US" altLang="zh-CN" sz="3600" b="0" i="0" u="none" strike="noStrike" kern="1200" cap="none" spc="0" normalizeH="0" baseline="0" noProof="0" dirty="0">
              <a:ln>
                <a:noFill/>
              </a:ln>
              <a:solidFill>
                <a:schemeClr val="bg2">
                  <a:lumMod val="25000"/>
                </a:schemeClr>
              </a:solidFill>
              <a:effectLst/>
              <a:uLnTx/>
              <a:uFillTx/>
              <a:latin typeface="字魂95号-手刻宋" panose="00000500000000000000" pitchFamily="2" charset="-122"/>
              <a:ea typeface="字魂95号-手刻宋" panose="00000500000000000000" pitchFamily="2" charset="-122"/>
              <a:cs typeface="+mn-ea"/>
              <a:sym typeface="+mn-lt"/>
            </a:endParaRPr>
          </a:p>
        </p:txBody>
      </p:sp>
      <p:grpSp>
        <p:nvGrpSpPr>
          <p:cNvPr id="46" name="组合 45"/>
          <p:cNvGrpSpPr/>
          <p:nvPr>
            <p:custDataLst>
              <p:tags r:id="rId2"/>
            </p:custDataLst>
          </p:nvPr>
        </p:nvGrpSpPr>
        <p:grpSpPr>
          <a:xfrm>
            <a:off x="453390" y="2840355"/>
            <a:ext cx="11738610" cy="2576195"/>
            <a:chOff x="1010602" y="2840671"/>
            <a:chExt cx="11127826" cy="2576295"/>
          </a:xfrm>
        </p:grpSpPr>
        <p:sp>
          <p:nvSpPr>
            <p:cNvPr id="17" name="图形"/>
            <p:cNvSpPr/>
            <p:nvPr>
              <p:custDataLst>
                <p:tags r:id="rId3"/>
              </p:custDataLst>
            </p:nvPr>
          </p:nvSpPr>
          <p:spPr>
            <a:xfrm>
              <a:off x="1485751" y="3965892"/>
              <a:ext cx="10095865" cy="154940"/>
            </a:xfrm>
            <a:prstGeom prst="rect">
              <a:avLst/>
            </a:prstGeom>
            <a:solidFill>
              <a:schemeClr val="bg1">
                <a:lumMod val="75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字魂95号-手刻宋" panose="00000500000000000000" pitchFamily="2" charset="-122"/>
                <a:ea typeface="字魂95号-手刻宋" panose="00000500000000000000" pitchFamily="2" charset="-122"/>
                <a:cs typeface="+mn-ea"/>
                <a:sym typeface="+mn-lt"/>
              </a:endParaRPr>
            </a:p>
          </p:txBody>
        </p:sp>
        <p:sp>
          <p:nvSpPr>
            <p:cNvPr id="18" name="图形"/>
            <p:cNvSpPr txBox="1"/>
            <p:nvPr>
              <p:custDataLst>
                <p:tags r:id="rId4"/>
              </p:custDataLst>
            </p:nvPr>
          </p:nvSpPr>
          <p:spPr>
            <a:xfrm>
              <a:off x="1010602" y="4334192"/>
              <a:ext cx="2331085" cy="521990"/>
            </a:xfrm>
            <a:prstGeom prst="rect">
              <a:avLst/>
            </a:prstGeom>
            <a:noFill/>
          </p:spPr>
          <p:txBody>
            <a:bodyPr wrap="square" rtlCol="0">
              <a:spAutoFit/>
            </a:bodyPr>
            <a:lstStyle/>
            <a:p>
              <a:pPr algn="ctr"/>
              <a:r>
                <a:rPr lang="zh-CN" altLang="en-US" sz="28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mn-ea"/>
                  <a:sym typeface="+mn-lt"/>
                </a:rPr>
                <a:t>背景与动机</a:t>
              </a:r>
              <a:endParaRPr lang="zh-CN" altLang="en-US" sz="28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mn-ea"/>
                <a:sym typeface="+mn-lt"/>
              </a:endParaRPr>
            </a:p>
          </p:txBody>
        </p:sp>
        <p:sp>
          <p:nvSpPr>
            <p:cNvPr id="19" name="图形"/>
            <p:cNvSpPr txBox="1"/>
            <p:nvPr>
              <p:custDataLst>
                <p:tags r:id="rId5"/>
              </p:custDataLst>
            </p:nvPr>
          </p:nvSpPr>
          <p:spPr>
            <a:xfrm>
              <a:off x="3049530" y="4278310"/>
              <a:ext cx="2331085" cy="521990"/>
            </a:xfrm>
            <a:prstGeom prst="rect">
              <a:avLst/>
            </a:prstGeom>
            <a:noFill/>
          </p:spPr>
          <p:txBody>
            <a:bodyPr wrap="square" rtlCol="0">
              <a:spAutoFit/>
            </a:bodyPr>
            <a:lstStyle/>
            <a:p>
              <a:pPr algn="ctr"/>
              <a:r>
                <a:rPr lang="zh-CN" altLang="en-US" sz="28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mn-ea"/>
                  <a:sym typeface="+mn-lt"/>
                </a:rPr>
                <a:t>研究目标</a:t>
              </a:r>
              <a:endParaRPr lang="zh-CN" altLang="en-US" sz="28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mn-ea"/>
                <a:sym typeface="+mn-lt"/>
              </a:endParaRPr>
            </a:p>
          </p:txBody>
        </p:sp>
        <p:sp>
          <p:nvSpPr>
            <p:cNvPr id="20" name="图形"/>
            <p:cNvSpPr txBox="1"/>
            <p:nvPr>
              <p:custDataLst>
                <p:tags r:id="rId6"/>
              </p:custDataLst>
            </p:nvPr>
          </p:nvSpPr>
          <p:spPr>
            <a:xfrm>
              <a:off x="7230230" y="4395790"/>
              <a:ext cx="2331085" cy="521990"/>
            </a:xfrm>
            <a:prstGeom prst="rect">
              <a:avLst/>
            </a:prstGeom>
            <a:noFill/>
          </p:spPr>
          <p:txBody>
            <a:bodyPr wrap="square" rtlCol="0">
              <a:spAutoFit/>
            </a:bodyPr>
            <a:lstStyle/>
            <a:p>
              <a:pPr algn="ctr"/>
              <a:r>
                <a:rPr lang="zh-CN" altLang="en-US" sz="28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mn-ea"/>
                  <a:sym typeface="+mn-lt"/>
                </a:rPr>
                <a:t>实验与结果</a:t>
              </a:r>
              <a:endParaRPr lang="zh-CN" altLang="en-US" sz="28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mn-ea"/>
                <a:sym typeface="+mn-lt"/>
              </a:endParaRPr>
            </a:p>
          </p:txBody>
        </p:sp>
        <p:sp>
          <p:nvSpPr>
            <p:cNvPr id="21" name="图形"/>
            <p:cNvSpPr txBox="1"/>
            <p:nvPr>
              <p:custDataLst>
                <p:tags r:id="rId7"/>
              </p:custDataLst>
            </p:nvPr>
          </p:nvSpPr>
          <p:spPr>
            <a:xfrm>
              <a:off x="9280926" y="4354570"/>
              <a:ext cx="2545687" cy="521990"/>
            </a:xfrm>
            <a:prstGeom prst="rect">
              <a:avLst/>
            </a:prstGeom>
            <a:noFill/>
          </p:spPr>
          <p:txBody>
            <a:bodyPr wrap="square" rtlCol="0">
              <a:spAutoFit/>
            </a:bodyPr>
            <a:lstStyle/>
            <a:p>
              <a:pPr algn="ctr"/>
              <a:r>
                <a:rPr lang="zh-CN" altLang="en-US" sz="28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mn-ea"/>
                  <a:sym typeface="+mn-lt"/>
                </a:rPr>
                <a:t>结论与未来工作</a:t>
              </a:r>
              <a:endParaRPr lang="zh-CN" altLang="en-US" sz="28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mn-ea"/>
                <a:sym typeface="+mn-lt"/>
              </a:endParaRPr>
            </a:p>
          </p:txBody>
        </p:sp>
        <p:sp>
          <p:nvSpPr>
            <p:cNvPr id="22" name="图形"/>
            <p:cNvSpPr/>
            <p:nvPr>
              <p:custDataLst>
                <p:tags r:id="rId8"/>
              </p:custDataLst>
            </p:nvPr>
          </p:nvSpPr>
          <p:spPr>
            <a:xfrm>
              <a:off x="1060565" y="2862262"/>
              <a:ext cx="1575328" cy="482619"/>
            </a:xfrm>
            <a:prstGeom prst="rect">
              <a:avLst/>
            </a:prstGeom>
            <a:solidFill>
              <a:srgbClr val="2F6E95"/>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effectLst>
                    <a:outerShdw blurRad="38100" dist="38100" dir="2700000" algn="tl">
                      <a:srgbClr val="000000">
                        <a:alpha val="43137"/>
                      </a:srgbClr>
                    </a:outerShdw>
                  </a:effectLst>
                  <a:latin typeface="字魂95号-手刻宋" panose="00000500000000000000" pitchFamily="2" charset="-122"/>
                  <a:ea typeface="字魂95号-手刻宋" panose="00000500000000000000" pitchFamily="2" charset="-122"/>
                  <a:cs typeface="+mn-ea"/>
                  <a:sym typeface="+mn-lt"/>
                </a:rPr>
                <a:t>PART ONE</a:t>
              </a:r>
              <a:endParaRPr lang="zh-CN" altLang="en-US" dirty="0">
                <a:effectLst>
                  <a:outerShdw blurRad="38100" dist="38100" dir="2700000" algn="tl">
                    <a:srgbClr val="000000">
                      <a:alpha val="43137"/>
                    </a:srgbClr>
                  </a:outerShdw>
                </a:effectLst>
                <a:latin typeface="字魂95号-手刻宋" panose="00000500000000000000" pitchFamily="2" charset="-122"/>
                <a:ea typeface="字魂95号-手刻宋" panose="00000500000000000000" pitchFamily="2" charset="-122"/>
                <a:cs typeface="+mn-ea"/>
                <a:sym typeface="+mn-lt"/>
              </a:endParaRPr>
            </a:p>
          </p:txBody>
        </p:sp>
        <p:sp>
          <p:nvSpPr>
            <p:cNvPr id="23" name="图形"/>
            <p:cNvSpPr/>
            <p:nvPr>
              <p:custDataLst>
                <p:tags r:id="rId9"/>
              </p:custDataLst>
            </p:nvPr>
          </p:nvSpPr>
          <p:spPr>
            <a:xfrm>
              <a:off x="3139131" y="2862262"/>
              <a:ext cx="1636126" cy="482619"/>
            </a:xfrm>
            <a:prstGeom prst="rect">
              <a:avLst/>
            </a:prstGeom>
            <a:solidFill>
              <a:srgbClr val="2F6E95"/>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effectLst>
                    <a:outerShdw blurRad="38100" dist="38100" dir="2700000" algn="tl">
                      <a:srgbClr val="000000">
                        <a:alpha val="43137"/>
                      </a:srgbClr>
                    </a:outerShdw>
                  </a:effectLst>
                  <a:latin typeface="字魂95号-手刻宋" panose="00000500000000000000" pitchFamily="2" charset="-122"/>
                  <a:ea typeface="字魂95号-手刻宋" panose="00000500000000000000" pitchFamily="2" charset="-122"/>
                  <a:cs typeface="+mn-ea"/>
                  <a:sym typeface="+mn-lt"/>
                </a:rPr>
                <a:t>PART TWO</a:t>
              </a:r>
              <a:endParaRPr lang="zh-CN" altLang="en-US" dirty="0">
                <a:effectLst>
                  <a:outerShdw blurRad="38100" dist="38100" dir="2700000" algn="tl">
                    <a:srgbClr val="000000">
                      <a:alpha val="43137"/>
                    </a:srgbClr>
                  </a:outerShdw>
                </a:effectLst>
                <a:latin typeface="字魂95号-手刻宋" panose="00000500000000000000" pitchFamily="2" charset="-122"/>
                <a:ea typeface="字魂95号-手刻宋" panose="00000500000000000000" pitchFamily="2" charset="-122"/>
                <a:cs typeface="+mn-ea"/>
                <a:sym typeface="+mn-lt"/>
              </a:endParaRPr>
            </a:p>
          </p:txBody>
        </p:sp>
        <p:sp>
          <p:nvSpPr>
            <p:cNvPr id="24" name="图形"/>
            <p:cNvSpPr/>
            <p:nvPr>
              <p:custDataLst>
                <p:tags r:id="rId10"/>
              </p:custDataLst>
            </p:nvPr>
          </p:nvSpPr>
          <p:spPr>
            <a:xfrm>
              <a:off x="7834417" y="2840671"/>
              <a:ext cx="1661409" cy="504210"/>
            </a:xfrm>
            <a:prstGeom prst="rect">
              <a:avLst/>
            </a:prstGeom>
            <a:solidFill>
              <a:srgbClr val="2F6E95"/>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effectLst>
                    <a:outerShdw blurRad="38100" dist="38100" dir="2700000" algn="tl">
                      <a:srgbClr val="000000">
                        <a:alpha val="43137"/>
                      </a:srgbClr>
                    </a:outerShdw>
                  </a:effectLst>
                  <a:latin typeface="字魂95号-手刻宋" panose="00000500000000000000" pitchFamily="2" charset="-122"/>
                  <a:ea typeface="字魂95号-手刻宋" panose="00000500000000000000" pitchFamily="2" charset="-122"/>
                  <a:cs typeface="+mn-ea"/>
                  <a:sym typeface="+mn-lt"/>
                </a:rPr>
                <a:t>PART FOUR</a:t>
              </a:r>
              <a:endParaRPr lang="zh-CN" altLang="en-US" dirty="0">
                <a:effectLst>
                  <a:outerShdw blurRad="38100" dist="38100" dir="2700000" algn="tl">
                    <a:srgbClr val="000000">
                      <a:alpha val="43137"/>
                    </a:srgbClr>
                  </a:outerShdw>
                </a:effectLst>
                <a:latin typeface="字魂95号-手刻宋" panose="00000500000000000000" pitchFamily="2" charset="-122"/>
                <a:ea typeface="字魂95号-手刻宋" panose="00000500000000000000" pitchFamily="2" charset="-122"/>
                <a:cs typeface="+mn-ea"/>
                <a:sym typeface="+mn-lt"/>
              </a:endParaRPr>
            </a:p>
          </p:txBody>
        </p:sp>
        <p:sp>
          <p:nvSpPr>
            <p:cNvPr id="25" name="图形"/>
            <p:cNvSpPr/>
            <p:nvPr>
              <p:custDataLst>
                <p:tags r:id="rId11"/>
              </p:custDataLst>
            </p:nvPr>
          </p:nvSpPr>
          <p:spPr>
            <a:xfrm>
              <a:off x="5380227" y="2848291"/>
              <a:ext cx="1849822" cy="482619"/>
            </a:xfrm>
            <a:prstGeom prst="rect">
              <a:avLst/>
            </a:prstGeom>
            <a:solidFill>
              <a:srgbClr val="2F6E95"/>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effectLst>
                    <a:outerShdw blurRad="38100" dist="38100" dir="2700000" algn="tl">
                      <a:srgbClr val="000000">
                        <a:alpha val="43137"/>
                      </a:srgbClr>
                    </a:outerShdw>
                  </a:effectLst>
                  <a:latin typeface="字魂95号-手刻宋" panose="00000500000000000000" pitchFamily="2" charset="-122"/>
                  <a:ea typeface="字魂95号-手刻宋" panose="00000500000000000000" pitchFamily="2" charset="-122"/>
                  <a:cs typeface="+mn-ea"/>
                  <a:sym typeface="+mn-lt"/>
                </a:rPr>
                <a:t>PART THREE</a:t>
              </a:r>
              <a:endParaRPr lang="zh-CN" altLang="en-US" dirty="0">
                <a:effectLst>
                  <a:outerShdw blurRad="38100" dist="38100" dir="2700000" algn="tl">
                    <a:srgbClr val="000000">
                      <a:alpha val="43137"/>
                    </a:srgbClr>
                  </a:outerShdw>
                </a:effectLst>
                <a:latin typeface="字魂95号-手刻宋" panose="00000500000000000000" pitchFamily="2" charset="-122"/>
                <a:ea typeface="字魂95号-手刻宋" panose="00000500000000000000" pitchFamily="2" charset="-122"/>
                <a:cs typeface="+mn-ea"/>
                <a:sym typeface="+mn-lt"/>
              </a:endParaRPr>
            </a:p>
          </p:txBody>
        </p:sp>
        <p:sp>
          <p:nvSpPr>
            <p:cNvPr id="26" name="图形"/>
            <p:cNvSpPr txBox="1"/>
            <p:nvPr>
              <p:custDataLst>
                <p:tags r:id="rId12"/>
              </p:custDataLst>
            </p:nvPr>
          </p:nvSpPr>
          <p:spPr>
            <a:xfrm>
              <a:off x="1017224" y="4856239"/>
              <a:ext cx="2330186" cy="560727"/>
            </a:xfrm>
            <a:prstGeom prst="rect">
              <a:avLst/>
            </a:prstGeom>
            <a:noFill/>
          </p:spPr>
          <p:txBody>
            <a:bodyPr wrap="square" rtlCol="0">
              <a:noAutofit/>
            </a:bodyPr>
            <a:lstStyle/>
            <a:p>
              <a:pPr algn="ctr">
                <a:lnSpc>
                  <a:spcPct val="150000"/>
                </a:lnSpc>
                <a:spcBef>
                  <a:spcPts val="0"/>
                </a:spcBef>
                <a:spcAft>
                  <a:spcPts val="0"/>
                </a:spcAft>
              </a:pPr>
              <a:r>
                <a:rPr lang="en-US" altLang="zh-CN" sz="1600" b="0" dirty="0">
                  <a:solidFill>
                    <a:schemeClr val="tx1">
                      <a:lumMod val="85000"/>
                      <a:lumOff val="15000"/>
                    </a:schemeClr>
                  </a:solidFill>
                  <a:latin typeface="字魂95号-手刻宋" panose="00000500000000000000" pitchFamily="2" charset="-122"/>
                  <a:ea typeface="字魂95号-手刻宋" panose="00000500000000000000" pitchFamily="2" charset="-122"/>
                </a:rPr>
                <a:t>Background and motivation</a:t>
              </a:r>
              <a:endParaRPr lang="en-US" altLang="zh-CN" sz="1600" b="0" dirty="0">
                <a:solidFill>
                  <a:schemeClr val="tx1">
                    <a:lumMod val="85000"/>
                    <a:lumOff val="15000"/>
                  </a:schemeClr>
                </a:solidFill>
                <a:latin typeface="字魂95号-手刻宋" panose="00000500000000000000" pitchFamily="2" charset="-122"/>
                <a:ea typeface="字魂95号-手刻宋" panose="00000500000000000000" pitchFamily="2" charset="-122"/>
              </a:endParaRPr>
            </a:p>
          </p:txBody>
        </p:sp>
        <p:sp>
          <p:nvSpPr>
            <p:cNvPr id="27" name="图形"/>
            <p:cNvSpPr txBox="1"/>
            <p:nvPr>
              <p:custDataLst>
                <p:tags r:id="rId13"/>
              </p:custDataLst>
            </p:nvPr>
          </p:nvSpPr>
          <p:spPr>
            <a:xfrm>
              <a:off x="3049376" y="4917759"/>
              <a:ext cx="2330450" cy="460393"/>
            </a:xfrm>
            <a:prstGeom prst="rect">
              <a:avLst/>
            </a:prstGeom>
            <a:noFill/>
          </p:spPr>
          <p:txBody>
            <a:bodyPr wrap="square" rtlCol="0">
              <a:spAutoFit/>
            </a:bodyPr>
            <a:lstStyle/>
            <a:p>
              <a:pPr algn="ctr">
                <a:lnSpc>
                  <a:spcPct val="150000"/>
                </a:lnSpc>
                <a:spcBef>
                  <a:spcPts val="0"/>
                </a:spcBef>
                <a:spcAft>
                  <a:spcPts val="0"/>
                </a:spcAft>
              </a:pPr>
              <a:r>
                <a:rPr lang="en-US" altLang="zh-CN" sz="1600" dirty="0">
                  <a:solidFill>
                    <a:schemeClr val="tx1">
                      <a:lumMod val="85000"/>
                      <a:lumOff val="15000"/>
                    </a:schemeClr>
                  </a:solidFill>
                  <a:effectLst/>
                  <a:cs typeface="+mn-ea"/>
                  <a:sym typeface="+mn-lt"/>
                </a:rPr>
                <a:t>Research objective</a:t>
              </a:r>
              <a:endParaRPr lang="en-US" altLang="zh-CN" sz="1600" dirty="0">
                <a:solidFill>
                  <a:schemeClr val="tx1">
                    <a:lumMod val="85000"/>
                    <a:lumOff val="15000"/>
                  </a:schemeClr>
                </a:solidFill>
                <a:effectLst/>
                <a:cs typeface="+mn-ea"/>
                <a:sym typeface="+mn-lt"/>
              </a:endParaRPr>
            </a:p>
          </p:txBody>
        </p:sp>
        <p:sp>
          <p:nvSpPr>
            <p:cNvPr id="28" name="图形"/>
            <p:cNvSpPr txBox="1"/>
            <p:nvPr>
              <p:custDataLst>
                <p:tags r:id="rId14"/>
              </p:custDataLst>
            </p:nvPr>
          </p:nvSpPr>
          <p:spPr>
            <a:xfrm>
              <a:off x="7165523" y="4917759"/>
              <a:ext cx="2330450" cy="460393"/>
            </a:xfrm>
            <a:prstGeom prst="rect">
              <a:avLst/>
            </a:prstGeom>
            <a:noFill/>
          </p:spPr>
          <p:txBody>
            <a:bodyPr wrap="square" rtlCol="0">
              <a:spAutoFit/>
            </a:bodyPr>
            <a:lstStyle/>
            <a:p>
              <a:pPr algn="ctr">
                <a:lnSpc>
                  <a:spcPct val="150000"/>
                </a:lnSpc>
                <a:spcBef>
                  <a:spcPts val="0"/>
                </a:spcBef>
                <a:spcAft>
                  <a:spcPts val="0"/>
                </a:spcAft>
              </a:pPr>
              <a:r>
                <a:rPr lang="en-US" altLang="zh-CN" sz="1600" dirty="0">
                  <a:solidFill>
                    <a:schemeClr val="tx1">
                      <a:lumMod val="85000"/>
                      <a:lumOff val="15000"/>
                    </a:schemeClr>
                  </a:solidFill>
                  <a:effectLst/>
                  <a:cs typeface="+mn-ea"/>
                  <a:sym typeface="+mn-lt"/>
                </a:rPr>
                <a:t>Experiments and Results</a:t>
              </a:r>
              <a:endParaRPr lang="en-US" altLang="zh-CN" sz="1600" dirty="0">
                <a:solidFill>
                  <a:schemeClr val="tx1">
                    <a:lumMod val="85000"/>
                    <a:lumOff val="15000"/>
                  </a:schemeClr>
                </a:solidFill>
                <a:effectLst/>
                <a:cs typeface="+mn-ea"/>
                <a:sym typeface="+mn-lt"/>
              </a:endParaRPr>
            </a:p>
          </p:txBody>
        </p:sp>
        <p:sp>
          <p:nvSpPr>
            <p:cNvPr id="29" name="图形"/>
            <p:cNvSpPr txBox="1"/>
            <p:nvPr>
              <p:custDataLst>
                <p:tags r:id="rId15"/>
              </p:custDataLst>
            </p:nvPr>
          </p:nvSpPr>
          <p:spPr>
            <a:xfrm>
              <a:off x="9382657" y="4917837"/>
              <a:ext cx="2755771" cy="460393"/>
            </a:xfrm>
            <a:prstGeom prst="rect">
              <a:avLst/>
            </a:prstGeom>
            <a:noFill/>
          </p:spPr>
          <p:txBody>
            <a:bodyPr wrap="square" rtlCol="0">
              <a:spAutoFit/>
            </a:bodyPr>
            <a:lstStyle/>
            <a:p>
              <a:pPr algn="ctr">
                <a:lnSpc>
                  <a:spcPct val="150000"/>
                </a:lnSpc>
                <a:spcBef>
                  <a:spcPts val="0"/>
                </a:spcBef>
                <a:spcAft>
                  <a:spcPts val="0"/>
                </a:spcAft>
              </a:pPr>
              <a:r>
                <a:rPr lang="en-US" altLang="zh-CN" sz="1600" dirty="0">
                  <a:solidFill>
                    <a:schemeClr val="tx1">
                      <a:lumMod val="85000"/>
                      <a:lumOff val="15000"/>
                    </a:schemeClr>
                  </a:solidFill>
                  <a:effectLst/>
                  <a:cs typeface="+mn-ea"/>
                  <a:sym typeface="+mn-lt"/>
                </a:rPr>
                <a:t>Conclusion and Future Work</a:t>
              </a:r>
              <a:endParaRPr lang="en-US" altLang="zh-CN" sz="1600" dirty="0">
                <a:solidFill>
                  <a:schemeClr val="tx1">
                    <a:lumMod val="85000"/>
                    <a:lumOff val="15000"/>
                  </a:schemeClr>
                </a:solidFill>
                <a:effectLst/>
                <a:cs typeface="+mn-ea"/>
                <a:sym typeface="+mn-lt"/>
              </a:endParaRPr>
            </a:p>
          </p:txBody>
        </p:sp>
        <p:sp>
          <p:nvSpPr>
            <p:cNvPr id="34" name="图形"/>
            <p:cNvSpPr txBox="1"/>
            <p:nvPr>
              <p:custDataLst>
                <p:tags r:id="rId16"/>
              </p:custDataLst>
            </p:nvPr>
          </p:nvSpPr>
          <p:spPr>
            <a:xfrm>
              <a:off x="1485298" y="3639505"/>
              <a:ext cx="770255" cy="583588"/>
            </a:xfrm>
            <a:prstGeom prst="rect">
              <a:avLst/>
            </a:prstGeom>
            <a:noFill/>
          </p:spPr>
          <p:txBody>
            <a:bodyPr wrap="square" rtlCol="0">
              <a:spAutoFit/>
            </a:bodyPr>
            <a:lstStyle/>
            <a:p>
              <a:pPr algn="ctr"/>
              <a:r>
                <a:rPr lang="en-US" altLang="zh-CN" sz="3200" dirty="0">
                  <a:solidFill>
                    <a:schemeClr val="tx1">
                      <a:lumMod val="65000"/>
                      <a:lumOff val="35000"/>
                    </a:schemeClr>
                  </a:solidFill>
                  <a:latin typeface="字魂95号-手刻宋" panose="00000500000000000000" pitchFamily="2" charset="-122"/>
                  <a:ea typeface="字魂95号-手刻宋" panose="00000500000000000000" pitchFamily="2" charset="-122"/>
                  <a:cs typeface="+mn-ea"/>
                  <a:sym typeface="+mn-lt"/>
                </a:rPr>
                <a:t>01</a:t>
              </a:r>
              <a:endParaRPr lang="en-US" altLang="zh-CN" sz="3200" dirty="0">
                <a:solidFill>
                  <a:schemeClr val="tx1">
                    <a:lumMod val="65000"/>
                    <a:lumOff val="35000"/>
                  </a:schemeClr>
                </a:solidFill>
                <a:latin typeface="字魂95号-手刻宋" panose="00000500000000000000" pitchFamily="2" charset="-122"/>
                <a:ea typeface="字魂95号-手刻宋" panose="00000500000000000000" pitchFamily="2" charset="-122"/>
                <a:cs typeface="+mn-ea"/>
                <a:sym typeface="+mn-lt"/>
              </a:endParaRPr>
            </a:p>
          </p:txBody>
        </p:sp>
        <p:sp>
          <p:nvSpPr>
            <p:cNvPr id="35" name="图形"/>
            <p:cNvSpPr txBox="1"/>
            <p:nvPr>
              <p:custDataLst>
                <p:tags r:id="rId17"/>
              </p:custDataLst>
            </p:nvPr>
          </p:nvSpPr>
          <p:spPr>
            <a:xfrm>
              <a:off x="3614659" y="3639505"/>
              <a:ext cx="887730" cy="583588"/>
            </a:xfrm>
            <a:prstGeom prst="rect">
              <a:avLst/>
            </a:prstGeom>
            <a:noFill/>
          </p:spPr>
          <p:txBody>
            <a:bodyPr wrap="square" rtlCol="0">
              <a:spAutoFit/>
            </a:bodyPr>
            <a:lstStyle/>
            <a:p>
              <a:pPr algn="ctr"/>
              <a:r>
                <a:rPr lang="en-US" altLang="zh-CN" sz="3200" dirty="0">
                  <a:solidFill>
                    <a:schemeClr val="tx1">
                      <a:lumMod val="65000"/>
                      <a:lumOff val="35000"/>
                    </a:schemeClr>
                  </a:solidFill>
                  <a:latin typeface="字魂95号-手刻宋" panose="00000500000000000000" pitchFamily="2" charset="-122"/>
                  <a:ea typeface="字魂95号-手刻宋" panose="00000500000000000000" pitchFamily="2" charset="-122"/>
                  <a:cs typeface="+mn-ea"/>
                  <a:sym typeface="+mn-lt"/>
                </a:rPr>
                <a:t>02</a:t>
              </a:r>
              <a:endParaRPr lang="en-US" altLang="zh-CN" sz="3200" dirty="0">
                <a:solidFill>
                  <a:schemeClr val="tx1">
                    <a:lumMod val="65000"/>
                    <a:lumOff val="35000"/>
                  </a:schemeClr>
                </a:solidFill>
                <a:latin typeface="字魂95号-手刻宋" panose="00000500000000000000" pitchFamily="2" charset="-122"/>
                <a:ea typeface="字魂95号-手刻宋" panose="00000500000000000000" pitchFamily="2" charset="-122"/>
                <a:cs typeface="+mn-ea"/>
                <a:sym typeface="+mn-lt"/>
              </a:endParaRPr>
            </a:p>
          </p:txBody>
        </p:sp>
        <p:sp>
          <p:nvSpPr>
            <p:cNvPr id="36" name="图形"/>
            <p:cNvSpPr txBox="1"/>
            <p:nvPr>
              <p:custDataLst>
                <p:tags r:id="rId18"/>
              </p:custDataLst>
            </p:nvPr>
          </p:nvSpPr>
          <p:spPr>
            <a:xfrm>
              <a:off x="5860966" y="3639505"/>
              <a:ext cx="887730" cy="583588"/>
            </a:xfrm>
            <a:prstGeom prst="rect">
              <a:avLst/>
            </a:prstGeom>
            <a:noFill/>
          </p:spPr>
          <p:txBody>
            <a:bodyPr wrap="square" rtlCol="0">
              <a:spAutoFit/>
            </a:bodyPr>
            <a:lstStyle/>
            <a:p>
              <a:pPr algn="ctr"/>
              <a:r>
                <a:rPr lang="en-US" altLang="zh-CN" sz="3200">
                  <a:solidFill>
                    <a:schemeClr val="tx1">
                      <a:lumMod val="65000"/>
                      <a:lumOff val="35000"/>
                    </a:schemeClr>
                  </a:solidFill>
                  <a:latin typeface="字魂95号-手刻宋" panose="00000500000000000000" pitchFamily="2" charset="-122"/>
                  <a:ea typeface="字魂95号-手刻宋" panose="00000500000000000000" pitchFamily="2" charset="-122"/>
                  <a:cs typeface="+mn-ea"/>
                  <a:sym typeface="+mn-lt"/>
                </a:rPr>
                <a:t>03</a:t>
              </a:r>
              <a:endParaRPr lang="en-US" altLang="zh-CN" sz="3200">
                <a:solidFill>
                  <a:schemeClr val="tx1">
                    <a:lumMod val="65000"/>
                    <a:lumOff val="35000"/>
                  </a:schemeClr>
                </a:solidFill>
                <a:latin typeface="字魂95号-手刻宋" panose="00000500000000000000" pitchFamily="2" charset="-122"/>
                <a:ea typeface="字魂95号-手刻宋" panose="00000500000000000000" pitchFamily="2" charset="-122"/>
                <a:cs typeface="+mn-ea"/>
                <a:sym typeface="+mn-lt"/>
              </a:endParaRPr>
            </a:p>
          </p:txBody>
        </p:sp>
        <p:sp>
          <p:nvSpPr>
            <p:cNvPr id="37" name="图形"/>
            <p:cNvSpPr txBox="1"/>
            <p:nvPr>
              <p:custDataLst>
                <p:tags r:id="rId19"/>
              </p:custDataLst>
            </p:nvPr>
          </p:nvSpPr>
          <p:spPr>
            <a:xfrm>
              <a:off x="8221572" y="3639505"/>
              <a:ext cx="887730" cy="583588"/>
            </a:xfrm>
            <a:prstGeom prst="rect">
              <a:avLst/>
            </a:prstGeom>
            <a:noFill/>
          </p:spPr>
          <p:txBody>
            <a:bodyPr wrap="square" rtlCol="0">
              <a:spAutoFit/>
            </a:bodyPr>
            <a:lstStyle/>
            <a:p>
              <a:pPr algn="ctr"/>
              <a:r>
                <a:rPr lang="en-US" altLang="zh-CN" sz="3200">
                  <a:solidFill>
                    <a:schemeClr val="tx1">
                      <a:lumMod val="65000"/>
                      <a:lumOff val="35000"/>
                    </a:schemeClr>
                  </a:solidFill>
                  <a:latin typeface="字魂95号-手刻宋" panose="00000500000000000000" pitchFamily="2" charset="-122"/>
                  <a:ea typeface="字魂95号-手刻宋" panose="00000500000000000000" pitchFamily="2" charset="-122"/>
                  <a:cs typeface="+mn-ea"/>
                  <a:sym typeface="+mn-lt"/>
                </a:rPr>
                <a:t>04</a:t>
              </a:r>
              <a:endParaRPr lang="en-US" altLang="zh-CN" sz="3200">
                <a:solidFill>
                  <a:schemeClr val="tx1">
                    <a:lumMod val="65000"/>
                    <a:lumOff val="35000"/>
                  </a:schemeClr>
                </a:solidFill>
                <a:latin typeface="字魂95号-手刻宋" panose="00000500000000000000" pitchFamily="2" charset="-122"/>
                <a:ea typeface="字魂95号-手刻宋" panose="00000500000000000000" pitchFamily="2" charset="-122"/>
                <a:cs typeface="+mn-ea"/>
                <a:sym typeface="+mn-lt"/>
              </a:endParaRPr>
            </a:p>
          </p:txBody>
        </p:sp>
      </p:grpSp>
      <p:sp>
        <p:nvSpPr>
          <p:cNvPr id="30" name="TextBox 9"/>
          <p:cNvSpPr txBox="1"/>
          <p:nvPr/>
        </p:nvSpPr>
        <p:spPr>
          <a:xfrm>
            <a:off x="0" y="-10694"/>
            <a:ext cx="453651" cy="118430"/>
          </a:xfrm>
          <a:prstGeom prst="rect">
            <a:avLst/>
          </a:prstGeom>
          <a:noFill/>
        </p:spPr>
        <p:txBody>
          <a:bodyPr wrap="square" rtlCol="0">
            <a:spAutoFit/>
          </a:bodyPr>
          <a:lstStyle/>
          <a:p>
            <a:pPr>
              <a:lnSpc>
                <a:spcPct val="200000"/>
              </a:lnSpc>
            </a:pPr>
            <a:r>
              <a:rPr lang="en-US" altLang="zh-CN" sz="100" dirty="0">
                <a:noFill/>
                <a:latin typeface="微软雅黑" panose="020B0503020204020204" pitchFamily="34" charset="-122"/>
                <a:ea typeface="微软雅黑" panose="020B0503020204020204" pitchFamily="34" charset="-122"/>
              </a:rPr>
              <a:t>PPT</a:t>
            </a:r>
            <a:r>
              <a:rPr lang="zh-CN" altLang="en-US" sz="100" dirty="0">
                <a:noFill/>
                <a:latin typeface="微软雅黑" panose="020B0503020204020204" pitchFamily="34" charset="-122"/>
                <a:ea typeface="微软雅黑" panose="020B0503020204020204" pitchFamily="34" charset="-122"/>
              </a:rPr>
              <a:t>下载 </a:t>
            </a:r>
            <a:r>
              <a:rPr lang="en-US" altLang="zh-CN" sz="100" dirty="0">
                <a:noFill/>
                <a:latin typeface="微软雅黑" panose="020B0503020204020204" pitchFamily="34" charset="-122"/>
                <a:ea typeface="微软雅黑" panose="020B0503020204020204" pitchFamily="34" charset="-122"/>
              </a:rPr>
              <a:t>http://www.1ppt.com/xiazai/</a:t>
            </a:r>
            <a:endParaRPr lang="en-US" altLang="zh-CN" sz="100" dirty="0">
              <a:noFill/>
              <a:latin typeface="微软雅黑" panose="020B0503020204020204" pitchFamily="34" charset="-122"/>
              <a:ea typeface="微软雅黑" panose="020B0503020204020204" pitchFamily="34" charset="-122"/>
            </a:endParaRPr>
          </a:p>
        </p:txBody>
      </p:sp>
      <p:sp>
        <p:nvSpPr>
          <p:cNvPr id="2" name="图形"/>
          <p:cNvSpPr/>
          <p:nvPr>
            <p:custDataLst>
              <p:tags r:id="rId20"/>
            </p:custDataLst>
          </p:nvPr>
        </p:nvSpPr>
        <p:spPr>
          <a:xfrm>
            <a:off x="9878695" y="2857500"/>
            <a:ext cx="1782445" cy="482600"/>
          </a:xfrm>
          <a:prstGeom prst="rect">
            <a:avLst/>
          </a:prstGeom>
          <a:solidFill>
            <a:srgbClr val="2F6E95"/>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effectLst>
                  <a:outerShdw blurRad="38100" dist="38100" dir="2700000" algn="tl">
                    <a:srgbClr val="000000">
                      <a:alpha val="43137"/>
                    </a:srgbClr>
                  </a:outerShdw>
                </a:effectLst>
                <a:latin typeface="字魂95号-手刻宋" panose="00000500000000000000" pitchFamily="2" charset="-122"/>
                <a:ea typeface="字魂95号-手刻宋" panose="00000500000000000000" pitchFamily="2" charset="-122"/>
                <a:cs typeface="+mn-ea"/>
                <a:sym typeface="+mn-lt"/>
              </a:rPr>
              <a:t>PART FIVE</a:t>
            </a:r>
            <a:endParaRPr lang="zh-CN" altLang="en-US" dirty="0">
              <a:effectLst>
                <a:outerShdw blurRad="38100" dist="38100" dir="2700000" algn="tl">
                  <a:srgbClr val="000000">
                    <a:alpha val="43137"/>
                  </a:srgbClr>
                </a:outerShdw>
              </a:effectLst>
              <a:latin typeface="字魂95号-手刻宋" panose="00000500000000000000" pitchFamily="2" charset="-122"/>
              <a:ea typeface="字魂95号-手刻宋" panose="00000500000000000000" pitchFamily="2" charset="-122"/>
              <a:cs typeface="+mn-ea"/>
              <a:sym typeface="+mn-lt"/>
            </a:endParaRPr>
          </a:p>
        </p:txBody>
      </p:sp>
      <p:sp>
        <p:nvSpPr>
          <p:cNvPr id="3" name="图形"/>
          <p:cNvSpPr txBox="1"/>
          <p:nvPr>
            <p:custDataLst>
              <p:tags r:id="rId21"/>
            </p:custDataLst>
          </p:nvPr>
        </p:nvSpPr>
        <p:spPr>
          <a:xfrm>
            <a:off x="10309596" y="3639158"/>
            <a:ext cx="812533" cy="583565"/>
          </a:xfrm>
          <a:prstGeom prst="rect">
            <a:avLst/>
          </a:prstGeom>
          <a:noFill/>
        </p:spPr>
        <p:txBody>
          <a:bodyPr wrap="square" rtlCol="0">
            <a:spAutoFit/>
          </a:bodyPr>
          <a:p>
            <a:pPr algn="ctr"/>
            <a:r>
              <a:rPr lang="en-US" altLang="zh-CN" sz="3200" dirty="0">
                <a:solidFill>
                  <a:schemeClr val="tx1">
                    <a:lumMod val="65000"/>
                    <a:lumOff val="35000"/>
                  </a:schemeClr>
                </a:solidFill>
                <a:latin typeface="字魂95号-手刻宋" panose="00000500000000000000" pitchFamily="2" charset="-122"/>
                <a:ea typeface="字魂95号-手刻宋" panose="00000500000000000000" pitchFamily="2" charset="-122"/>
                <a:cs typeface="+mn-ea"/>
                <a:sym typeface="+mn-lt"/>
              </a:rPr>
              <a:t>05</a:t>
            </a:r>
            <a:endParaRPr lang="en-US" altLang="zh-CN" sz="3200" dirty="0">
              <a:solidFill>
                <a:schemeClr val="tx1">
                  <a:lumMod val="65000"/>
                  <a:lumOff val="35000"/>
                </a:schemeClr>
              </a:solidFill>
              <a:latin typeface="字魂95号-手刻宋" panose="00000500000000000000" pitchFamily="2" charset="-122"/>
              <a:ea typeface="字魂95号-手刻宋" panose="00000500000000000000" pitchFamily="2" charset="-122"/>
              <a:cs typeface="+mn-ea"/>
              <a:sym typeface="+mn-lt"/>
            </a:endParaRPr>
          </a:p>
        </p:txBody>
      </p:sp>
      <p:sp>
        <p:nvSpPr>
          <p:cNvPr id="4" name="图形"/>
          <p:cNvSpPr txBox="1"/>
          <p:nvPr>
            <p:custDataLst>
              <p:tags r:id="rId22"/>
            </p:custDataLst>
          </p:nvPr>
        </p:nvSpPr>
        <p:spPr>
          <a:xfrm>
            <a:off x="4929696" y="4309053"/>
            <a:ext cx="2459034" cy="521970"/>
          </a:xfrm>
          <a:prstGeom prst="rect">
            <a:avLst/>
          </a:prstGeom>
          <a:noFill/>
        </p:spPr>
        <p:txBody>
          <a:bodyPr wrap="square" rtlCol="0">
            <a:spAutoFit/>
          </a:bodyPr>
          <a:p>
            <a:pPr algn="ctr"/>
            <a:r>
              <a:rPr lang="zh-CN" altLang="en-US" sz="28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mn-ea"/>
                <a:sym typeface="+mn-lt"/>
              </a:rPr>
              <a:t>方法论</a:t>
            </a:r>
            <a:endParaRPr lang="zh-CN" altLang="en-US" sz="28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mn-ea"/>
              <a:sym typeface="+mn-lt"/>
            </a:endParaRPr>
          </a:p>
        </p:txBody>
      </p:sp>
      <p:sp>
        <p:nvSpPr>
          <p:cNvPr id="9" name="图形"/>
          <p:cNvSpPr txBox="1"/>
          <p:nvPr>
            <p:custDataLst>
              <p:tags r:id="rId23"/>
            </p:custDataLst>
          </p:nvPr>
        </p:nvSpPr>
        <p:spPr>
          <a:xfrm>
            <a:off x="5063367" y="4882437"/>
            <a:ext cx="2458364" cy="460375"/>
          </a:xfrm>
          <a:prstGeom prst="rect">
            <a:avLst/>
          </a:prstGeom>
          <a:noFill/>
        </p:spPr>
        <p:txBody>
          <a:bodyPr wrap="square" rtlCol="0">
            <a:spAutoFit/>
          </a:bodyPr>
          <a:p>
            <a:pPr algn="ctr">
              <a:lnSpc>
                <a:spcPct val="150000"/>
              </a:lnSpc>
              <a:spcBef>
                <a:spcPts val="0"/>
              </a:spcBef>
              <a:spcAft>
                <a:spcPts val="0"/>
              </a:spcAft>
            </a:pPr>
            <a:r>
              <a:rPr lang="en-US" altLang="zh-CN" sz="1600" b="0" dirty="0">
                <a:solidFill>
                  <a:schemeClr val="tx1">
                    <a:lumMod val="85000"/>
                    <a:lumOff val="15000"/>
                  </a:schemeClr>
                </a:solidFill>
                <a:latin typeface="字魂95号-手刻宋" panose="00000500000000000000" pitchFamily="2" charset="-122"/>
                <a:ea typeface="字魂95号-手刻宋" panose="00000500000000000000" pitchFamily="2" charset="-122"/>
              </a:rPr>
              <a:t>Methodology</a:t>
            </a:r>
            <a:endParaRPr lang="en-US" altLang="zh-CN" sz="1600" dirty="0">
              <a:solidFill>
                <a:schemeClr val="tx1">
                  <a:lumMod val="85000"/>
                  <a:lumOff val="15000"/>
                </a:schemeClr>
              </a:solidFill>
              <a:effectLst/>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0">
        <p14:window dir="vert"/>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par>
                          <p:cTn id="18" fill="hold">
                            <p:stCondLst>
                              <p:cond delay="1500"/>
                            </p:stCondLst>
                            <p:childTnLst>
                              <p:par>
                                <p:cTn id="19" presetID="14" presetClass="entr" presetSubtype="10"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randombar(horizontal)">
                                      <p:cBhvr>
                                        <p:cTn id="21" dur="500"/>
                                        <p:tgtEl>
                                          <p:spTgt spid="15"/>
                                        </p:tgtEl>
                                      </p:cBhvr>
                                    </p:animEffect>
                                  </p:childTnLst>
                                </p:cTn>
                              </p:par>
                            </p:childTnLst>
                          </p:cTn>
                        </p:par>
                        <p:par>
                          <p:cTn id="22" fill="hold">
                            <p:stCondLst>
                              <p:cond delay="2000"/>
                            </p:stCondLst>
                            <p:childTnLst>
                              <p:par>
                                <p:cTn id="23" presetID="22" presetClass="entr" presetSubtype="4" fill="hold" nodeType="after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wipe(down)">
                                      <p:cBhvr>
                                        <p:cTn id="2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email"/>
          <a:stretch>
            <a:fillRect/>
          </a:stretch>
        </p:blipFill>
        <p:spPr>
          <a:xfrm rot="5400000">
            <a:off x="2667000" y="-2667000"/>
            <a:ext cx="6858000" cy="12192000"/>
          </a:xfrm>
          <a:prstGeom prst="rect">
            <a:avLst/>
          </a:prstGeom>
        </p:spPr>
      </p:pic>
      <p:sp>
        <p:nvSpPr>
          <p:cNvPr id="7" name="矩形 6"/>
          <p:cNvSpPr/>
          <p:nvPr/>
        </p:nvSpPr>
        <p:spPr>
          <a:xfrm>
            <a:off x="255094" y="246315"/>
            <a:ext cx="11682906" cy="634004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9" name="矩形 8"/>
          <p:cNvSpPr/>
          <p:nvPr/>
        </p:nvSpPr>
        <p:spPr>
          <a:xfrm>
            <a:off x="4960620" y="231003"/>
            <a:ext cx="2270760" cy="289770"/>
          </a:xfrm>
          <a:prstGeom prst="rect">
            <a:avLst/>
          </a:prstGeom>
          <a:solidFill>
            <a:srgbClr val="2B65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pic>
        <p:nvPicPr>
          <p:cNvPr id="4" name="图片 3"/>
          <p:cNvPicPr>
            <a:picLocks noChangeAspect="1"/>
          </p:cNvPicPr>
          <p:nvPr/>
        </p:nvPicPr>
        <p:blipFill>
          <a:blip r:embed="rId2" cstate="email"/>
          <a:srcRect/>
          <a:stretch>
            <a:fillRect/>
          </a:stretch>
        </p:blipFill>
        <p:spPr>
          <a:xfrm>
            <a:off x="818515" y="1971040"/>
            <a:ext cx="4023995" cy="3535680"/>
          </a:xfrm>
          <a:prstGeom prst="rect">
            <a:avLst/>
          </a:prstGeom>
        </p:spPr>
      </p:pic>
      <p:sp>
        <p:nvSpPr>
          <p:cNvPr id="5" name="文本框 4"/>
          <p:cNvSpPr txBox="1"/>
          <p:nvPr/>
        </p:nvSpPr>
        <p:spPr>
          <a:xfrm>
            <a:off x="5286375" y="2351405"/>
            <a:ext cx="3117215" cy="400050"/>
          </a:xfrm>
          <a:prstGeom prst="rect">
            <a:avLst/>
          </a:prstGeom>
          <a:noFill/>
        </p:spPr>
        <p:txBody>
          <a:bodyPr wrap="square" rtlCol="0">
            <a:spAutoFit/>
          </a:bodyPr>
          <a:lstStyle/>
          <a:p>
            <a:pPr algn="l"/>
            <a:r>
              <a:rPr lang="en-US" altLang="zh-CN" sz="2000" b="1" dirty="0">
                <a:solidFill>
                  <a:srgbClr val="2B6587"/>
                </a:solidFill>
                <a:latin typeface="字魂95号-手刻宋" panose="00000500000000000000" pitchFamily="2" charset="-122"/>
                <a:ea typeface="字魂95号-手刻宋" panose="00000500000000000000" pitchFamily="2" charset="-122"/>
                <a:cs typeface="思源宋体" panose="02020400000000000000" charset="-122"/>
              </a:rPr>
              <a:t>SHURUCICHUBIAOTI</a:t>
            </a:r>
            <a:endParaRPr lang="en-US" altLang="zh-CN" sz="2000" b="1" dirty="0">
              <a:solidFill>
                <a:srgbClr val="2B6587"/>
              </a:solidFill>
              <a:latin typeface="字魂95号-手刻宋" panose="00000500000000000000" pitchFamily="2" charset="-122"/>
              <a:ea typeface="字魂95号-手刻宋" panose="00000500000000000000" pitchFamily="2" charset="-122"/>
              <a:cs typeface="思源宋体" panose="02020400000000000000" charset="-122"/>
            </a:endParaRPr>
          </a:p>
        </p:txBody>
      </p:sp>
      <p:sp>
        <p:nvSpPr>
          <p:cNvPr id="6" name="文本框 5"/>
          <p:cNvSpPr txBox="1"/>
          <p:nvPr/>
        </p:nvSpPr>
        <p:spPr>
          <a:xfrm>
            <a:off x="5286375" y="1818640"/>
            <a:ext cx="2318385" cy="461645"/>
          </a:xfrm>
          <a:prstGeom prst="rect">
            <a:avLst/>
          </a:prstGeom>
          <a:noFill/>
        </p:spPr>
        <p:txBody>
          <a:bodyPr wrap="square" rtlCol="0">
            <a:spAutoFit/>
          </a:bodyPr>
          <a:lstStyle/>
          <a:p>
            <a:r>
              <a:rPr lang="zh-CN" altLang="en-US" sz="24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思源宋体" panose="02020400000000000000" charset="-122"/>
              </a:rPr>
              <a:t>输入此处标题</a:t>
            </a:r>
            <a:endParaRPr lang="zh-CN" altLang="en-US" sz="24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思源宋体" panose="02020400000000000000" charset="-122"/>
            </a:endParaRPr>
          </a:p>
        </p:txBody>
      </p:sp>
      <p:sp>
        <p:nvSpPr>
          <p:cNvPr id="8" name="文本框 7"/>
          <p:cNvSpPr txBox="1"/>
          <p:nvPr/>
        </p:nvSpPr>
        <p:spPr>
          <a:xfrm>
            <a:off x="5286375" y="2693670"/>
            <a:ext cx="5931535" cy="615950"/>
          </a:xfrm>
          <a:prstGeom prst="rect">
            <a:avLst/>
          </a:prstGeom>
          <a:noFill/>
        </p:spPr>
        <p:txBody>
          <a:bodyPr wrap="square" rtlCol="0">
            <a:spAutoFit/>
          </a:bodyPr>
          <a:lstStyle/>
          <a:p>
            <a:pPr algn="l">
              <a:lnSpc>
                <a:spcPts val="2200"/>
              </a:lnSpc>
            </a:pPr>
            <a:r>
              <a:rPr lang="zh-CN" altLang="en-US" sz="1200" dirty="0">
                <a:solidFill>
                  <a:schemeClr val="tx1">
                    <a:lumMod val="85000"/>
                    <a:lumOff val="15000"/>
                  </a:schemeClr>
                </a:solidFill>
                <a:latin typeface="字魂35号-经典雅黑" panose="00000500000000000000" pitchFamily="2" charset="-122"/>
                <a:ea typeface="字魂35号-经典雅黑" panose="00000500000000000000" pitchFamily="2" charset="-122"/>
                <a:sym typeface="字魂35号-经典雅黑" panose="00000500000000000000" pitchFamily="2" charset="-122"/>
              </a:rPr>
              <a:t>请在此处添加具体内容，文字尽量言简意赅简单说明即可，不必过于繁琐，注意版面美观度。文字尽量言简意赅。请在此处添加具体内容。</a:t>
            </a:r>
            <a:endParaRPr lang="zh-CN" altLang="en-US" sz="1200" dirty="0">
              <a:solidFill>
                <a:schemeClr val="tx1">
                  <a:lumMod val="85000"/>
                  <a:lumOff val="15000"/>
                </a:schemeClr>
              </a:solidFill>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grpSp>
        <p:nvGrpSpPr>
          <p:cNvPr id="10" name="组合 9"/>
          <p:cNvGrpSpPr/>
          <p:nvPr/>
        </p:nvGrpSpPr>
        <p:grpSpPr>
          <a:xfrm>
            <a:off x="5405931" y="3524315"/>
            <a:ext cx="2635250" cy="980440"/>
            <a:chOff x="8534" y="6536"/>
            <a:chExt cx="4150" cy="1544"/>
          </a:xfrm>
        </p:grpSpPr>
        <p:sp>
          <p:nvSpPr>
            <p:cNvPr id="20" name="Oval 2"/>
            <p:cNvSpPr>
              <a:spLocks noChangeArrowheads="1"/>
            </p:cNvSpPr>
            <p:nvPr/>
          </p:nvSpPr>
          <p:spPr bwMode="auto">
            <a:xfrm>
              <a:off x="8534" y="6821"/>
              <a:ext cx="932" cy="932"/>
            </a:xfrm>
            <a:prstGeom prst="roundRect">
              <a:avLst/>
            </a:prstGeom>
            <a:solidFill>
              <a:srgbClr val="2B6587"/>
            </a:solidFill>
            <a:ln>
              <a:noFill/>
            </a:ln>
          </p:spPr>
          <p:txBody>
            <a:bodyPr anchor="ctr"/>
            <a:lstStyle>
              <a:lvl1pPr eaLnBrk="0" hangingPunct="0">
                <a:defRPr>
                  <a:solidFill>
                    <a:schemeClr val="tx1"/>
                  </a:solidFill>
                  <a:latin typeface="Calibri" panose="020F0502020204030204" charset="0"/>
                  <a:ea typeface="宋体" panose="02010600030101010101" pitchFamily="2" charset="-122"/>
                </a:defRPr>
              </a:lvl1pPr>
              <a:lvl2pPr eaLnBrk="0" hangingPunct="0">
                <a:defRPr>
                  <a:solidFill>
                    <a:schemeClr val="tx1"/>
                  </a:solidFill>
                  <a:latin typeface="Calibri" panose="020F0502020204030204" charset="0"/>
                  <a:ea typeface="宋体" panose="02010600030101010101" pitchFamily="2" charset="-122"/>
                </a:defRPr>
              </a:lvl2pPr>
              <a:lvl3pPr eaLnBrk="0" hangingPunct="0">
                <a:defRPr>
                  <a:solidFill>
                    <a:schemeClr val="tx1"/>
                  </a:solidFill>
                  <a:latin typeface="Calibri" panose="020F0502020204030204" charset="0"/>
                  <a:ea typeface="宋体" panose="02010600030101010101" pitchFamily="2" charset="-122"/>
                </a:defRPr>
              </a:lvl3pPr>
              <a:lvl4pPr eaLnBrk="0" hangingPunct="0">
                <a:defRPr>
                  <a:solidFill>
                    <a:schemeClr val="tx1"/>
                  </a:solidFill>
                  <a:latin typeface="Calibri" panose="020F0502020204030204" charset="0"/>
                  <a:ea typeface="宋体" panose="02010600030101010101" pitchFamily="2" charset="-122"/>
                </a:defRPr>
              </a:lvl4pPr>
              <a:lvl5pPr eaLnBrk="0" hangingPunct="0">
                <a:defRPr>
                  <a:solidFill>
                    <a:schemeClr val="tx1"/>
                  </a:solidFill>
                  <a:latin typeface="Calibri" panose="020F050202020403020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endParaRPr kumimoji="0" lang="ru-RU" altLang="en-US" sz="2400" b="0" i="0" u="none" strike="noStrike" kern="0" cap="none" spc="0" normalizeH="0" baseline="0" noProof="0">
                <a:ln>
                  <a:noFill/>
                </a:ln>
                <a:solidFill>
                  <a:srgbClr val="A37E70"/>
                </a:solidFill>
                <a:effectLst/>
                <a:uLnTx/>
                <a:uFillTx/>
                <a:latin typeface="+mn-lt"/>
                <a:ea typeface="+mn-ea"/>
                <a:cs typeface="+mn-ea"/>
                <a:sym typeface="+mn-lt"/>
              </a:endParaRPr>
            </a:p>
          </p:txBody>
        </p:sp>
        <p:sp>
          <p:nvSpPr>
            <p:cNvPr id="18" name="文本框 17"/>
            <p:cNvSpPr txBox="1"/>
            <p:nvPr/>
          </p:nvSpPr>
          <p:spPr>
            <a:xfrm>
              <a:off x="9592" y="6536"/>
              <a:ext cx="2384" cy="630"/>
            </a:xfrm>
            <a:prstGeom prst="rect">
              <a:avLst/>
            </a:prstGeom>
            <a:noFill/>
          </p:spPr>
          <p:txBody>
            <a:bodyPr wrap="square" rtlCol="0">
              <a:spAutoFit/>
            </a:bodyPr>
            <a:lstStyle/>
            <a:p>
              <a:r>
                <a:rPr lang="zh-CN" altLang="en-US" sz="20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思源宋体" panose="02020400000000000000" charset="-122"/>
                </a:rPr>
                <a:t>输入标题</a:t>
              </a:r>
              <a:endParaRPr lang="zh-CN" altLang="en-US" sz="20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思源宋体" panose="02020400000000000000" charset="-122"/>
              </a:endParaRPr>
            </a:p>
          </p:txBody>
        </p:sp>
        <p:sp>
          <p:nvSpPr>
            <p:cNvPr id="19" name="文本框 18"/>
            <p:cNvSpPr txBox="1"/>
            <p:nvPr/>
          </p:nvSpPr>
          <p:spPr>
            <a:xfrm>
              <a:off x="9592" y="7116"/>
              <a:ext cx="3092" cy="964"/>
            </a:xfrm>
            <a:prstGeom prst="rect">
              <a:avLst/>
            </a:prstGeom>
            <a:noFill/>
          </p:spPr>
          <p:txBody>
            <a:bodyPr wrap="square" rtlCol="0">
              <a:spAutoFit/>
            </a:bodyPr>
            <a:lstStyle/>
            <a:p>
              <a:pPr marL="0" indent="0" algn="l">
                <a:lnSpc>
                  <a:spcPct val="150000"/>
                </a:lnSpc>
                <a:spcBef>
                  <a:spcPts val="0"/>
                </a:spcBef>
                <a:spcAft>
                  <a:spcPts val="0"/>
                </a:spcAft>
                <a:buNone/>
              </a:pPr>
              <a:r>
                <a:rPr lang="zh-CN" altLang="en-US" sz="1200" dirty="0">
                  <a:solidFill>
                    <a:schemeClr val="tx1">
                      <a:lumMod val="85000"/>
                      <a:lumOff val="15000"/>
                    </a:schemeClr>
                  </a:solidFill>
                  <a:latin typeface="字魂35号-经典雅黑" panose="00000500000000000000" pitchFamily="2" charset="-122"/>
                  <a:ea typeface="字魂35号-经典雅黑" panose="00000500000000000000" pitchFamily="2" charset="-122"/>
                  <a:sym typeface="字魂35号-经典雅黑" panose="00000500000000000000" pitchFamily="2" charset="-122"/>
                </a:rPr>
                <a:t>请在此处添加具体内容，文字尽量言简意赅简单。</a:t>
              </a:r>
              <a:endParaRPr lang="zh-CN" altLang="en-US" sz="1200" dirty="0">
                <a:solidFill>
                  <a:schemeClr val="tx1">
                    <a:lumMod val="50000"/>
                    <a:lumOff val="50000"/>
                  </a:schemeClr>
                </a:solidFill>
                <a:latin typeface="思源宋体" panose="02020400000000000000" charset="-122"/>
                <a:ea typeface="思源宋体" panose="02020400000000000000" charset="-122"/>
                <a:cs typeface="+mn-lt"/>
              </a:endParaRPr>
            </a:p>
          </p:txBody>
        </p:sp>
      </p:grpSp>
      <p:grpSp>
        <p:nvGrpSpPr>
          <p:cNvPr id="11" name="组合 10"/>
          <p:cNvGrpSpPr/>
          <p:nvPr/>
        </p:nvGrpSpPr>
        <p:grpSpPr>
          <a:xfrm>
            <a:off x="8295181" y="3524315"/>
            <a:ext cx="2635250" cy="980440"/>
            <a:chOff x="8534" y="6536"/>
            <a:chExt cx="4150" cy="1544"/>
          </a:xfrm>
        </p:grpSpPr>
        <p:sp>
          <p:nvSpPr>
            <p:cNvPr id="15" name="Oval 2"/>
            <p:cNvSpPr>
              <a:spLocks noChangeArrowheads="1"/>
            </p:cNvSpPr>
            <p:nvPr/>
          </p:nvSpPr>
          <p:spPr bwMode="auto">
            <a:xfrm>
              <a:off x="8534" y="6821"/>
              <a:ext cx="932" cy="932"/>
            </a:xfrm>
            <a:prstGeom prst="roundRect">
              <a:avLst/>
            </a:prstGeom>
            <a:solidFill>
              <a:srgbClr val="2B6587"/>
            </a:solidFill>
            <a:ln>
              <a:noFill/>
            </a:ln>
          </p:spPr>
          <p:txBody>
            <a:bodyPr anchor="ctr"/>
            <a:lstStyle>
              <a:lvl1pPr eaLnBrk="0" hangingPunct="0">
                <a:defRPr>
                  <a:solidFill>
                    <a:schemeClr val="tx1"/>
                  </a:solidFill>
                  <a:latin typeface="Calibri" panose="020F0502020204030204" charset="0"/>
                  <a:ea typeface="宋体" panose="02010600030101010101" pitchFamily="2" charset="-122"/>
                </a:defRPr>
              </a:lvl1pPr>
              <a:lvl2pPr eaLnBrk="0" hangingPunct="0">
                <a:defRPr>
                  <a:solidFill>
                    <a:schemeClr val="tx1"/>
                  </a:solidFill>
                  <a:latin typeface="Calibri" panose="020F0502020204030204" charset="0"/>
                  <a:ea typeface="宋体" panose="02010600030101010101" pitchFamily="2" charset="-122"/>
                </a:defRPr>
              </a:lvl2pPr>
              <a:lvl3pPr eaLnBrk="0" hangingPunct="0">
                <a:defRPr>
                  <a:solidFill>
                    <a:schemeClr val="tx1"/>
                  </a:solidFill>
                  <a:latin typeface="Calibri" panose="020F0502020204030204" charset="0"/>
                  <a:ea typeface="宋体" panose="02010600030101010101" pitchFamily="2" charset="-122"/>
                </a:defRPr>
              </a:lvl3pPr>
              <a:lvl4pPr eaLnBrk="0" hangingPunct="0">
                <a:defRPr>
                  <a:solidFill>
                    <a:schemeClr val="tx1"/>
                  </a:solidFill>
                  <a:latin typeface="Calibri" panose="020F0502020204030204" charset="0"/>
                  <a:ea typeface="宋体" panose="02010600030101010101" pitchFamily="2" charset="-122"/>
                </a:defRPr>
              </a:lvl4pPr>
              <a:lvl5pPr eaLnBrk="0" hangingPunct="0">
                <a:defRPr>
                  <a:solidFill>
                    <a:schemeClr val="tx1"/>
                  </a:solidFill>
                  <a:latin typeface="Calibri" panose="020F050202020403020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endParaRPr kumimoji="0" lang="ru-RU" altLang="en-US" sz="2400" b="0" i="0" u="none" strike="noStrike" kern="0" cap="none" spc="0" normalizeH="0" baseline="0" noProof="0">
                <a:ln>
                  <a:noFill/>
                </a:ln>
                <a:solidFill>
                  <a:srgbClr val="A37E70"/>
                </a:solidFill>
                <a:effectLst/>
                <a:uLnTx/>
                <a:uFillTx/>
                <a:latin typeface="+mn-lt"/>
                <a:ea typeface="+mn-ea"/>
                <a:cs typeface="+mn-ea"/>
                <a:sym typeface="+mn-lt"/>
              </a:endParaRPr>
            </a:p>
          </p:txBody>
        </p:sp>
        <p:sp>
          <p:nvSpPr>
            <p:cNvPr id="13" name="文本框 12"/>
            <p:cNvSpPr txBox="1"/>
            <p:nvPr/>
          </p:nvSpPr>
          <p:spPr>
            <a:xfrm>
              <a:off x="9592" y="6536"/>
              <a:ext cx="2384" cy="580"/>
            </a:xfrm>
            <a:prstGeom prst="rect">
              <a:avLst/>
            </a:prstGeom>
            <a:noFill/>
          </p:spPr>
          <p:txBody>
            <a:bodyPr wrap="square" rtlCol="0">
              <a:spAutoFit/>
            </a:bodyPr>
            <a:lstStyle>
              <a:defPPr>
                <a:defRPr lang="zh-CN"/>
              </a:defPPr>
              <a:lvl1pPr>
                <a:defRPr sz="2000">
                  <a:solidFill>
                    <a:schemeClr val="tx1">
                      <a:lumMod val="85000"/>
                      <a:lumOff val="15000"/>
                    </a:schemeClr>
                  </a:solidFill>
                  <a:latin typeface="字魂35号-经典雅黑" panose="00000500000000000000" pitchFamily="2" charset="-122"/>
                  <a:ea typeface="字魂35号-经典雅黑" panose="00000500000000000000" pitchFamily="2" charset="-122"/>
                  <a:cs typeface="思源宋体" panose="02020400000000000000" charset="-122"/>
                </a:defRPr>
              </a:lvl1pPr>
            </a:lstStyle>
            <a:p>
              <a:r>
                <a:rPr lang="zh-CN" altLang="en-US" dirty="0">
                  <a:sym typeface="+mn-ea"/>
                </a:rPr>
                <a:t>核心文本</a:t>
              </a:r>
              <a:endParaRPr lang="en-US" altLang="zh-CN" dirty="0"/>
            </a:p>
          </p:txBody>
        </p:sp>
        <p:sp>
          <p:nvSpPr>
            <p:cNvPr id="14" name="文本框 13"/>
            <p:cNvSpPr txBox="1"/>
            <p:nvPr/>
          </p:nvSpPr>
          <p:spPr>
            <a:xfrm>
              <a:off x="9592" y="7116"/>
              <a:ext cx="3092" cy="964"/>
            </a:xfrm>
            <a:prstGeom prst="rect">
              <a:avLst/>
            </a:prstGeom>
            <a:noFill/>
          </p:spPr>
          <p:txBody>
            <a:bodyPr wrap="square" rtlCol="0">
              <a:spAutoFit/>
            </a:bodyPr>
            <a:lstStyle/>
            <a:p>
              <a:pPr marL="0" indent="0" algn="l">
                <a:lnSpc>
                  <a:spcPct val="150000"/>
                </a:lnSpc>
                <a:spcBef>
                  <a:spcPts val="0"/>
                </a:spcBef>
                <a:spcAft>
                  <a:spcPts val="0"/>
                </a:spcAft>
                <a:buNone/>
              </a:pPr>
              <a:r>
                <a:rPr lang="zh-CN" altLang="en-US" sz="1200" dirty="0">
                  <a:solidFill>
                    <a:schemeClr val="tx1">
                      <a:lumMod val="85000"/>
                      <a:lumOff val="15000"/>
                    </a:schemeClr>
                  </a:solidFill>
                  <a:latin typeface="字魂35号-经典雅黑" panose="00000500000000000000" pitchFamily="2" charset="-122"/>
                  <a:ea typeface="字魂35号-经典雅黑" panose="00000500000000000000" pitchFamily="2" charset="-122"/>
                  <a:sym typeface="字魂35号-经典雅黑" panose="00000500000000000000" pitchFamily="2" charset="-122"/>
                </a:rPr>
                <a:t>请在此处添加具体内容，文字尽量言简意赅简单。</a:t>
              </a:r>
              <a:endParaRPr lang="zh-CN" altLang="en-US" sz="1200" dirty="0">
                <a:solidFill>
                  <a:schemeClr val="tx1">
                    <a:lumMod val="50000"/>
                    <a:lumOff val="50000"/>
                  </a:schemeClr>
                </a:solidFill>
                <a:latin typeface="思源宋体" panose="02020400000000000000" charset="-122"/>
                <a:ea typeface="思源宋体" panose="02020400000000000000" charset="-122"/>
                <a:cs typeface="+mn-lt"/>
              </a:endParaRPr>
            </a:p>
          </p:txBody>
        </p:sp>
      </p:grpSp>
      <p:sp>
        <p:nvSpPr>
          <p:cNvPr id="25" name="3"/>
          <p:cNvSpPr>
            <a:spLocks noChangeAspect="1"/>
          </p:cNvSpPr>
          <p:nvPr/>
        </p:nvSpPr>
        <p:spPr>
          <a:xfrm>
            <a:off x="5574030" y="3863763"/>
            <a:ext cx="285664" cy="275297"/>
          </a:xfrm>
          <a:custGeom>
            <a:avLst/>
            <a:gdLst>
              <a:gd name="connsiteX0" fmla="*/ 62032 w 596327"/>
              <a:gd name="connsiteY0" fmla="*/ 471572 h 574685"/>
              <a:gd name="connsiteX1" fmla="*/ 47689 w 596327"/>
              <a:gd name="connsiteY1" fmla="*/ 485893 h 574685"/>
              <a:gd name="connsiteX2" fmla="*/ 47689 w 596327"/>
              <a:gd name="connsiteY2" fmla="*/ 512746 h 574685"/>
              <a:gd name="connsiteX3" fmla="*/ 62032 w 596327"/>
              <a:gd name="connsiteY3" fmla="*/ 527067 h 574685"/>
              <a:gd name="connsiteX4" fmla="*/ 422752 w 596327"/>
              <a:gd name="connsiteY4" fmla="*/ 527067 h 574685"/>
              <a:gd name="connsiteX5" fmla="*/ 421676 w 596327"/>
              <a:gd name="connsiteY5" fmla="*/ 471572 h 574685"/>
              <a:gd name="connsiteX6" fmla="*/ 146647 w 596327"/>
              <a:gd name="connsiteY6" fmla="*/ 334057 h 574685"/>
              <a:gd name="connsiteX7" fmla="*/ 176754 w 596327"/>
              <a:gd name="connsiteY7" fmla="*/ 334057 h 574685"/>
              <a:gd name="connsiteX8" fmla="*/ 191091 w 596327"/>
              <a:gd name="connsiteY8" fmla="*/ 349090 h 574685"/>
              <a:gd name="connsiteX9" fmla="*/ 191091 w 596327"/>
              <a:gd name="connsiteY9" fmla="*/ 379156 h 574685"/>
              <a:gd name="connsiteX10" fmla="*/ 176754 w 596327"/>
              <a:gd name="connsiteY10" fmla="*/ 393473 h 574685"/>
              <a:gd name="connsiteX11" fmla="*/ 146647 w 596327"/>
              <a:gd name="connsiteY11" fmla="*/ 393473 h 574685"/>
              <a:gd name="connsiteX12" fmla="*/ 132310 w 596327"/>
              <a:gd name="connsiteY12" fmla="*/ 379156 h 574685"/>
              <a:gd name="connsiteX13" fmla="*/ 132310 w 596327"/>
              <a:gd name="connsiteY13" fmla="*/ 348374 h 574685"/>
              <a:gd name="connsiteX14" fmla="*/ 146647 w 596327"/>
              <a:gd name="connsiteY14" fmla="*/ 334057 h 574685"/>
              <a:gd name="connsiteX15" fmla="*/ 371842 w 596327"/>
              <a:gd name="connsiteY15" fmla="*/ 269241 h 574685"/>
              <a:gd name="connsiteX16" fmla="*/ 364671 w 596327"/>
              <a:gd name="connsiteY16" fmla="*/ 276401 h 574685"/>
              <a:gd name="connsiteX17" fmla="*/ 364671 w 596327"/>
              <a:gd name="connsiteY17" fmla="*/ 284994 h 574685"/>
              <a:gd name="connsiteX18" fmla="*/ 371842 w 596327"/>
              <a:gd name="connsiteY18" fmla="*/ 292155 h 574685"/>
              <a:gd name="connsiteX19" fmla="*/ 434953 w 596327"/>
              <a:gd name="connsiteY19" fmla="*/ 292155 h 574685"/>
              <a:gd name="connsiteX20" fmla="*/ 483003 w 596327"/>
              <a:gd name="connsiteY20" fmla="*/ 292155 h 574685"/>
              <a:gd name="connsiteX21" fmla="*/ 536431 w 596327"/>
              <a:gd name="connsiteY21" fmla="*/ 292155 h 574685"/>
              <a:gd name="connsiteX22" fmla="*/ 536072 w 596327"/>
              <a:gd name="connsiteY22" fmla="*/ 269241 h 574685"/>
              <a:gd name="connsiteX23" fmla="*/ 483003 w 596327"/>
              <a:gd name="connsiteY23" fmla="*/ 269241 h 574685"/>
              <a:gd name="connsiteX24" fmla="*/ 434953 w 596327"/>
              <a:gd name="connsiteY24" fmla="*/ 269241 h 574685"/>
              <a:gd name="connsiteX25" fmla="*/ 146647 w 596327"/>
              <a:gd name="connsiteY25" fmla="*/ 230961 h 574685"/>
              <a:gd name="connsiteX26" fmla="*/ 176754 w 596327"/>
              <a:gd name="connsiteY26" fmla="*/ 230961 h 574685"/>
              <a:gd name="connsiteX27" fmla="*/ 191091 w 596327"/>
              <a:gd name="connsiteY27" fmla="*/ 245281 h 574685"/>
              <a:gd name="connsiteX28" fmla="*/ 191091 w 596327"/>
              <a:gd name="connsiteY28" fmla="*/ 275352 h 574685"/>
              <a:gd name="connsiteX29" fmla="*/ 176754 w 596327"/>
              <a:gd name="connsiteY29" fmla="*/ 289671 h 574685"/>
              <a:gd name="connsiteX30" fmla="*/ 146647 w 596327"/>
              <a:gd name="connsiteY30" fmla="*/ 289671 h 574685"/>
              <a:gd name="connsiteX31" fmla="*/ 132310 w 596327"/>
              <a:gd name="connsiteY31" fmla="*/ 275352 h 574685"/>
              <a:gd name="connsiteX32" fmla="*/ 132310 w 596327"/>
              <a:gd name="connsiteY32" fmla="*/ 245281 h 574685"/>
              <a:gd name="connsiteX33" fmla="*/ 146647 w 596327"/>
              <a:gd name="connsiteY33" fmla="*/ 230961 h 574685"/>
              <a:gd name="connsiteX34" fmla="*/ 420248 w 596327"/>
              <a:gd name="connsiteY34" fmla="*/ 175073 h 574685"/>
              <a:gd name="connsiteX35" fmla="*/ 434920 w 596327"/>
              <a:gd name="connsiteY35" fmla="*/ 175073 h 574685"/>
              <a:gd name="connsiteX36" fmla="*/ 435636 w 596327"/>
              <a:gd name="connsiteY36" fmla="*/ 175073 h 574685"/>
              <a:gd name="connsiteX37" fmla="*/ 443151 w 596327"/>
              <a:gd name="connsiteY37" fmla="*/ 182232 h 574685"/>
              <a:gd name="connsiteX38" fmla="*/ 443151 w 596327"/>
              <a:gd name="connsiteY38" fmla="*/ 197623 h 574685"/>
              <a:gd name="connsiteX39" fmla="*/ 435994 w 596327"/>
              <a:gd name="connsiteY39" fmla="*/ 204781 h 574685"/>
              <a:gd name="connsiteX40" fmla="*/ 434920 w 596327"/>
              <a:gd name="connsiteY40" fmla="*/ 204781 h 574685"/>
              <a:gd name="connsiteX41" fmla="*/ 420248 w 596327"/>
              <a:gd name="connsiteY41" fmla="*/ 204781 h 574685"/>
              <a:gd name="connsiteX42" fmla="*/ 413090 w 596327"/>
              <a:gd name="connsiteY42" fmla="*/ 197623 h 574685"/>
              <a:gd name="connsiteX43" fmla="*/ 413090 w 596327"/>
              <a:gd name="connsiteY43" fmla="*/ 182232 h 574685"/>
              <a:gd name="connsiteX44" fmla="*/ 420248 w 596327"/>
              <a:gd name="connsiteY44" fmla="*/ 175073 h 574685"/>
              <a:gd name="connsiteX45" fmla="*/ 146647 w 596327"/>
              <a:gd name="connsiteY45" fmla="*/ 127441 h 574685"/>
              <a:gd name="connsiteX46" fmla="*/ 176754 w 596327"/>
              <a:gd name="connsiteY46" fmla="*/ 127441 h 574685"/>
              <a:gd name="connsiteX47" fmla="*/ 191091 w 596327"/>
              <a:gd name="connsiteY47" fmla="*/ 141778 h 574685"/>
              <a:gd name="connsiteX48" fmla="*/ 191091 w 596327"/>
              <a:gd name="connsiteY48" fmla="*/ 171885 h 574685"/>
              <a:gd name="connsiteX49" fmla="*/ 176754 w 596327"/>
              <a:gd name="connsiteY49" fmla="*/ 186222 h 574685"/>
              <a:gd name="connsiteX50" fmla="*/ 146647 w 596327"/>
              <a:gd name="connsiteY50" fmla="*/ 186222 h 574685"/>
              <a:gd name="connsiteX51" fmla="*/ 132310 w 596327"/>
              <a:gd name="connsiteY51" fmla="*/ 171885 h 574685"/>
              <a:gd name="connsiteX52" fmla="*/ 132310 w 596327"/>
              <a:gd name="connsiteY52" fmla="*/ 141778 h 574685"/>
              <a:gd name="connsiteX53" fmla="*/ 146647 w 596327"/>
              <a:gd name="connsiteY53" fmla="*/ 127441 h 574685"/>
              <a:gd name="connsiteX54" fmla="*/ 420248 w 596327"/>
              <a:gd name="connsiteY54" fmla="*/ 117421 h 574685"/>
              <a:gd name="connsiteX55" fmla="*/ 431699 w 596327"/>
              <a:gd name="connsiteY55" fmla="*/ 117421 h 574685"/>
              <a:gd name="connsiteX56" fmla="*/ 434920 w 596327"/>
              <a:gd name="connsiteY56" fmla="*/ 117421 h 574685"/>
              <a:gd name="connsiteX57" fmla="*/ 435636 w 596327"/>
              <a:gd name="connsiteY57" fmla="*/ 117421 h 574685"/>
              <a:gd name="connsiteX58" fmla="*/ 443151 w 596327"/>
              <a:gd name="connsiteY58" fmla="*/ 124954 h 574685"/>
              <a:gd name="connsiteX59" fmla="*/ 443151 w 596327"/>
              <a:gd name="connsiteY59" fmla="*/ 140378 h 574685"/>
              <a:gd name="connsiteX60" fmla="*/ 435994 w 596327"/>
              <a:gd name="connsiteY60" fmla="*/ 147552 h 574685"/>
              <a:gd name="connsiteX61" fmla="*/ 434920 w 596327"/>
              <a:gd name="connsiteY61" fmla="*/ 147552 h 574685"/>
              <a:gd name="connsiteX62" fmla="*/ 431699 w 596327"/>
              <a:gd name="connsiteY62" fmla="*/ 147552 h 574685"/>
              <a:gd name="connsiteX63" fmla="*/ 420248 w 596327"/>
              <a:gd name="connsiteY63" fmla="*/ 147552 h 574685"/>
              <a:gd name="connsiteX64" fmla="*/ 413090 w 596327"/>
              <a:gd name="connsiteY64" fmla="*/ 140378 h 574685"/>
              <a:gd name="connsiteX65" fmla="*/ 413090 w 596327"/>
              <a:gd name="connsiteY65" fmla="*/ 124595 h 574685"/>
              <a:gd name="connsiteX66" fmla="*/ 420248 w 596327"/>
              <a:gd name="connsiteY66" fmla="*/ 117421 h 574685"/>
              <a:gd name="connsiteX67" fmla="*/ 420249 w 596327"/>
              <a:gd name="connsiteY67" fmla="*/ 60192 h 574685"/>
              <a:gd name="connsiteX68" fmla="*/ 435640 w 596327"/>
              <a:gd name="connsiteY68" fmla="*/ 60192 h 574685"/>
              <a:gd name="connsiteX69" fmla="*/ 442798 w 596327"/>
              <a:gd name="connsiteY69" fmla="*/ 67349 h 574685"/>
              <a:gd name="connsiteX70" fmla="*/ 442798 w 596327"/>
              <a:gd name="connsiteY70" fmla="*/ 71644 h 574685"/>
              <a:gd name="connsiteX71" fmla="*/ 442798 w 596327"/>
              <a:gd name="connsiteY71" fmla="*/ 83096 h 574685"/>
              <a:gd name="connsiteX72" fmla="*/ 435640 w 596327"/>
              <a:gd name="connsiteY72" fmla="*/ 90253 h 574685"/>
              <a:gd name="connsiteX73" fmla="*/ 420249 w 596327"/>
              <a:gd name="connsiteY73" fmla="*/ 90253 h 574685"/>
              <a:gd name="connsiteX74" fmla="*/ 413090 w 596327"/>
              <a:gd name="connsiteY74" fmla="*/ 83096 h 574685"/>
              <a:gd name="connsiteX75" fmla="*/ 413090 w 596327"/>
              <a:gd name="connsiteY75" fmla="*/ 71644 h 574685"/>
              <a:gd name="connsiteX76" fmla="*/ 413090 w 596327"/>
              <a:gd name="connsiteY76" fmla="*/ 67349 h 574685"/>
              <a:gd name="connsiteX77" fmla="*/ 420249 w 596327"/>
              <a:gd name="connsiteY77" fmla="*/ 60192 h 574685"/>
              <a:gd name="connsiteX78" fmla="*/ 391206 w 596327"/>
              <a:gd name="connsiteY78" fmla="*/ 47618 h 574685"/>
              <a:gd name="connsiteX79" fmla="*/ 384034 w 596327"/>
              <a:gd name="connsiteY79" fmla="*/ 54779 h 574685"/>
              <a:gd name="connsiteX80" fmla="*/ 384034 w 596327"/>
              <a:gd name="connsiteY80" fmla="*/ 93088 h 574685"/>
              <a:gd name="connsiteX81" fmla="*/ 384034 w 596327"/>
              <a:gd name="connsiteY81" fmla="*/ 214462 h 574685"/>
              <a:gd name="connsiteX82" fmla="*/ 391206 w 596327"/>
              <a:gd name="connsiteY82" fmla="*/ 221622 h 574685"/>
              <a:gd name="connsiteX83" fmla="*/ 434953 w 596327"/>
              <a:gd name="connsiteY83" fmla="*/ 221622 h 574685"/>
              <a:gd name="connsiteX84" fmla="*/ 483003 w 596327"/>
              <a:gd name="connsiteY84" fmla="*/ 221622 h 574685"/>
              <a:gd name="connsiteX85" fmla="*/ 541093 w 596327"/>
              <a:gd name="connsiteY85" fmla="*/ 221622 h 574685"/>
              <a:gd name="connsiteX86" fmla="*/ 548264 w 596327"/>
              <a:gd name="connsiteY86" fmla="*/ 214462 h 574685"/>
              <a:gd name="connsiteX87" fmla="*/ 548264 w 596327"/>
              <a:gd name="connsiteY87" fmla="*/ 54779 h 574685"/>
              <a:gd name="connsiteX88" fmla="*/ 541093 w 596327"/>
              <a:gd name="connsiteY88" fmla="*/ 47618 h 574685"/>
              <a:gd name="connsiteX89" fmla="*/ 465074 w 596327"/>
              <a:gd name="connsiteY89" fmla="*/ 47618 h 574685"/>
              <a:gd name="connsiteX90" fmla="*/ 28685 w 596327"/>
              <a:gd name="connsiteY90" fmla="*/ 45515 h 574685"/>
              <a:gd name="connsiteX91" fmla="*/ 269643 w 596327"/>
              <a:gd name="connsiteY91" fmla="*/ 45515 h 574685"/>
              <a:gd name="connsiteX92" fmla="*/ 269643 w 596327"/>
              <a:gd name="connsiteY92" fmla="*/ 93133 h 574685"/>
              <a:gd name="connsiteX93" fmla="*/ 110080 w 596327"/>
              <a:gd name="connsiteY93" fmla="*/ 93133 h 574685"/>
              <a:gd name="connsiteX94" fmla="*/ 95737 w 596327"/>
              <a:gd name="connsiteY94" fmla="*/ 107454 h 574685"/>
              <a:gd name="connsiteX95" fmla="*/ 95737 w 596327"/>
              <a:gd name="connsiteY95" fmla="*/ 409991 h 574685"/>
              <a:gd name="connsiteX96" fmla="*/ 110080 w 596327"/>
              <a:gd name="connsiteY96" fmla="*/ 424312 h 574685"/>
              <a:gd name="connsiteX97" fmla="*/ 420601 w 596327"/>
              <a:gd name="connsiteY97" fmla="*/ 424312 h 574685"/>
              <a:gd name="connsiteX98" fmla="*/ 434943 w 596327"/>
              <a:gd name="connsiteY98" fmla="*/ 409991 h 574685"/>
              <a:gd name="connsiteX99" fmla="*/ 434943 w 596327"/>
              <a:gd name="connsiteY99" fmla="*/ 388151 h 574685"/>
              <a:gd name="connsiteX100" fmla="*/ 483350 w 596327"/>
              <a:gd name="connsiteY100" fmla="*/ 388151 h 574685"/>
              <a:gd name="connsiteX101" fmla="*/ 483350 w 596327"/>
              <a:gd name="connsiteY101" fmla="*/ 420016 h 574685"/>
              <a:gd name="connsiteX102" fmla="*/ 483350 w 596327"/>
              <a:gd name="connsiteY102" fmla="*/ 442930 h 574685"/>
              <a:gd name="connsiteX103" fmla="*/ 482991 w 596327"/>
              <a:gd name="connsiteY103" fmla="*/ 452596 h 574685"/>
              <a:gd name="connsiteX104" fmla="*/ 474386 w 596327"/>
              <a:gd name="connsiteY104" fmla="*/ 469424 h 574685"/>
              <a:gd name="connsiteX105" fmla="*/ 467214 w 596327"/>
              <a:gd name="connsiteY105" fmla="*/ 491622 h 574685"/>
              <a:gd name="connsiteX106" fmla="*/ 478689 w 596327"/>
              <a:gd name="connsiteY106" fmla="*/ 537092 h 574685"/>
              <a:gd name="connsiteX107" fmla="*/ 476537 w 596327"/>
              <a:gd name="connsiteY107" fmla="*/ 567166 h 574685"/>
              <a:gd name="connsiteX108" fmla="*/ 457892 w 596327"/>
              <a:gd name="connsiteY108" fmla="*/ 574685 h 574685"/>
              <a:gd name="connsiteX109" fmla="*/ 28685 w 596327"/>
              <a:gd name="connsiteY109" fmla="*/ 574685 h 574685"/>
              <a:gd name="connsiteX110" fmla="*/ 0 w 596327"/>
              <a:gd name="connsiteY110" fmla="*/ 546043 h 574685"/>
              <a:gd name="connsiteX111" fmla="*/ 0 w 596327"/>
              <a:gd name="connsiteY111" fmla="*/ 447226 h 574685"/>
              <a:gd name="connsiteX112" fmla="*/ 0 w 596327"/>
              <a:gd name="connsiteY112" fmla="*/ 74157 h 574685"/>
              <a:gd name="connsiteX113" fmla="*/ 28685 w 596327"/>
              <a:gd name="connsiteY113" fmla="*/ 45515 h 574685"/>
              <a:gd name="connsiteX114" fmla="*/ 331323 w 596327"/>
              <a:gd name="connsiteY114" fmla="*/ 0 h 574685"/>
              <a:gd name="connsiteX115" fmla="*/ 581971 w 596327"/>
              <a:gd name="connsiteY115" fmla="*/ 0 h 574685"/>
              <a:gd name="connsiteX116" fmla="*/ 596314 w 596327"/>
              <a:gd name="connsiteY116" fmla="*/ 14321 h 574685"/>
              <a:gd name="connsiteX117" fmla="*/ 596314 w 596327"/>
              <a:gd name="connsiteY117" fmla="*/ 245969 h 574685"/>
              <a:gd name="connsiteX118" fmla="*/ 591294 w 596327"/>
              <a:gd name="connsiteY118" fmla="*/ 259216 h 574685"/>
              <a:gd name="connsiteX119" fmla="*/ 588066 w 596327"/>
              <a:gd name="connsiteY119" fmla="*/ 263870 h 574685"/>
              <a:gd name="connsiteX120" fmla="*/ 582688 w 596327"/>
              <a:gd name="connsiteY120" fmla="*/ 281056 h 574685"/>
              <a:gd name="connsiteX121" fmla="*/ 590576 w 596327"/>
              <a:gd name="connsiteY121" fmla="*/ 300389 h 574685"/>
              <a:gd name="connsiteX122" fmla="*/ 591294 w 596327"/>
              <a:gd name="connsiteY122" fmla="*/ 330464 h 574685"/>
              <a:gd name="connsiteX123" fmla="*/ 571213 w 596327"/>
              <a:gd name="connsiteY123" fmla="*/ 339773 h 574685"/>
              <a:gd name="connsiteX124" fmla="*/ 483003 w 596327"/>
              <a:gd name="connsiteY124" fmla="*/ 339773 h 574685"/>
              <a:gd name="connsiteX125" fmla="*/ 434953 w 596327"/>
              <a:gd name="connsiteY125" fmla="*/ 339773 h 574685"/>
              <a:gd name="connsiteX126" fmla="*/ 331323 w 596327"/>
              <a:gd name="connsiteY126" fmla="*/ 339773 h 574685"/>
              <a:gd name="connsiteX127" fmla="*/ 316980 w 596327"/>
              <a:gd name="connsiteY127" fmla="*/ 325452 h 574685"/>
              <a:gd name="connsiteX128" fmla="*/ 316980 w 596327"/>
              <a:gd name="connsiteY128" fmla="*/ 245252 h 574685"/>
              <a:gd name="connsiteX129" fmla="*/ 316980 w 596327"/>
              <a:gd name="connsiteY129" fmla="*/ 93088 h 574685"/>
              <a:gd name="connsiteX130" fmla="*/ 316980 w 596327"/>
              <a:gd name="connsiteY130" fmla="*/ 45470 h 574685"/>
              <a:gd name="connsiteX131" fmla="*/ 316980 w 596327"/>
              <a:gd name="connsiteY131" fmla="*/ 14321 h 574685"/>
              <a:gd name="connsiteX132" fmla="*/ 331323 w 596327"/>
              <a:gd name="connsiteY132" fmla="*/ 0 h 574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596327" h="574685">
                <a:moveTo>
                  <a:pt x="62032" y="471572"/>
                </a:moveTo>
                <a:cubicBezTo>
                  <a:pt x="54144" y="471572"/>
                  <a:pt x="47689" y="478017"/>
                  <a:pt x="47689" y="485893"/>
                </a:cubicBezTo>
                <a:lnTo>
                  <a:pt x="47689" y="512746"/>
                </a:lnTo>
                <a:cubicBezTo>
                  <a:pt x="47689" y="520980"/>
                  <a:pt x="54144" y="527067"/>
                  <a:pt x="62032" y="527067"/>
                </a:cubicBezTo>
                <a:lnTo>
                  <a:pt x="422752" y="527067"/>
                </a:lnTo>
                <a:cubicBezTo>
                  <a:pt x="418449" y="511672"/>
                  <a:pt x="416298" y="492338"/>
                  <a:pt x="421676" y="471572"/>
                </a:cubicBezTo>
                <a:close/>
                <a:moveTo>
                  <a:pt x="146647" y="334057"/>
                </a:moveTo>
                <a:lnTo>
                  <a:pt x="176754" y="334057"/>
                </a:lnTo>
                <a:cubicBezTo>
                  <a:pt x="184639" y="334057"/>
                  <a:pt x="191091" y="340500"/>
                  <a:pt x="191091" y="349090"/>
                </a:cubicBezTo>
                <a:lnTo>
                  <a:pt x="191091" y="379156"/>
                </a:lnTo>
                <a:cubicBezTo>
                  <a:pt x="191091" y="387030"/>
                  <a:pt x="184998" y="393473"/>
                  <a:pt x="176754" y="393473"/>
                </a:cubicBezTo>
                <a:lnTo>
                  <a:pt x="146647" y="393473"/>
                </a:lnTo>
                <a:cubicBezTo>
                  <a:pt x="138761" y="393473"/>
                  <a:pt x="132310" y="387030"/>
                  <a:pt x="132310" y="379156"/>
                </a:cubicBezTo>
                <a:lnTo>
                  <a:pt x="132310" y="348374"/>
                </a:lnTo>
                <a:cubicBezTo>
                  <a:pt x="132310" y="340500"/>
                  <a:pt x="138761" y="334057"/>
                  <a:pt x="146647" y="334057"/>
                </a:cubicBezTo>
                <a:close/>
                <a:moveTo>
                  <a:pt x="371842" y="269241"/>
                </a:moveTo>
                <a:cubicBezTo>
                  <a:pt x="368257" y="269241"/>
                  <a:pt x="364671" y="272463"/>
                  <a:pt x="364671" y="276401"/>
                </a:cubicBezTo>
                <a:lnTo>
                  <a:pt x="364671" y="284994"/>
                </a:lnTo>
                <a:cubicBezTo>
                  <a:pt x="364671" y="288932"/>
                  <a:pt x="368257" y="292155"/>
                  <a:pt x="371842" y="292155"/>
                </a:cubicBezTo>
                <a:lnTo>
                  <a:pt x="434953" y="292155"/>
                </a:lnTo>
                <a:lnTo>
                  <a:pt x="483003" y="292155"/>
                </a:lnTo>
                <a:lnTo>
                  <a:pt x="536431" y="292155"/>
                </a:lnTo>
                <a:cubicBezTo>
                  <a:pt x="534997" y="284994"/>
                  <a:pt x="534997" y="277475"/>
                  <a:pt x="536072" y="269241"/>
                </a:cubicBezTo>
                <a:lnTo>
                  <a:pt x="483003" y="269241"/>
                </a:lnTo>
                <a:lnTo>
                  <a:pt x="434953" y="269241"/>
                </a:lnTo>
                <a:close/>
                <a:moveTo>
                  <a:pt x="146647" y="230961"/>
                </a:moveTo>
                <a:lnTo>
                  <a:pt x="176754" y="230961"/>
                </a:lnTo>
                <a:cubicBezTo>
                  <a:pt x="184998" y="230961"/>
                  <a:pt x="191091" y="237405"/>
                  <a:pt x="191091" y="245281"/>
                </a:cubicBezTo>
                <a:lnTo>
                  <a:pt x="191091" y="275352"/>
                </a:lnTo>
                <a:cubicBezTo>
                  <a:pt x="191091" y="283585"/>
                  <a:pt x="184998" y="289671"/>
                  <a:pt x="176754" y="289671"/>
                </a:cubicBezTo>
                <a:lnTo>
                  <a:pt x="146647" y="289671"/>
                </a:lnTo>
                <a:cubicBezTo>
                  <a:pt x="138761" y="289671"/>
                  <a:pt x="132310" y="283585"/>
                  <a:pt x="132310" y="275352"/>
                </a:cubicBezTo>
                <a:lnTo>
                  <a:pt x="132310" y="245281"/>
                </a:lnTo>
                <a:cubicBezTo>
                  <a:pt x="132310" y="237405"/>
                  <a:pt x="138761" y="230961"/>
                  <a:pt x="146647" y="230961"/>
                </a:cubicBezTo>
                <a:close/>
                <a:moveTo>
                  <a:pt x="420248" y="175073"/>
                </a:moveTo>
                <a:lnTo>
                  <a:pt x="434920" y="175073"/>
                </a:lnTo>
                <a:lnTo>
                  <a:pt x="435636" y="175073"/>
                </a:lnTo>
                <a:cubicBezTo>
                  <a:pt x="439930" y="175073"/>
                  <a:pt x="442793" y="177936"/>
                  <a:pt x="443151" y="182232"/>
                </a:cubicBezTo>
                <a:lnTo>
                  <a:pt x="443151" y="197623"/>
                </a:lnTo>
                <a:cubicBezTo>
                  <a:pt x="443151" y="201560"/>
                  <a:pt x="439930" y="204781"/>
                  <a:pt x="435994" y="204781"/>
                </a:cubicBezTo>
                <a:lnTo>
                  <a:pt x="434920" y="204781"/>
                </a:lnTo>
                <a:lnTo>
                  <a:pt x="420248" y="204781"/>
                </a:lnTo>
                <a:cubicBezTo>
                  <a:pt x="416311" y="204781"/>
                  <a:pt x="413090" y="201560"/>
                  <a:pt x="413090" y="197623"/>
                </a:cubicBezTo>
                <a:lnTo>
                  <a:pt x="413090" y="182232"/>
                </a:lnTo>
                <a:cubicBezTo>
                  <a:pt x="413090" y="178652"/>
                  <a:pt x="416311" y="175073"/>
                  <a:pt x="420248" y="175073"/>
                </a:cubicBezTo>
                <a:close/>
                <a:moveTo>
                  <a:pt x="146647" y="127441"/>
                </a:moveTo>
                <a:lnTo>
                  <a:pt x="176754" y="127441"/>
                </a:lnTo>
                <a:cubicBezTo>
                  <a:pt x="184998" y="127441"/>
                  <a:pt x="191091" y="133534"/>
                  <a:pt x="191091" y="141778"/>
                </a:cubicBezTo>
                <a:lnTo>
                  <a:pt x="191091" y="171885"/>
                </a:lnTo>
                <a:cubicBezTo>
                  <a:pt x="191091" y="180129"/>
                  <a:pt x="184998" y="186222"/>
                  <a:pt x="176754" y="186222"/>
                </a:cubicBezTo>
                <a:lnTo>
                  <a:pt x="146647" y="186222"/>
                </a:lnTo>
                <a:cubicBezTo>
                  <a:pt x="138761" y="186222"/>
                  <a:pt x="132310" y="180129"/>
                  <a:pt x="132310" y="171885"/>
                </a:cubicBezTo>
                <a:lnTo>
                  <a:pt x="132310" y="141778"/>
                </a:lnTo>
                <a:cubicBezTo>
                  <a:pt x="132310" y="133534"/>
                  <a:pt x="138761" y="127441"/>
                  <a:pt x="146647" y="127441"/>
                </a:cubicBezTo>
                <a:close/>
                <a:moveTo>
                  <a:pt x="420248" y="117421"/>
                </a:moveTo>
                <a:lnTo>
                  <a:pt x="431699" y="117421"/>
                </a:lnTo>
                <a:lnTo>
                  <a:pt x="434920" y="117421"/>
                </a:lnTo>
                <a:lnTo>
                  <a:pt x="435636" y="117421"/>
                </a:lnTo>
                <a:cubicBezTo>
                  <a:pt x="439930" y="117421"/>
                  <a:pt x="442793" y="120649"/>
                  <a:pt x="443151" y="124954"/>
                </a:cubicBezTo>
                <a:lnTo>
                  <a:pt x="443151" y="140378"/>
                </a:lnTo>
                <a:cubicBezTo>
                  <a:pt x="443151" y="144324"/>
                  <a:pt x="439930" y="147552"/>
                  <a:pt x="435994" y="147552"/>
                </a:cubicBezTo>
                <a:lnTo>
                  <a:pt x="434920" y="147552"/>
                </a:lnTo>
                <a:lnTo>
                  <a:pt x="431699" y="147552"/>
                </a:lnTo>
                <a:lnTo>
                  <a:pt x="420248" y="147552"/>
                </a:lnTo>
                <a:cubicBezTo>
                  <a:pt x="416311" y="147552"/>
                  <a:pt x="413090" y="144324"/>
                  <a:pt x="413090" y="140378"/>
                </a:cubicBezTo>
                <a:lnTo>
                  <a:pt x="413090" y="124595"/>
                </a:lnTo>
                <a:cubicBezTo>
                  <a:pt x="413090" y="120649"/>
                  <a:pt x="416311" y="117421"/>
                  <a:pt x="420248" y="117421"/>
                </a:cubicBezTo>
                <a:close/>
                <a:moveTo>
                  <a:pt x="420249" y="60192"/>
                </a:moveTo>
                <a:lnTo>
                  <a:pt x="435640" y="60192"/>
                </a:lnTo>
                <a:cubicBezTo>
                  <a:pt x="439935" y="60192"/>
                  <a:pt x="442798" y="63413"/>
                  <a:pt x="442798" y="67349"/>
                </a:cubicBezTo>
                <a:lnTo>
                  <a:pt x="442798" y="71644"/>
                </a:lnTo>
                <a:lnTo>
                  <a:pt x="442798" y="83096"/>
                </a:lnTo>
                <a:cubicBezTo>
                  <a:pt x="442798" y="87032"/>
                  <a:pt x="439219" y="90253"/>
                  <a:pt x="435640" y="90253"/>
                </a:cubicBezTo>
                <a:lnTo>
                  <a:pt x="420249" y="90253"/>
                </a:lnTo>
                <a:cubicBezTo>
                  <a:pt x="416312" y="90253"/>
                  <a:pt x="413090" y="87032"/>
                  <a:pt x="413090" y="83096"/>
                </a:cubicBezTo>
                <a:lnTo>
                  <a:pt x="413090" y="71644"/>
                </a:lnTo>
                <a:lnTo>
                  <a:pt x="413090" y="67349"/>
                </a:lnTo>
                <a:cubicBezTo>
                  <a:pt x="413090" y="63413"/>
                  <a:pt x="416312" y="60192"/>
                  <a:pt x="420249" y="60192"/>
                </a:cubicBezTo>
                <a:close/>
                <a:moveTo>
                  <a:pt x="391206" y="47618"/>
                </a:moveTo>
                <a:cubicBezTo>
                  <a:pt x="387261" y="47618"/>
                  <a:pt x="384034" y="51199"/>
                  <a:pt x="384034" y="54779"/>
                </a:cubicBezTo>
                <a:lnTo>
                  <a:pt x="384034" y="93088"/>
                </a:lnTo>
                <a:lnTo>
                  <a:pt x="384034" y="214462"/>
                </a:lnTo>
                <a:cubicBezTo>
                  <a:pt x="384034" y="218042"/>
                  <a:pt x="387261" y="221622"/>
                  <a:pt x="391206" y="221622"/>
                </a:cubicBezTo>
                <a:lnTo>
                  <a:pt x="434953" y="221622"/>
                </a:lnTo>
                <a:lnTo>
                  <a:pt x="483003" y="221622"/>
                </a:lnTo>
                <a:lnTo>
                  <a:pt x="541093" y="221622"/>
                </a:lnTo>
                <a:cubicBezTo>
                  <a:pt x="545037" y="221622"/>
                  <a:pt x="548264" y="218042"/>
                  <a:pt x="548264" y="214462"/>
                </a:cubicBezTo>
                <a:lnTo>
                  <a:pt x="548264" y="54779"/>
                </a:lnTo>
                <a:cubicBezTo>
                  <a:pt x="548264" y="51199"/>
                  <a:pt x="545037" y="47618"/>
                  <a:pt x="541093" y="47618"/>
                </a:cubicBezTo>
                <a:lnTo>
                  <a:pt x="465074" y="47618"/>
                </a:lnTo>
                <a:close/>
                <a:moveTo>
                  <a:pt x="28685" y="45515"/>
                </a:moveTo>
                <a:lnTo>
                  <a:pt x="269643" y="45515"/>
                </a:lnTo>
                <a:lnTo>
                  <a:pt x="269643" y="93133"/>
                </a:lnTo>
                <a:lnTo>
                  <a:pt x="110080" y="93133"/>
                </a:lnTo>
                <a:cubicBezTo>
                  <a:pt x="101833" y="93133"/>
                  <a:pt x="95737" y="99220"/>
                  <a:pt x="95737" y="107454"/>
                </a:cubicBezTo>
                <a:lnTo>
                  <a:pt x="95737" y="409991"/>
                </a:lnTo>
                <a:cubicBezTo>
                  <a:pt x="95737" y="418225"/>
                  <a:pt x="101833" y="424312"/>
                  <a:pt x="110080" y="424312"/>
                </a:cubicBezTo>
                <a:lnTo>
                  <a:pt x="420601" y="424312"/>
                </a:lnTo>
                <a:cubicBezTo>
                  <a:pt x="428848" y="424312"/>
                  <a:pt x="434943" y="418225"/>
                  <a:pt x="434943" y="409991"/>
                </a:cubicBezTo>
                <a:lnTo>
                  <a:pt x="434943" y="388151"/>
                </a:lnTo>
                <a:lnTo>
                  <a:pt x="483350" y="388151"/>
                </a:lnTo>
                <a:lnTo>
                  <a:pt x="483350" y="420016"/>
                </a:lnTo>
                <a:lnTo>
                  <a:pt x="483350" y="442930"/>
                </a:lnTo>
                <a:cubicBezTo>
                  <a:pt x="483350" y="446510"/>
                  <a:pt x="483709" y="449374"/>
                  <a:pt x="482991" y="452596"/>
                </a:cubicBezTo>
                <a:cubicBezTo>
                  <a:pt x="481557" y="458683"/>
                  <a:pt x="477254" y="463695"/>
                  <a:pt x="474386" y="469424"/>
                </a:cubicBezTo>
                <a:cubicBezTo>
                  <a:pt x="470442" y="475868"/>
                  <a:pt x="467932" y="483745"/>
                  <a:pt x="467214" y="491622"/>
                </a:cubicBezTo>
                <a:cubicBezTo>
                  <a:pt x="465063" y="507017"/>
                  <a:pt x="469366" y="524561"/>
                  <a:pt x="478689" y="537092"/>
                </a:cubicBezTo>
                <a:cubicBezTo>
                  <a:pt x="484784" y="546043"/>
                  <a:pt x="484426" y="558574"/>
                  <a:pt x="476537" y="567166"/>
                </a:cubicBezTo>
                <a:cubicBezTo>
                  <a:pt x="471876" y="572537"/>
                  <a:pt x="464704" y="574685"/>
                  <a:pt x="457892" y="574685"/>
                </a:cubicBezTo>
                <a:lnTo>
                  <a:pt x="28685" y="574685"/>
                </a:lnTo>
                <a:cubicBezTo>
                  <a:pt x="12908" y="574685"/>
                  <a:pt x="0" y="561796"/>
                  <a:pt x="0" y="546043"/>
                </a:cubicBezTo>
                <a:lnTo>
                  <a:pt x="0" y="447226"/>
                </a:lnTo>
                <a:lnTo>
                  <a:pt x="0" y="74157"/>
                </a:lnTo>
                <a:cubicBezTo>
                  <a:pt x="0" y="58404"/>
                  <a:pt x="12908" y="45515"/>
                  <a:pt x="28685" y="45515"/>
                </a:cubicBezTo>
                <a:close/>
                <a:moveTo>
                  <a:pt x="331323" y="0"/>
                </a:moveTo>
                <a:lnTo>
                  <a:pt x="581971" y="0"/>
                </a:lnTo>
                <a:cubicBezTo>
                  <a:pt x="589859" y="0"/>
                  <a:pt x="596314" y="6086"/>
                  <a:pt x="596314" y="14321"/>
                </a:cubicBezTo>
                <a:lnTo>
                  <a:pt x="596314" y="245969"/>
                </a:lnTo>
                <a:cubicBezTo>
                  <a:pt x="596314" y="250623"/>
                  <a:pt x="593804" y="254919"/>
                  <a:pt x="591294" y="259216"/>
                </a:cubicBezTo>
                <a:cubicBezTo>
                  <a:pt x="589859" y="261006"/>
                  <a:pt x="589142" y="262438"/>
                  <a:pt x="588066" y="263870"/>
                </a:cubicBezTo>
                <a:cubicBezTo>
                  <a:pt x="584122" y="269241"/>
                  <a:pt x="582688" y="275327"/>
                  <a:pt x="582688" y="281056"/>
                </a:cubicBezTo>
                <a:cubicBezTo>
                  <a:pt x="583405" y="287858"/>
                  <a:pt x="586274" y="295019"/>
                  <a:pt x="590576" y="300389"/>
                </a:cubicBezTo>
                <a:cubicBezTo>
                  <a:pt x="597748" y="308982"/>
                  <a:pt x="598465" y="321155"/>
                  <a:pt x="591294" y="330464"/>
                </a:cubicBezTo>
                <a:cubicBezTo>
                  <a:pt x="586632" y="336551"/>
                  <a:pt x="579102" y="339773"/>
                  <a:pt x="571213" y="339773"/>
                </a:cubicBezTo>
                <a:lnTo>
                  <a:pt x="483003" y="339773"/>
                </a:lnTo>
                <a:lnTo>
                  <a:pt x="434953" y="339773"/>
                </a:lnTo>
                <a:lnTo>
                  <a:pt x="331323" y="339773"/>
                </a:lnTo>
                <a:cubicBezTo>
                  <a:pt x="323076" y="339773"/>
                  <a:pt x="316980" y="333687"/>
                  <a:pt x="316980" y="325452"/>
                </a:cubicBezTo>
                <a:lnTo>
                  <a:pt x="316980" y="245252"/>
                </a:lnTo>
                <a:lnTo>
                  <a:pt x="316980" y="93088"/>
                </a:lnTo>
                <a:lnTo>
                  <a:pt x="316980" y="45470"/>
                </a:lnTo>
                <a:lnTo>
                  <a:pt x="316980" y="14321"/>
                </a:lnTo>
                <a:cubicBezTo>
                  <a:pt x="316980" y="6086"/>
                  <a:pt x="323076" y="0"/>
                  <a:pt x="33132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5000"/>
                </a:schemeClr>
              </a:solidFill>
              <a:cs typeface="+mn-ea"/>
              <a:sym typeface="+mn-lt"/>
            </a:endParaRPr>
          </a:p>
        </p:txBody>
      </p:sp>
      <p:sp>
        <p:nvSpPr>
          <p:cNvPr id="29" name="2"/>
          <p:cNvSpPr/>
          <p:nvPr/>
        </p:nvSpPr>
        <p:spPr>
          <a:xfrm>
            <a:off x="8457751" y="3851128"/>
            <a:ext cx="343754" cy="327403"/>
          </a:xfrm>
          <a:custGeom>
            <a:avLst/>
            <a:gdLst>
              <a:gd name="connsiteX0" fmla="*/ 69048 w 609763"/>
              <a:gd name="connsiteY0" fmla="*/ 467002 h 580760"/>
              <a:gd name="connsiteX1" fmla="*/ 84749 w 609763"/>
              <a:gd name="connsiteY1" fmla="*/ 482703 h 580760"/>
              <a:gd name="connsiteX2" fmla="*/ 69048 w 609763"/>
              <a:gd name="connsiteY2" fmla="*/ 498404 h 580760"/>
              <a:gd name="connsiteX3" fmla="*/ 53347 w 609763"/>
              <a:gd name="connsiteY3" fmla="*/ 482703 h 580760"/>
              <a:gd name="connsiteX4" fmla="*/ 69048 w 609763"/>
              <a:gd name="connsiteY4" fmla="*/ 467002 h 580760"/>
              <a:gd name="connsiteX5" fmla="*/ 69048 w 609763"/>
              <a:gd name="connsiteY5" fmla="*/ 327212 h 580760"/>
              <a:gd name="connsiteX6" fmla="*/ 84749 w 609763"/>
              <a:gd name="connsiteY6" fmla="*/ 342913 h 580760"/>
              <a:gd name="connsiteX7" fmla="*/ 69048 w 609763"/>
              <a:gd name="connsiteY7" fmla="*/ 358614 h 580760"/>
              <a:gd name="connsiteX8" fmla="*/ 53347 w 609763"/>
              <a:gd name="connsiteY8" fmla="*/ 342913 h 580760"/>
              <a:gd name="connsiteX9" fmla="*/ 69048 w 609763"/>
              <a:gd name="connsiteY9" fmla="*/ 327212 h 580760"/>
              <a:gd name="connsiteX10" fmla="*/ 443351 w 609763"/>
              <a:gd name="connsiteY10" fmla="*/ 299768 h 580760"/>
              <a:gd name="connsiteX11" fmla="*/ 370388 w 609763"/>
              <a:gd name="connsiteY11" fmla="*/ 324702 h 580760"/>
              <a:gd name="connsiteX12" fmla="*/ 358882 w 609763"/>
              <a:gd name="connsiteY12" fmla="*/ 368686 h 580760"/>
              <a:gd name="connsiteX13" fmla="*/ 363653 w 609763"/>
              <a:gd name="connsiteY13" fmla="*/ 378772 h 580760"/>
              <a:gd name="connsiteX14" fmla="*/ 347096 w 609763"/>
              <a:gd name="connsiteY14" fmla="*/ 410429 h 580760"/>
              <a:gd name="connsiteX15" fmla="*/ 360285 w 609763"/>
              <a:gd name="connsiteY15" fmla="*/ 417153 h 580760"/>
              <a:gd name="connsiteX16" fmla="*/ 359163 w 609763"/>
              <a:gd name="connsiteY16" fmla="*/ 426118 h 580760"/>
              <a:gd name="connsiteX17" fmla="*/ 365056 w 609763"/>
              <a:gd name="connsiteY17" fmla="*/ 441526 h 580760"/>
              <a:gd name="connsiteX18" fmla="*/ 363933 w 609763"/>
              <a:gd name="connsiteY18" fmla="*/ 455534 h 580760"/>
              <a:gd name="connsiteX19" fmla="*/ 381332 w 609763"/>
              <a:gd name="connsiteY19" fmla="*/ 463658 h 580760"/>
              <a:gd name="connsiteX20" fmla="*/ 404063 w 609763"/>
              <a:gd name="connsiteY20" fmla="*/ 460016 h 580760"/>
              <a:gd name="connsiteX21" fmla="*/ 392277 w 609763"/>
              <a:gd name="connsiteY21" fmla="*/ 489993 h 580760"/>
              <a:gd name="connsiteX22" fmla="*/ 499476 w 609763"/>
              <a:gd name="connsiteY22" fmla="*/ 489993 h 580760"/>
              <a:gd name="connsiteX23" fmla="*/ 468888 w 609763"/>
              <a:gd name="connsiteY23" fmla="*/ 437884 h 580760"/>
              <a:gd name="connsiteX24" fmla="*/ 499196 w 609763"/>
              <a:gd name="connsiteY24" fmla="*/ 360842 h 580760"/>
              <a:gd name="connsiteX25" fmla="*/ 443351 w 609763"/>
              <a:gd name="connsiteY25" fmla="*/ 299768 h 580760"/>
              <a:gd name="connsiteX26" fmla="*/ 394522 w 609763"/>
              <a:gd name="connsiteY26" fmla="*/ 208438 h 580760"/>
              <a:gd name="connsiteX27" fmla="*/ 405466 w 609763"/>
              <a:gd name="connsiteY27" fmla="*/ 213481 h 580760"/>
              <a:gd name="connsiteX28" fmla="*/ 416972 w 609763"/>
              <a:gd name="connsiteY28" fmla="*/ 244578 h 580760"/>
              <a:gd name="connsiteX29" fmla="*/ 431845 w 609763"/>
              <a:gd name="connsiteY29" fmla="*/ 252702 h 580760"/>
              <a:gd name="connsiteX30" fmla="*/ 441106 w 609763"/>
              <a:gd name="connsiteY30" fmla="*/ 245699 h 580760"/>
              <a:gd name="connsiteX31" fmla="*/ 455137 w 609763"/>
              <a:gd name="connsiteY31" fmla="*/ 215162 h 580760"/>
              <a:gd name="connsiteX32" fmla="*/ 466082 w 609763"/>
              <a:gd name="connsiteY32" fmla="*/ 211240 h 580760"/>
              <a:gd name="connsiteX33" fmla="*/ 534555 w 609763"/>
              <a:gd name="connsiteY33" fmla="*/ 242617 h 580760"/>
              <a:gd name="connsiteX34" fmla="*/ 538764 w 609763"/>
              <a:gd name="connsiteY34" fmla="*/ 253823 h 580760"/>
              <a:gd name="connsiteX35" fmla="*/ 524733 w 609763"/>
              <a:gd name="connsiteY35" fmla="*/ 284080 h 580760"/>
              <a:gd name="connsiteX36" fmla="*/ 529223 w 609763"/>
              <a:gd name="connsiteY36" fmla="*/ 300329 h 580760"/>
              <a:gd name="connsiteX37" fmla="*/ 541009 w 609763"/>
              <a:gd name="connsiteY37" fmla="*/ 301729 h 580760"/>
              <a:gd name="connsiteX38" fmla="*/ 572439 w 609763"/>
              <a:gd name="connsiteY38" fmla="*/ 290243 h 580760"/>
              <a:gd name="connsiteX39" fmla="*/ 583103 w 609763"/>
              <a:gd name="connsiteY39" fmla="*/ 295286 h 580760"/>
              <a:gd name="connsiteX40" fmla="*/ 609201 w 609763"/>
              <a:gd name="connsiteY40" fmla="*/ 365885 h 580760"/>
              <a:gd name="connsiteX41" fmla="*/ 604431 w 609763"/>
              <a:gd name="connsiteY41" fmla="*/ 376530 h 580760"/>
              <a:gd name="connsiteX42" fmla="*/ 573001 w 609763"/>
              <a:gd name="connsiteY42" fmla="*/ 388297 h 580760"/>
              <a:gd name="connsiteX43" fmla="*/ 565143 w 609763"/>
              <a:gd name="connsiteY43" fmla="*/ 396982 h 580760"/>
              <a:gd name="connsiteX44" fmla="*/ 572159 w 609763"/>
              <a:gd name="connsiteY44" fmla="*/ 412110 h 580760"/>
              <a:gd name="connsiteX45" fmla="*/ 602466 w 609763"/>
              <a:gd name="connsiteY45" fmla="*/ 426118 h 580760"/>
              <a:gd name="connsiteX46" fmla="*/ 606395 w 609763"/>
              <a:gd name="connsiteY46" fmla="*/ 437044 h 580760"/>
              <a:gd name="connsiteX47" fmla="*/ 574965 w 609763"/>
              <a:gd name="connsiteY47" fmla="*/ 505681 h 580760"/>
              <a:gd name="connsiteX48" fmla="*/ 563740 w 609763"/>
              <a:gd name="connsiteY48" fmla="*/ 509604 h 580760"/>
              <a:gd name="connsiteX49" fmla="*/ 533432 w 609763"/>
              <a:gd name="connsiteY49" fmla="*/ 495596 h 580760"/>
              <a:gd name="connsiteX50" fmla="*/ 517156 w 609763"/>
              <a:gd name="connsiteY50" fmla="*/ 500358 h 580760"/>
              <a:gd name="connsiteX51" fmla="*/ 515753 w 609763"/>
              <a:gd name="connsiteY51" fmla="*/ 511845 h 580760"/>
              <a:gd name="connsiteX52" fmla="*/ 527258 w 609763"/>
              <a:gd name="connsiteY52" fmla="*/ 543222 h 580760"/>
              <a:gd name="connsiteX53" fmla="*/ 522488 w 609763"/>
              <a:gd name="connsiteY53" fmla="*/ 554148 h 580760"/>
              <a:gd name="connsiteX54" fmla="*/ 451489 w 609763"/>
              <a:gd name="connsiteY54" fmla="*/ 580202 h 580760"/>
              <a:gd name="connsiteX55" fmla="*/ 440825 w 609763"/>
              <a:gd name="connsiteY55" fmla="*/ 575160 h 580760"/>
              <a:gd name="connsiteX56" fmla="*/ 429320 w 609763"/>
              <a:gd name="connsiteY56" fmla="*/ 543782 h 580760"/>
              <a:gd name="connsiteX57" fmla="*/ 414727 w 609763"/>
              <a:gd name="connsiteY57" fmla="*/ 535658 h 580760"/>
              <a:gd name="connsiteX58" fmla="*/ 405186 w 609763"/>
              <a:gd name="connsiteY58" fmla="*/ 542942 h 580760"/>
              <a:gd name="connsiteX59" fmla="*/ 391154 w 609763"/>
              <a:gd name="connsiteY59" fmla="*/ 573198 h 580760"/>
              <a:gd name="connsiteX60" fmla="*/ 380210 w 609763"/>
              <a:gd name="connsiteY60" fmla="*/ 577401 h 580760"/>
              <a:gd name="connsiteX61" fmla="*/ 311456 w 609763"/>
              <a:gd name="connsiteY61" fmla="*/ 545743 h 580760"/>
              <a:gd name="connsiteX62" fmla="*/ 307527 w 609763"/>
              <a:gd name="connsiteY62" fmla="*/ 534537 h 580760"/>
              <a:gd name="connsiteX63" fmla="*/ 321559 w 609763"/>
              <a:gd name="connsiteY63" fmla="*/ 504561 h 580760"/>
              <a:gd name="connsiteX64" fmla="*/ 317069 w 609763"/>
              <a:gd name="connsiteY64" fmla="*/ 488312 h 580760"/>
              <a:gd name="connsiteX65" fmla="*/ 305282 w 609763"/>
              <a:gd name="connsiteY65" fmla="*/ 486631 h 580760"/>
              <a:gd name="connsiteX66" fmla="*/ 273852 w 609763"/>
              <a:gd name="connsiteY66" fmla="*/ 498397 h 580760"/>
              <a:gd name="connsiteX67" fmla="*/ 263188 w 609763"/>
              <a:gd name="connsiteY67" fmla="*/ 493355 h 580760"/>
              <a:gd name="connsiteX68" fmla="*/ 236809 w 609763"/>
              <a:gd name="connsiteY68" fmla="*/ 422756 h 580760"/>
              <a:gd name="connsiteX69" fmla="*/ 241861 w 609763"/>
              <a:gd name="connsiteY69" fmla="*/ 411830 h 580760"/>
              <a:gd name="connsiteX70" fmla="*/ 273291 w 609763"/>
              <a:gd name="connsiteY70" fmla="*/ 400344 h 580760"/>
              <a:gd name="connsiteX71" fmla="*/ 281429 w 609763"/>
              <a:gd name="connsiteY71" fmla="*/ 385776 h 580760"/>
              <a:gd name="connsiteX72" fmla="*/ 274133 w 609763"/>
              <a:gd name="connsiteY72" fmla="*/ 376530 h 580760"/>
              <a:gd name="connsiteX73" fmla="*/ 243825 w 609763"/>
              <a:gd name="connsiteY73" fmla="*/ 362523 h 580760"/>
              <a:gd name="connsiteX74" fmla="*/ 239896 w 609763"/>
              <a:gd name="connsiteY74" fmla="*/ 351317 h 580760"/>
              <a:gd name="connsiteX75" fmla="*/ 271327 w 609763"/>
              <a:gd name="connsiteY75" fmla="*/ 282959 h 580760"/>
              <a:gd name="connsiteX76" fmla="*/ 282552 w 609763"/>
              <a:gd name="connsiteY76" fmla="*/ 278757 h 580760"/>
              <a:gd name="connsiteX77" fmla="*/ 312859 w 609763"/>
              <a:gd name="connsiteY77" fmla="*/ 292764 h 580760"/>
              <a:gd name="connsiteX78" fmla="*/ 328855 w 609763"/>
              <a:gd name="connsiteY78" fmla="*/ 288282 h 580760"/>
              <a:gd name="connsiteX79" fmla="*/ 330539 w 609763"/>
              <a:gd name="connsiteY79" fmla="*/ 276796 h 580760"/>
              <a:gd name="connsiteX80" fmla="*/ 318752 w 609763"/>
              <a:gd name="connsiteY80" fmla="*/ 245418 h 580760"/>
              <a:gd name="connsiteX81" fmla="*/ 323804 w 609763"/>
              <a:gd name="connsiteY81" fmla="*/ 234492 h 580760"/>
              <a:gd name="connsiteX82" fmla="*/ 69048 w 609763"/>
              <a:gd name="connsiteY82" fmla="*/ 187422 h 580760"/>
              <a:gd name="connsiteX83" fmla="*/ 84749 w 609763"/>
              <a:gd name="connsiteY83" fmla="*/ 203123 h 580760"/>
              <a:gd name="connsiteX84" fmla="*/ 69048 w 609763"/>
              <a:gd name="connsiteY84" fmla="*/ 218824 h 580760"/>
              <a:gd name="connsiteX85" fmla="*/ 53347 w 609763"/>
              <a:gd name="connsiteY85" fmla="*/ 203123 h 580760"/>
              <a:gd name="connsiteX86" fmla="*/ 69048 w 609763"/>
              <a:gd name="connsiteY86" fmla="*/ 187422 h 580760"/>
              <a:gd name="connsiteX87" fmla="*/ 70434 w 609763"/>
              <a:gd name="connsiteY87" fmla="*/ 0 h 580760"/>
              <a:gd name="connsiteX88" fmla="*/ 409976 w 609763"/>
              <a:gd name="connsiteY88" fmla="*/ 0 h 580760"/>
              <a:gd name="connsiteX89" fmla="*/ 436635 w 609763"/>
              <a:gd name="connsiteY89" fmla="*/ 21853 h 580760"/>
              <a:gd name="connsiteX90" fmla="*/ 480130 w 609763"/>
              <a:gd name="connsiteY90" fmla="*/ 180149 h 580760"/>
              <a:gd name="connsiteX91" fmla="*/ 480410 w 609763"/>
              <a:gd name="connsiteY91" fmla="*/ 181270 h 580760"/>
              <a:gd name="connsiteX92" fmla="*/ 480410 w 609763"/>
              <a:gd name="connsiteY92" fmla="*/ 192196 h 580760"/>
              <a:gd name="connsiteX93" fmla="*/ 475920 w 609763"/>
              <a:gd name="connsiteY93" fmla="*/ 189955 h 580760"/>
              <a:gd name="connsiteX94" fmla="*/ 458522 w 609763"/>
              <a:gd name="connsiteY94" fmla="*/ 187713 h 580760"/>
              <a:gd name="connsiteX95" fmla="*/ 458522 w 609763"/>
              <a:gd name="connsiteY95" fmla="*/ 181270 h 580760"/>
              <a:gd name="connsiteX96" fmla="*/ 436635 w 609763"/>
              <a:gd name="connsiteY96" fmla="*/ 159697 h 580760"/>
              <a:gd name="connsiteX97" fmla="*/ 43775 w 609763"/>
              <a:gd name="connsiteY97" fmla="*/ 159697 h 580760"/>
              <a:gd name="connsiteX98" fmla="*/ 21888 w 609763"/>
              <a:gd name="connsiteY98" fmla="*/ 181270 h 580760"/>
              <a:gd name="connsiteX99" fmla="*/ 21888 w 609763"/>
              <a:gd name="connsiteY99" fmla="*/ 224977 h 580760"/>
              <a:gd name="connsiteX100" fmla="*/ 43775 w 609763"/>
              <a:gd name="connsiteY100" fmla="*/ 246830 h 580760"/>
              <a:gd name="connsiteX101" fmla="*/ 295486 w 609763"/>
              <a:gd name="connsiteY101" fmla="*/ 246830 h 580760"/>
              <a:gd name="connsiteX102" fmla="*/ 296889 w 609763"/>
              <a:gd name="connsiteY102" fmla="*/ 253274 h 580760"/>
              <a:gd name="connsiteX103" fmla="*/ 299976 w 609763"/>
              <a:gd name="connsiteY103" fmla="*/ 261118 h 580760"/>
              <a:gd name="connsiteX104" fmla="*/ 292119 w 609763"/>
              <a:gd name="connsiteY104" fmla="*/ 257756 h 580760"/>
              <a:gd name="connsiteX105" fmla="*/ 250307 w 609763"/>
              <a:gd name="connsiteY105" fmla="*/ 273166 h 580760"/>
              <a:gd name="connsiteX106" fmla="*/ 238241 w 609763"/>
              <a:gd name="connsiteY106" fmla="*/ 299222 h 580760"/>
              <a:gd name="connsiteX107" fmla="*/ 43775 w 609763"/>
              <a:gd name="connsiteY107" fmla="*/ 299222 h 580760"/>
              <a:gd name="connsiteX108" fmla="*/ 21888 w 609763"/>
              <a:gd name="connsiteY108" fmla="*/ 321075 h 580760"/>
              <a:gd name="connsiteX109" fmla="*/ 21888 w 609763"/>
              <a:gd name="connsiteY109" fmla="*/ 364781 h 580760"/>
              <a:gd name="connsiteX110" fmla="*/ 43775 w 609763"/>
              <a:gd name="connsiteY110" fmla="*/ 386634 h 580760"/>
              <a:gd name="connsiteX111" fmla="*/ 240486 w 609763"/>
              <a:gd name="connsiteY111" fmla="*/ 386634 h 580760"/>
              <a:gd name="connsiteX112" fmla="*/ 241889 w 609763"/>
              <a:gd name="connsiteY112" fmla="*/ 387195 h 580760"/>
              <a:gd name="connsiteX113" fmla="*/ 233751 w 609763"/>
              <a:gd name="connsiteY113" fmla="*/ 389997 h 580760"/>
              <a:gd name="connsiteX114" fmla="*/ 214950 w 609763"/>
              <a:gd name="connsiteY114" fmla="*/ 430621 h 580760"/>
              <a:gd name="connsiteX115" fmla="*/ 218317 w 609763"/>
              <a:gd name="connsiteY115" fmla="*/ 439026 h 580760"/>
              <a:gd name="connsiteX116" fmla="*/ 43775 w 609763"/>
              <a:gd name="connsiteY116" fmla="*/ 439026 h 580760"/>
              <a:gd name="connsiteX117" fmla="*/ 21888 w 609763"/>
              <a:gd name="connsiteY117" fmla="*/ 460879 h 580760"/>
              <a:gd name="connsiteX118" fmla="*/ 21888 w 609763"/>
              <a:gd name="connsiteY118" fmla="*/ 504586 h 580760"/>
              <a:gd name="connsiteX119" fmla="*/ 43775 w 609763"/>
              <a:gd name="connsiteY119" fmla="*/ 526439 h 580760"/>
              <a:gd name="connsiteX120" fmla="*/ 285945 w 609763"/>
              <a:gd name="connsiteY120" fmla="*/ 526439 h 580760"/>
              <a:gd name="connsiteX121" fmla="*/ 285103 w 609763"/>
              <a:gd name="connsiteY121" fmla="*/ 548012 h 580760"/>
              <a:gd name="connsiteX122" fmla="*/ 43775 w 609763"/>
              <a:gd name="connsiteY122" fmla="*/ 548012 h 580760"/>
              <a:gd name="connsiteX123" fmla="*/ 0 w 609763"/>
              <a:gd name="connsiteY123" fmla="*/ 504586 h 580760"/>
              <a:gd name="connsiteX124" fmla="*/ 0 w 609763"/>
              <a:gd name="connsiteY124" fmla="*/ 460879 h 580760"/>
              <a:gd name="connsiteX125" fmla="*/ 280 w 609763"/>
              <a:gd name="connsiteY125" fmla="*/ 459479 h 580760"/>
              <a:gd name="connsiteX126" fmla="*/ 11505 w 609763"/>
              <a:gd name="connsiteY126" fmla="*/ 394199 h 580760"/>
              <a:gd name="connsiteX127" fmla="*/ 0 w 609763"/>
              <a:gd name="connsiteY127" fmla="*/ 364781 h 580760"/>
              <a:gd name="connsiteX128" fmla="*/ 0 w 609763"/>
              <a:gd name="connsiteY128" fmla="*/ 321075 h 580760"/>
              <a:gd name="connsiteX129" fmla="*/ 280 w 609763"/>
              <a:gd name="connsiteY129" fmla="*/ 319954 h 580760"/>
              <a:gd name="connsiteX130" fmla="*/ 11505 w 609763"/>
              <a:gd name="connsiteY130" fmla="*/ 254394 h 580760"/>
              <a:gd name="connsiteX131" fmla="*/ 0 w 609763"/>
              <a:gd name="connsiteY131" fmla="*/ 224977 h 580760"/>
              <a:gd name="connsiteX132" fmla="*/ 0 w 609763"/>
              <a:gd name="connsiteY132" fmla="*/ 181270 h 580760"/>
              <a:gd name="connsiteX133" fmla="*/ 280 w 609763"/>
              <a:gd name="connsiteY133" fmla="*/ 180149 h 580760"/>
              <a:gd name="connsiteX134" fmla="*/ 43775 w 609763"/>
              <a:gd name="connsiteY134" fmla="*/ 21853 h 580760"/>
              <a:gd name="connsiteX135" fmla="*/ 70434 w 609763"/>
              <a:gd name="connsiteY135" fmla="*/ 0 h 580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609763" h="580760">
                <a:moveTo>
                  <a:pt x="69048" y="467002"/>
                </a:moveTo>
                <a:cubicBezTo>
                  <a:pt x="77719" y="467002"/>
                  <a:pt x="84749" y="474032"/>
                  <a:pt x="84749" y="482703"/>
                </a:cubicBezTo>
                <a:cubicBezTo>
                  <a:pt x="84749" y="491374"/>
                  <a:pt x="77719" y="498404"/>
                  <a:pt x="69048" y="498404"/>
                </a:cubicBezTo>
                <a:cubicBezTo>
                  <a:pt x="60377" y="498404"/>
                  <a:pt x="53347" y="491374"/>
                  <a:pt x="53347" y="482703"/>
                </a:cubicBezTo>
                <a:cubicBezTo>
                  <a:pt x="53347" y="474032"/>
                  <a:pt x="60377" y="467002"/>
                  <a:pt x="69048" y="467002"/>
                </a:cubicBezTo>
                <a:close/>
                <a:moveTo>
                  <a:pt x="69048" y="327212"/>
                </a:moveTo>
                <a:cubicBezTo>
                  <a:pt x="77719" y="327212"/>
                  <a:pt x="84749" y="334242"/>
                  <a:pt x="84749" y="342913"/>
                </a:cubicBezTo>
                <a:cubicBezTo>
                  <a:pt x="84749" y="351584"/>
                  <a:pt x="77719" y="358614"/>
                  <a:pt x="69048" y="358614"/>
                </a:cubicBezTo>
                <a:cubicBezTo>
                  <a:pt x="60377" y="358614"/>
                  <a:pt x="53347" y="351584"/>
                  <a:pt x="53347" y="342913"/>
                </a:cubicBezTo>
                <a:cubicBezTo>
                  <a:pt x="53347" y="334242"/>
                  <a:pt x="60377" y="327212"/>
                  <a:pt x="69048" y="327212"/>
                </a:cubicBezTo>
                <a:close/>
                <a:moveTo>
                  <a:pt x="443351" y="299768"/>
                </a:moveTo>
                <a:cubicBezTo>
                  <a:pt x="408273" y="295286"/>
                  <a:pt x="381894" y="303130"/>
                  <a:pt x="370388" y="324702"/>
                </a:cubicBezTo>
                <a:cubicBezTo>
                  <a:pt x="358882" y="346274"/>
                  <a:pt x="358040" y="365324"/>
                  <a:pt x="358882" y="368686"/>
                </a:cubicBezTo>
                <a:cubicBezTo>
                  <a:pt x="359724" y="372328"/>
                  <a:pt x="363653" y="378772"/>
                  <a:pt x="363653" y="378772"/>
                </a:cubicBezTo>
                <a:cubicBezTo>
                  <a:pt x="363653" y="378772"/>
                  <a:pt x="345973" y="405947"/>
                  <a:pt x="347096" y="410429"/>
                </a:cubicBezTo>
                <a:cubicBezTo>
                  <a:pt x="348218" y="414912"/>
                  <a:pt x="360285" y="417153"/>
                  <a:pt x="360285" y="417153"/>
                </a:cubicBezTo>
                <a:cubicBezTo>
                  <a:pt x="360285" y="417153"/>
                  <a:pt x="361408" y="420234"/>
                  <a:pt x="359163" y="426118"/>
                </a:cubicBezTo>
                <a:cubicBezTo>
                  <a:pt x="356918" y="432281"/>
                  <a:pt x="363372" y="439005"/>
                  <a:pt x="365056" y="441526"/>
                </a:cubicBezTo>
                <a:cubicBezTo>
                  <a:pt x="367020" y="444048"/>
                  <a:pt x="362530" y="451332"/>
                  <a:pt x="363933" y="455534"/>
                </a:cubicBezTo>
                <a:cubicBezTo>
                  <a:pt x="365617" y="459736"/>
                  <a:pt x="372913" y="464779"/>
                  <a:pt x="381332" y="463658"/>
                </a:cubicBezTo>
                <a:cubicBezTo>
                  <a:pt x="389470" y="462818"/>
                  <a:pt x="400415" y="460857"/>
                  <a:pt x="404063" y="460016"/>
                </a:cubicBezTo>
                <a:cubicBezTo>
                  <a:pt x="412482" y="479907"/>
                  <a:pt x="392277" y="489993"/>
                  <a:pt x="392277" y="489993"/>
                </a:cubicBezTo>
                <a:lnTo>
                  <a:pt x="499476" y="489993"/>
                </a:lnTo>
                <a:cubicBezTo>
                  <a:pt x="499476" y="489993"/>
                  <a:pt x="468327" y="465059"/>
                  <a:pt x="468888" y="437884"/>
                </a:cubicBezTo>
                <a:cubicBezTo>
                  <a:pt x="469169" y="422476"/>
                  <a:pt x="499476" y="403145"/>
                  <a:pt x="499196" y="360842"/>
                </a:cubicBezTo>
                <a:cubicBezTo>
                  <a:pt x="499196" y="339550"/>
                  <a:pt x="478429" y="304251"/>
                  <a:pt x="443351" y="299768"/>
                </a:cubicBezTo>
                <a:close/>
                <a:moveTo>
                  <a:pt x="394522" y="208438"/>
                </a:moveTo>
                <a:cubicBezTo>
                  <a:pt x="399012" y="206757"/>
                  <a:pt x="403782" y="208998"/>
                  <a:pt x="405466" y="213481"/>
                </a:cubicBezTo>
                <a:lnTo>
                  <a:pt x="416972" y="244578"/>
                </a:lnTo>
                <a:cubicBezTo>
                  <a:pt x="418656" y="249060"/>
                  <a:pt x="428478" y="252702"/>
                  <a:pt x="431845" y="252702"/>
                </a:cubicBezTo>
                <a:cubicBezTo>
                  <a:pt x="434932" y="252983"/>
                  <a:pt x="439141" y="249621"/>
                  <a:pt x="441106" y="245699"/>
                </a:cubicBezTo>
                <a:lnTo>
                  <a:pt x="455137" y="215162"/>
                </a:lnTo>
                <a:cubicBezTo>
                  <a:pt x="456821" y="211240"/>
                  <a:pt x="461872" y="209279"/>
                  <a:pt x="466082" y="211240"/>
                </a:cubicBezTo>
                <a:lnTo>
                  <a:pt x="534555" y="242617"/>
                </a:lnTo>
                <a:cubicBezTo>
                  <a:pt x="538764" y="244578"/>
                  <a:pt x="540728" y="249621"/>
                  <a:pt x="538764" y="253823"/>
                </a:cubicBezTo>
                <a:lnTo>
                  <a:pt x="524733" y="284080"/>
                </a:lnTo>
                <a:cubicBezTo>
                  <a:pt x="522768" y="288282"/>
                  <a:pt x="527258" y="297807"/>
                  <a:pt x="529223" y="300329"/>
                </a:cubicBezTo>
                <a:cubicBezTo>
                  <a:pt x="531468" y="302570"/>
                  <a:pt x="536519" y="303410"/>
                  <a:pt x="541009" y="301729"/>
                </a:cubicBezTo>
                <a:lnTo>
                  <a:pt x="572439" y="290243"/>
                </a:lnTo>
                <a:cubicBezTo>
                  <a:pt x="576649" y="288562"/>
                  <a:pt x="581700" y="290803"/>
                  <a:pt x="583103" y="295286"/>
                </a:cubicBezTo>
                <a:lnTo>
                  <a:pt x="609201" y="365885"/>
                </a:lnTo>
                <a:cubicBezTo>
                  <a:pt x="610885" y="370087"/>
                  <a:pt x="608640" y="375130"/>
                  <a:pt x="604431" y="376530"/>
                </a:cubicBezTo>
                <a:lnTo>
                  <a:pt x="573001" y="388297"/>
                </a:lnTo>
                <a:cubicBezTo>
                  <a:pt x="568511" y="389698"/>
                  <a:pt x="565143" y="393620"/>
                  <a:pt x="565143" y="396982"/>
                </a:cubicBezTo>
                <a:cubicBezTo>
                  <a:pt x="565143" y="400063"/>
                  <a:pt x="567949" y="410149"/>
                  <a:pt x="572159" y="412110"/>
                </a:cubicBezTo>
                <a:lnTo>
                  <a:pt x="602466" y="426118"/>
                </a:lnTo>
                <a:cubicBezTo>
                  <a:pt x="606676" y="428079"/>
                  <a:pt x="608360" y="433122"/>
                  <a:pt x="606395" y="437044"/>
                </a:cubicBezTo>
                <a:lnTo>
                  <a:pt x="574965" y="505681"/>
                </a:lnTo>
                <a:cubicBezTo>
                  <a:pt x="573001" y="509884"/>
                  <a:pt x="567949" y="511565"/>
                  <a:pt x="563740" y="509604"/>
                </a:cubicBezTo>
                <a:lnTo>
                  <a:pt x="533432" y="495596"/>
                </a:lnTo>
                <a:cubicBezTo>
                  <a:pt x="529223" y="493915"/>
                  <a:pt x="519681" y="498117"/>
                  <a:pt x="517156" y="500358"/>
                </a:cubicBezTo>
                <a:cubicBezTo>
                  <a:pt x="514911" y="502320"/>
                  <a:pt x="514069" y="507642"/>
                  <a:pt x="515753" y="511845"/>
                </a:cubicBezTo>
                <a:lnTo>
                  <a:pt x="527258" y="543222"/>
                </a:lnTo>
                <a:cubicBezTo>
                  <a:pt x="528942" y="547704"/>
                  <a:pt x="526697" y="552467"/>
                  <a:pt x="522488" y="554148"/>
                </a:cubicBezTo>
                <a:lnTo>
                  <a:pt x="451489" y="580202"/>
                </a:lnTo>
                <a:cubicBezTo>
                  <a:pt x="447280" y="581883"/>
                  <a:pt x="442228" y="579642"/>
                  <a:pt x="440825" y="575160"/>
                </a:cubicBezTo>
                <a:lnTo>
                  <a:pt x="429320" y="543782"/>
                </a:lnTo>
                <a:cubicBezTo>
                  <a:pt x="427636" y="539580"/>
                  <a:pt x="417814" y="535938"/>
                  <a:pt x="414727" y="535658"/>
                </a:cubicBezTo>
                <a:cubicBezTo>
                  <a:pt x="411359" y="535658"/>
                  <a:pt x="407150" y="538740"/>
                  <a:pt x="405186" y="542942"/>
                </a:cubicBezTo>
                <a:lnTo>
                  <a:pt x="391154" y="573198"/>
                </a:lnTo>
                <a:cubicBezTo>
                  <a:pt x="389470" y="577401"/>
                  <a:pt x="384419" y="579362"/>
                  <a:pt x="380210" y="577401"/>
                </a:cubicBezTo>
                <a:lnTo>
                  <a:pt x="311456" y="545743"/>
                </a:lnTo>
                <a:cubicBezTo>
                  <a:pt x="307527" y="543782"/>
                  <a:pt x="305563" y="538740"/>
                  <a:pt x="307527" y="534537"/>
                </a:cubicBezTo>
                <a:lnTo>
                  <a:pt x="321559" y="504561"/>
                </a:lnTo>
                <a:cubicBezTo>
                  <a:pt x="323523" y="500078"/>
                  <a:pt x="319033" y="490833"/>
                  <a:pt x="317069" y="488312"/>
                </a:cubicBezTo>
                <a:cubicBezTo>
                  <a:pt x="314824" y="485790"/>
                  <a:pt x="309492" y="485230"/>
                  <a:pt x="305282" y="486631"/>
                </a:cubicBezTo>
                <a:lnTo>
                  <a:pt x="273852" y="498397"/>
                </a:lnTo>
                <a:cubicBezTo>
                  <a:pt x="269643" y="500078"/>
                  <a:pt x="264591" y="497557"/>
                  <a:pt x="263188" y="493355"/>
                </a:cubicBezTo>
                <a:lnTo>
                  <a:pt x="236809" y="422756"/>
                </a:lnTo>
                <a:cubicBezTo>
                  <a:pt x="235406" y="418273"/>
                  <a:pt x="237651" y="413511"/>
                  <a:pt x="241861" y="411830"/>
                </a:cubicBezTo>
                <a:lnTo>
                  <a:pt x="273291" y="400344"/>
                </a:lnTo>
                <a:cubicBezTo>
                  <a:pt x="277500" y="398663"/>
                  <a:pt x="281148" y="388857"/>
                  <a:pt x="281429" y="385776"/>
                </a:cubicBezTo>
                <a:cubicBezTo>
                  <a:pt x="281710" y="382694"/>
                  <a:pt x="278342" y="378211"/>
                  <a:pt x="274133" y="376530"/>
                </a:cubicBezTo>
                <a:lnTo>
                  <a:pt x="243825" y="362523"/>
                </a:lnTo>
                <a:cubicBezTo>
                  <a:pt x="239616" y="360562"/>
                  <a:pt x="237932" y="355519"/>
                  <a:pt x="239896" y="351317"/>
                </a:cubicBezTo>
                <a:lnTo>
                  <a:pt x="271327" y="282959"/>
                </a:lnTo>
                <a:cubicBezTo>
                  <a:pt x="273291" y="278757"/>
                  <a:pt x="278342" y="277076"/>
                  <a:pt x="282552" y="278757"/>
                </a:cubicBezTo>
                <a:lnTo>
                  <a:pt x="312859" y="292764"/>
                </a:lnTo>
                <a:cubicBezTo>
                  <a:pt x="317069" y="294726"/>
                  <a:pt x="326610" y="290243"/>
                  <a:pt x="328855" y="288282"/>
                </a:cubicBezTo>
                <a:cubicBezTo>
                  <a:pt x="331381" y="286321"/>
                  <a:pt x="331942" y="280998"/>
                  <a:pt x="330539" y="276796"/>
                </a:cubicBezTo>
                <a:lnTo>
                  <a:pt x="318752" y="245418"/>
                </a:lnTo>
                <a:cubicBezTo>
                  <a:pt x="317349" y="240936"/>
                  <a:pt x="319594" y="236173"/>
                  <a:pt x="323804" y="234492"/>
                </a:cubicBezTo>
                <a:close/>
                <a:moveTo>
                  <a:pt x="69048" y="187422"/>
                </a:moveTo>
                <a:cubicBezTo>
                  <a:pt x="77719" y="187422"/>
                  <a:pt x="84749" y="194452"/>
                  <a:pt x="84749" y="203123"/>
                </a:cubicBezTo>
                <a:cubicBezTo>
                  <a:pt x="84749" y="211794"/>
                  <a:pt x="77719" y="218824"/>
                  <a:pt x="69048" y="218824"/>
                </a:cubicBezTo>
                <a:cubicBezTo>
                  <a:pt x="60377" y="218824"/>
                  <a:pt x="53347" y="211794"/>
                  <a:pt x="53347" y="203123"/>
                </a:cubicBezTo>
                <a:cubicBezTo>
                  <a:pt x="53347" y="194452"/>
                  <a:pt x="60377" y="187422"/>
                  <a:pt x="69048" y="187422"/>
                </a:cubicBezTo>
                <a:close/>
                <a:moveTo>
                  <a:pt x="70434" y="0"/>
                </a:moveTo>
                <a:lnTo>
                  <a:pt x="409976" y="0"/>
                </a:lnTo>
                <a:cubicBezTo>
                  <a:pt x="423165" y="0"/>
                  <a:pt x="435231" y="9806"/>
                  <a:pt x="436635" y="21853"/>
                </a:cubicBezTo>
                <a:lnTo>
                  <a:pt x="480130" y="180149"/>
                </a:lnTo>
                <a:cubicBezTo>
                  <a:pt x="480130" y="180429"/>
                  <a:pt x="480410" y="180989"/>
                  <a:pt x="480410" y="181270"/>
                </a:cubicBezTo>
                <a:lnTo>
                  <a:pt x="480410" y="192196"/>
                </a:lnTo>
                <a:lnTo>
                  <a:pt x="475920" y="189955"/>
                </a:lnTo>
                <a:cubicBezTo>
                  <a:pt x="470308" y="187433"/>
                  <a:pt x="464415" y="186873"/>
                  <a:pt x="458522" y="187713"/>
                </a:cubicBezTo>
                <a:lnTo>
                  <a:pt x="458522" y="181270"/>
                </a:lnTo>
                <a:cubicBezTo>
                  <a:pt x="458522" y="169502"/>
                  <a:pt x="448701" y="159697"/>
                  <a:pt x="436635" y="159697"/>
                </a:cubicBezTo>
                <a:lnTo>
                  <a:pt x="43775" y="159697"/>
                </a:lnTo>
                <a:cubicBezTo>
                  <a:pt x="31709" y="159697"/>
                  <a:pt x="21888" y="169502"/>
                  <a:pt x="21888" y="181270"/>
                </a:cubicBezTo>
                <a:lnTo>
                  <a:pt x="21888" y="224977"/>
                </a:lnTo>
                <a:cubicBezTo>
                  <a:pt x="21888" y="237024"/>
                  <a:pt x="31709" y="246830"/>
                  <a:pt x="43775" y="246830"/>
                </a:cubicBezTo>
                <a:lnTo>
                  <a:pt x="295486" y="246830"/>
                </a:lnTo>
                <a:cubicBezTo>
                  <a:pt x="295767" y="249071"/>
                  <a:pt x="296328" y="251312"/>
                  <a:pt x="296889" y="253274"/>
                </a:cubicBezTo>
                <a:lnTo>
                  <a:pt x="299976" y="261118"/>
                </a:lnTo>
                <a:lnTo>
                  <a:pt x="292119" y="257756"/>
                </a:lnTo>
                <a:cubicBezTo>
                  <a:pt x="276685" y="250752"/>
                  <a:pt x="257323" y="258037"/>
                  <a:pt x="250307" y="273166"/>
                </a:cubicBezTo>
                <a:lnTo>
                  <a:pt x="238241" y="299222"/>
                </a:lnTo>
                <a:lnTo>
                  <a:pt x="43775" y="299222"/>
                </a:lnTo>
                <a:cubicBezTo>
                  <a:pt x="31709" y="299222"/>
                  <a:pt x="21888" y="309027"/>
                  <a:pt x="21888" y="321075"/>
                </a:cubicBezTo>
                <a:lnTo>
                  <a:pt x="21888" y="364781"/>
                </a:lnTo>
                <a:cubicBezTo>
                  <a:pt x="21888" y="376829"/>
                  <a:pt x="31709" y="386634"/>
                  <a:pt x="43775" y="386634"/>
                </a:cubicBezTo>
                <a:lnTo>
                  <a:pt x="240486" y="386634"/>
                </a:lnTo>
                <a:lnTo>
                  <a:pt x="241889" y="387195"/>
                </a:lnTo>
                <a:lnTo>
                  <a:pt x="233751" y="389997"/>
                </a:lnTo>
                <a:cubicBezTo>
                  <a:pt x="217756" y="396160"/>
                  <a:pt x="209337" y="414091"/>
                  <a:pt x="214950" y="430621"/>
                </a:cubicBezTo>
                <a:lnTo>
                  <a:pt x="218317" y="439026"/>
                </a:lnTo>
                <a:lnTo>
                  <a:pt x="43775" y="439026"/>
                </a:lnTo>
                <a:cubicBezTo>
                  <a:pt x="31709" y="439026"/>
                  <a:pt x="21888" y="448832"/>
                  <a:pt x="21888" y="460879"/>
                </a:cubicBezTo>
                <a:lnTo>
                  <a:pt x="21888" y="504586"/>
                </a:lnTo>
                <a:cubicBezTo>
                  <a:pt x="21888" y="516633"/>
                  <a:pt x="31709" y="526439"/>
                  <a:pt x="43775" y="526439"/>
                </a:cubicBezTo>
                <a:lnTo>
                  <a:pt x="285945" y="526439"/>
                </a:lnTo>
                <a:cubicBezTo>
                  <a:pt x="283139" y="533163"/>
                  <a:pt x="282858" y="540728"/>
                  <a:pt x="285103" y="548012"/>
                </a:cubicBezTo>
                <a:lnTo>
                  <a:pt x="43775" y="548012"/>
                </a:lnTo>
                <a:cubicBezTo>
                  <a:pt x="19643" y="548012"/>
                  <a:pt x="0" y="528681"/>
                  <a:pt x="0" y="504586"/>
                </a:cubicBezTo>
                <a:lnTo>
                  <a:pt x="0" y="460879"/>
                </a:lnTo>
                <a:cubicBezTo>
                  <a:pt x="0" y="460319"/>
                  <a:pt x="280" y="460039"/>
                  <a:pt x="280" y="459479"/>
                </a:cubicBezTo>
                <a:lnTo>
                  <a:pt x="11505" y="394199"/>
                </a:lnTo>
                <a:cubicBezTo>
                  <a:pt x="4490" y="386354"/>
                  <a:pt x="0" y="375988"/>
                  <a:pt x="0" y="364781"/>
                </a:cubicBezTo>
                <a:lnTo>
                  <a:pt x="0" y="321075"/>
                </a:lnTo>
                <a:cubicBezTo>
                  <a:pt x="0" y="320795"/>
                  <a:pt x="280" y="320234"/>
                  <a:pt x="280" y="319954"/>
                </a:cubicBezTo>
                <a:lnTo>
                  <a:pt x="11505" y="254394"/>
                </a:lnTo>
                <a:cubicBezTo>
                  <a:pt x="4490" y="246550"/>
                  <a:pt x="0" y="236183"/>
                  <a:pt x="0" y="224977"/>
                </a:cubicBezTo>
                <a:lnTo>
                  <a:pt x="0" y="181270"/>
                </a:lnTo>
                <a:cubicBezTo>
                  <a:pt x="0" y="180989"/>
                  <a:pt x="280" y="180429"/>
                  <a:pt x="280" y="180149"/>
                </a:cubicBezTo>
                <a:lnTo>
                  <a:pt x="43775" y="21853"/>
                </a:lnTo>
                <a:cubicBezTo>
                  <a:pt x="45178" y="9806"/>
                  <a:pt x="56964" y="0"/>
                  <a:pt x="7043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atin typeface="思源黑体 CN Normal" panose="020B0400000000000000" pitchFamily="34" charset="-122"/>
              <a:ea typeface="思源黑体 CN Medium" panose="020B0600000000000000" pitchFamily="34" charset="-122"/>
              <a:cs typeface="+mn-ea"/>
              <a:sym typeface="思源黑体 CN Normal" panose="020B0400000000000000" pitchFamily="34" charset="-122"/>
            </a:endParaRPr>
          </a:p>
        </p:txBody>
      </p:sp>
      <p:grpSp>
        <p:nvGrpSpPr>
          <p:cNvPr id="30" name="组合 29"/>
          <p:cNvGrpSpPr/>
          <p:nvPr/>
        </p:nvGrpSpPr>
        <p:grpSpPr>
          <a:xfrm>
            <a:off x="5405931" y="4651690"/>
            <a:ext cx="2635250" cy="980440"/>
            <a:chOff x="8534" y="6536"/>
            <a:chExt cx="4150" cy="1544"/>
          </a:xfrm>
        </p:grpSpPr>
        <p:sp>
          <p:nvSpPr>
            <p:cNvPr id="31" name="Oval 2"/>
            <p:cNvSpPr>
              <a:spLocks noChangeArrowheads="1"/>
            </p:cNvSpPr>
            <p:nvPr/>
          </p:nvSpPr>
          <p:spPr bwMode="auto">
            <a:xfrm>
              <a:off x="8534" y="6821"/>
              <a:ext cx="932" cy="932"/>
            </a:xfrm>
            <a:prstGeom prst="roundRect">
              <a:avLst/>
            </a:prstGeom>
            <a:solidFill>
              <a:srgbClr val="2B6587"/>
            </a:solidFill>
            <a:ln>
              <a:noFill/>
            </a:ln>
          </p:spPr>
          <p:txBody>
            <a:bodyPr anchor="ctr"/>
            <a:lstStyle>
              <a:lvl1pPr eaLnBrk="0" hangingPunct="0">
                <a:defRPr>
                  <a:solidFill>
                    <a:schemeClr val="tx1"/>
                  </a:solidFill>
                  <a:latin typeface="Calibri" panose="020F0502020204030204" charset="0"/>
                  <a:ea typeface="宋体" panose="02010600030101010101" pitchFamily="2" charset="-122"/>
                </a:defRPr>
              </a:lvl1pPr>
              <a:lvl2pPr eaLnBrk="0" hangingPunct="0">
                <a:defRPr>
                  <a:solidFill>
                    <a:schemeClr val="tx1"/>
                  </a:solidFill>
                  <a:latin typeface="Calibri" panose="020F0502020204030204" charset="0"/>
                  <a:ea typeface="宋体" panose="02010600030101010101" pitchFamily="2" charset="-122"/>
                </a:defRPr>
              </a:lvl2pPr>
              <a:lvl3pPr eaLnBrk="0" hangingPunct="0">
                <a:defRPr>
                  <a:solidFill>
                    <a:schemeClr val="tx1"/>
                  </a:solidFill>
                  <a:latin typeface="Calibri" panose="020F0502020204030204" charset="0"/>
                  <a:ea typeface="宋体" panose="02010600030101010101" pitchFamily="2" charset="-122"/>
                </a:defRPr>
              </a:lvl3pPr>
              <a:lvl4pPr eaLnBrk="0" hangingPunct="0">
                <a:defRPr>
                  <a:solidFill>
                    <a:schemeClr val="tx1"/>
                  </a:solidFill>
                  <a:latin typeface="Calibri" panose="020F0502020204030204" charset="0"/>
                  <a:ea typeface="宋体" panose="02010600030101010101" pitchFamily="2" charset="-122"/>
                </a:defRPr>
              </a:lvl4pPr>
              <a:lvl5pPr eaLnBrk="0" hangingPunct="0">
                <a:defRPr>
                  <a:solidFill>
                    <a:schemeClr val="tx1"/>
                  </a:solidFill>
                  <a:latin typeface="Calibri" panose="020F050202020403020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endParaRPr kumimoji="0" lang="ru-RU" altLang="en-US" sz="2400" b="0" i="0" u="none" strike="noStrike" kern="0" cap="none" spc="0" normalizeH="0" baseline="0" noProof="0">
                <a:ln>
                  <a:noFill/>
                </a:ln>
                <a:solidFill>
                  <a:srgbClr val="A37E70"/>
                </a:solidFill>
                <a:effectLst/>
                <a:uLnTx/>
                <a:uFillTx/>
                <a:latin typeface="+mn-lt"/>
                <a:ea typeface="+mn-ea"/>
                <a:cs typeface="+mn-ea"/>
                <a:sym typeface="+mn-lt"/>
              </a:endParaRPr>
            </a:p>
          </p:txBody>
        </p:sp>
        <p:sp>
          <p:nvSpPr>
            <p:cNvPr id="32" name="文本框 31"/>
            <p:cNvSpPr txBox="1"/>
            <p:nvPr/>
          </p:nvSpPr>
          <p:spPr>
            <a:xfrm>
              <a:off x="9592" y="6536"/>
              <a:ext cx="2384" cy="630"/>
            </a:xfrm>
            <a:prstGeom prst="rect">
              <a:avLst/>
            </a:prstGeom>
            <a:noFill/>
          </p:spPr>
          <p:txBody>
            <a:bodyPr wrap="square" rtlCol="0">
              <a:spAutoFit/>
            </a:bodyPr>
            <a:lstStyle/>
            <a:p>
              <a:r>
                <a:rPr lang="zh-CN" altLang="en-US" sz="20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思源宋体" panose="02020400000000000000" charset="-122"/>
                </a:rPr>
                <a:t>输入标题</a:t>
              </a:r>
              <a:endParaRPr lang="zh-CN" altLang="en-US" sz="20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思源宋体" panose="02020400000000000000" charset="-122"/>
              </a:endParaRPr>
            </a:p>
          </p:txBody>
        </p:sp>
        <p:sp>
          <p:nvSpPr>
            <p:cNvPr id="33" name="文本框 32"/>
            <p:cNvSpPr txBox="1"/>
            <p:nvPr/>
          </p:nvSpPr>
          <p:spPr>
            <a:xfrm>
              <a:off x="9592" y="7116"/>
              <a:ext cx="3092" cy="964"/>
            </a:xfrm>
            <a:prstGeom prst="rect">
              <a:avLst/>
            </a:prstGeom>
            <a:noFill/>
          </p:spPr>
          <p:txBody>
            <a:bodyPr wrap="square" rtlCol="0">
              <a:spAutoFit/>
            </a:bodyPr>
            <a:lstStyle/>
            <a:p>
              <a:pPr marL="0" indent="0" algn="l">
                <a:lnSpc>
                  <a:spcPct val="150000"/>
                </a:lnSpc>
                <a:spcBef>
                  <a:spcPts val="0"/>
                </a:spcBef>
                <a:spcAft>
                  <a:spcPts val="0"/>
                </a:spcAft>
                <a:buNone/>
              </a:pPr>
              <a:r>
                <a:rPr lang="zh-CN" altLang="en-US" sz="1200" dirty="0">
                  <a:solidFill>
                    <a:schemeClr val="tx1">
                      <a:lumMod val="85000"/>
                      <a:lumOff val="15000"/>
                    </a:schemeClr>
                  </a:solidFill>
                  <a:latin typeface="字魂35号-经典雅黑" panose="00000500000000000000" pitchFamily="2" charset="-122"/>
                  <a:ea typeface="字魂35号-经典雅黑" panose="00000500000000000000" pitchFamily="2" charset="-122"/>
                  <a:sym typeface="字魂35号-经典雅黑" panose="00000500000000000000" pitchFamily="2" charset="-122"/>
                </a:rPr>
                <a:t>请在此处添加具体内容，文字尽量言简意赅简单。</a:t>
              </a:r>
              <a:endParaRPr lang="zh-CN" altLang="en-US" sz="1200" dirty="0">
                <a:solidFill>
                  <a:schemeClr val="tx1">
                    <a:lumMod val="50000"/>
                    <a:lumOff val="50000"/>
                  </a:schemeClr>
                </a:solidFill>
                <a:latin typeface="思源宋体" panose="02020400000000000000" charset="-122"/>
                <a:ea typeface="思源宋体" panose="02020400000000000000" charset="-122"/>
                <a:cs typeface="+mn-lt"/>
              </a:endParaRPr>
            </a:p>
          </p:txBody>
        </p:sp>
      </p:grpSp>
      <p:grpSp>
        <p:nvGrpSpPr>
          <p:cNvPr id="34" name="组合 33"/>
          <p:cNvGrpSpPr/>
          <p:nvPr/>
        </p:nvGrpSpPr>
        <p:grpSpPr>
          <a:xfrm>
            <a:off x="8295181" y="4651690"/>
            <a:ext cx="2635250" cy="980440"/>
            <a:chOff x="8534" y="6536"/>
            <a:chExt cx="4150" cy="1544"/>
          </a:xfrm>
        </p:grpSpPr>
        <p:sp>
          <p:nvSpPr>
            <p:cNvPr id="35" name="Oval 2"/>
            <p:cNvSpPr>
              <a:spLocks noChangeArrowheads="1"/>
            </p:cNvSpPr>
            <p:nvPr/>
          </p:nvSpPr>
          <p:spPr bwMode="auto">
            <a:xfrm>
              <a:off x="8534" y="6821"/>
              <a:ext cx="932" cy="932"/>
            </a:xfrm>
            <a:prstGeom prst="roundRect">
              <a:avLst/>
            </a:prstGeom>
            <a:solidFill>
              <a:srgbClr val="2B6587"/>
            </a:solidFill>
            <a:ln>
              <a:noFill/>
            </a:ln>
          </p:spPr>
          <p:txBody>
            <a:bodyPr anchor="ctr"/>
            <a:lstStyle>
              <a:lvl1pPr eaLnBrk="0" hangingPunct="0">
                <a:defRPr>
                  <a:solidFill>
                    <a:schemeClr val="tx1"/>
                  </a:solidFill>
                  <a:latin typeface="Calibri" panose="020F0502020204030204" charset="0"/>
                  <a:ea typeface="宋体" panose="02010600030101010101" pitchFamily="2" charset="-122"/>
                </a:defRPr>
              </a:lvl1pPr>
              <a:lvl2pPr eaLnBrk="0" hangingPunct="0">
                <a:defRPr>
                  <a:solidFill>
                    <a:schemeClr val="tx1"/>
                  </a:solidFill>
                  <a:latin typeface="Calibri" panose="020F0502020204030204" charset="0"/>
                  <a:ea typeface="宋体" panose="02010600030101010101" pitchFamily="2" charset="-122"/>
                </a:defRPr>
              </a:lvl2pPr>
              <a:lvl3pPr eaLnBrk="0" hangingPunct="0">
                <a:defRPr>
                  <a:solidFill>
                    <a:schemeClr val="tx1"/>
                  </a:solidFill>
                  <a:latin typeface="Calibri" panose="020F0502020204030204" charset="0"/>
                  <a:ea typeface="宋体" panose="02010600030101010101" pitchFamily="2" charset="-122"/>
                </a:defRPr>
              </a:lvl3pPr>
              <a:lvl4pPr eaLnBrk="0" hangingPunct="0">
                <a:defRPr>
                  <a:solidFill>
                    <a:schemeClr val="tx1"/>
                  </a:solidFill>
                  <a:latin typeface="Calibri" panose="020F0502020204030204" charset="0"/>
                  <a:ea typeface="宋体" panose="02010600030101010101" pitchFamily="2" charset="-122"/>
                </a:defRPr>
              </a:lvl4pPr>
              <a:lvl5pPr eaLnBrk="0" hangingPunct="0">
                <a:defRPr>
                  <a:solidFill>
                    <a:schemeClr val="tx1"/>
                  </a:solidFill>
                  <a:latin typeface="Calibri" panose="020F050202020403020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endParaRPr kumimoji="0" lang="ru-RU" altLang="en-US" sz="2400" b="0" i="0" u="none" strike="noStrike" kern="0" cap="none" spc="0" normalizeH="0" baseline="0" noProof="0">
                <a:ln>
                  <a:noFill/>
                </a:ln>
                <a:solidFill>
                  <a:srgbClr val="A37E70"/>
                </a:solidFill>
                <a:effectLst/>
                <a:uLnTx/>
                <a:uFillTx/>
                <a:latin typeface="+mn-lt"/>
                <a:ea typeface="+mn-ea"/>
                <a:cs typeface="+mn-ea"/>
                <a:sym typeface="+mn-lt"/>
              </a:endParaRPr>
            </a:p>
          </p:txBody>
        </p:sp>
        <p:sp>
          <p:nvSpPr>
            <p:cNvPr id="36" name="文本框 35"/>
            <p:cNvSpPr txBox="1"/>
            <p:nvPr/>
          </p:nvSpPr>
          <p:spPr>
            <a:xfrm>
              <a:off x="9592" y="6536"/>
              <a:ext cx="2384" cy="580"/>
            </a:xfrm>
            <a:prstGeom prst="rect">
              <a:avLst/>
            </a:prstGeom>
            <a:noFill/>
          </p:spPr>
          <p:txBody>
            <a:bodyPr wrap="square" rtlCol="0">
              <a:spAutoFit/>
            </a:bodyPr>
            <a:lstStyle>
              <a:defPPr>
                <a:defRPr lang="zh-CN"/>
              </a:defPPr>
              <a:lvl1pPr>
                <a:defRPr sz="2000">
                  <a:solidFill>
                    <a:schemeClr val="tx1">
                      <a:lumMod val="85000"/>
                      <a:lumOff val="15000"/>
                    </a:schemeClr>
                  </a:solidFill>
                  <a:latin typeface="字魂35号-经典雅黑" panose="00000500000000000000" pitchFamily="2" charset="-122"/>
                  <a:ea typeface="字魂35号-经典雅黑" panose="00000500000000000000" pitchFamily="2" charset="-122"/>
                  <a:cs typeface="思源宋体" panose="02020400000000000000" charset="-122"/>
                </a:defRPr>
              </a:lvl1pPr>
            </a:lstStyle>
            <a:p>
              <a:r>
                <a:rPr lang="zh-CN" altLang="en-US" dirty="0">
                  <a:sym typeface="+mn-ea"/>
                </a:rPr>
                <a:t>核心文本</a:t>
              </a:r>
              <a:endParaRPr lang="en-US" altLang="zh-CN" dirty="0"/>
            </a:p>
          </p:txBody>
        </p:sp>
        <p:sp>
          <p:nvSpPr>
            <p:cNvPr id="37" name="文本框 36"/>
            <p:cNvSpPr txBox="1"/>
            <p:nvPr/>
          </p:nvSpPr>
          <p:spPr>
            <a:xfrm>
              <a:off x="9592" y="7116"/>
              <a:ext cx="3092" cy="964"/>
            </a:xfrm>
            <a:prstGeom prst="rect">
              <a:avLst/>
            </a:prstGeom>
            <a:noFill/>
          </p:spPr>
          <p:txBody>
            <a:bodyPr wrap="square" rtlCol="0">
              <a:spAutoFit/>
            </a:bodyPr>
            <a:lstStyle/>
            <a:p>
              <a:pPr marL="0" indent="0" algn="l">
                <a:lnSpc>
                  <a:spcPct val="150000"/>
                </a:lnSpc>
                <a:spcBef>
                  <a:spcPts val="0"/>
                </a:spcBef>
                <a:spcAft>
                  <a:spcPts val="0"/>
                </a:spcAft>
                <a:buNone/>
              </a:pPr>
              <a:r>
                <a:rPr lang="zh-CN" altLang="en-US" sz="1200" dirty="0">
                  <a:solidFill>
                    <a:schemeClr val="tx1">
                      <a:lumMod val="85000"/>
                      <a:lumOff val="15000"/>
                    </a:schemeClr>
                  </a:solidFill>
                  <a:latin typeface="字魂35号-经典雅黑" panose="00000500000000000000" pitchFamily="2" charset="-122"/>
                  <a:ea typeface="字魂35号-经典雅黑" panose="00000500000000000000" pitchFamily="2" charset="-122"/>
                  <a:sym typeface="字魂35号-经典雅黑" panose="00000500000000000000" pitchFamily="2" charset="-122"/>
                </a:rPr>
                <a:t>请在此处添加具体内容，文字尽量言简意赅简单。</a:t>
              </a:r>
              <a:endParaRPr lang="zh-CN" altLang="en-US" sz="1200" dirty="0">
                <a:solidFill>
                  <a:schemeClr val="tx1">
                    <a:lumMod val="50000"/>
                    <a:lumOff val="50000"/>
                  </a:schemeClr>
                </a:solidFill>
                <a:latin typeface="思源宋体" panose="02020400000000000000" charset="-122"/>
                <a:ea typeface="思源宋体" panose="02020400000000000000" charset="-122"/>
                <a:cs typeface="+mn-lt"/>
              </a:endParaRPr>
            </a:p>
          </p:txBody>
        </p:sp>
      </p:grpSp>
      <p:sp>
        <p:nvSpPr>
          <p:cNvPr id="23" name="iSľíḍé"/>
          <p:cNvSpPr/>
          <p:nvPr/>
        </p:nvSpPr>
        <p:spPr bwMode="auto">
          <a:xfrm>
            <a:off x="5559741" y="5019990"/>
            <a:ext cx="280808" cy="245129"/>
          </a:xfrm>
          <a:custGeom>
            <a:avLst/>
            <a:gdLst>
              <a:gd name="connsiteX0" fmla="*/ 424975 w 608697"/>
              <a:gd name="connsiteY0" fmla="*/ 168488 h 531358"/>
              <a:gd name="connsiteX1" fmla="*/ 387604 w 608697"/>
              <a:gd name="connsiteY1" fmla="*/ 205806 h 531358"/>
              <a:gd name="connsiteX2" fmla="*/ 424975 w 608697"/>
              <a:gd name="connsiteY2" fmla="*/ 243124 h 531358"/>
              <a:gd name="connsiteX3" fmla="*/ 462346 w 608697"/>
              <a:gd name="connsiteY3" fmla="*/ 205806 h 531358"/>
              <a:gd name="connsiteX4" fmla="*/ 424975 w 608697"/>
              <a:gd name="connsiteY4" fmla="*/ 168488 h 531358"/>
              <a:gd name="connsiteX5" fmla="*/ 287947 w 608697"/>
              <a:gd name="connsiteY5" fmla="*/ 168488 h 531358"/>
              <a:gd name="connsiteX6" fmla="*/ 250576 w 608697"/>
              <a:gd name="connsiteY6" fmla="*/ 205806 h 531358"/>
              <a:gd name="connsiteX7" fmla="*/ 287947 w 608697"/>
              <a:gd name="connsiteY7" fmla="*/ 243124 h 531358"/>
              <a:gd name="connsiteX8" fmla="*/ 325318 w 608697"/>
              <a:gd name="connsiteY8" fmla="*/ 205806 h 531358"/>
              <a:gd name="connsiteX9" fmla="*/ 287947 w 608697"/>
              <a:gd name="connsiteY9" fmla="*/ 168488 h 531358"/>
              <a:gd name="connsiteX10" fmla="*/ 102356 w 608697"/>
              <a:gd name="connsiteY10" fmla="*/ 121231 h 531358"/>
              <a:gd name="connsiteX11" fmla="*/ 98850 w 608697"/>
              <a:gd name="connsiteY11" fmla="*/ 127711 h 531358"/>
              <a:gd name="connsiteX12" fmla="*/ 76842 w 608697"/>
              <a:gd name="connsiteY12" fmla="*/ 217990 h 531358"/>
              <a:gd name="connsiteX13" fmla="*/ 98850 w 608697"/>
              <a:gd name="connsiteY13" fmla="*/ 308194 h 531358"/>
              <a:gd name="connsiteX14" fmla="*/ 157488 w 608697"/>
              <a:gd name="connsiteY14" fmla="*/ 380223 h 531358"/>
              <a:gd name="connsiteX15" fmla="*/ 344668 w 608697"/>
              <a:gd name="connsiteY15" fmla="*/ 444729 h 531358"/>
              <a:gd name="connsiteX16" fmla="*/ 370257 w 608697"/>
              <a:gd name="connsiteY16" fmla="*/ 443687 h 531358"/>
              <a:gd name="connsiteX17" fmla="*/ 236717 w 608697"/>
              <a:gd name="connsiteY17" fmla="*/ 477876 h 531358"/>
              <a:gd name="connsiteX18" fmla="*/ 198072 w 608697"/>
              <a:gd name="connsiteY18" fmla="*/ 475344 h 531358"/>
              <a:gd name="connsiteX19" fmla="*/ 82437 w 608697"/>
              <a:gd name="connsiteY19" fmla="*/ 531284 h 531358"/>
              <a:gd name="connsiteX20" fmla="*/ 81542 w 608697"/>
              <a:gd name="connsiteY20" fmla="*/ 531358 h 531358"/>
              <a:gd name="connsiteX21" fmla="*/ 75051 w 608697"/>
              <a:gd name="connsiteY21" fmla="*/ 527857 h 531358"/>
              <a:gd name="connsiteX22" fmla="*/ 74753 w 608697"/>
              <a:gd name="connsiteY22" fmla="*/ 519738 h 531358"/>
              <a:gd name="connsiteX23" fmla="*/ 88778 w 608697"/>
              <a:gd name="connsiteY23" fmla="*/ 435046 h 531358"/>
              <a:gd name="connsiteX24" fmla="*/ 0 w 608697"/>
              <a:gd name="connsiteY24" fmla="*/ 282198 h 531358"/>
              <a:gd name="connsiteX25" fmla="*/ 102356 w 608697"/>
              <a:gd name="connsiteY25" fmla="*/ 121231 h 531358"/>
              <a:gd name="connsiteX26" fmla="*/ 356424 w 608697"/>
              <a:gd name="connsiteY26" fmla="*/ 0 h 531358"/>
              <a:gd name="connsiteX27" fmla="*/ 608697 w 608697"/>
              <a:gd name="connsiteY27" fmla="*/ 211244 h 531358"/>
              <a:gd name="connsiteX28" fmla="*/ 518290 w 608697"/>
              <a:gd name="connsiteY28" fmla="*/ 373401 h 531358"/>
              <a:gd name="connsiteX29" fmla="*/ 531941 w 608697"/>
              <a:gd name="connsiteY29" fmla="*/ 441109 h 531358"/>
              <a:gd name="connsiteX30" fmla="*/ 531120 w 608697"/>
              <a:gd name="connsiteY30" fmla="*/ 465391 h 531358"/>
              <a:gd name="connsiteX31" fmla="*/ 511577 w 608697"/>
              <a:gd name="connsiteY31" fmla="*/ 475894 h 531358"/>
              <a:gd name="connsiteX32" fmla="*/ 509041 w 608697"/>
              <a:gd name="connsiteY32" fmla="*/ 475745 h 531358"/>
              <a:gd name="connsiteX33" fmla="*/ 391408 w 608697"/>
              <a:gd name="connsiteY33" fmla="*/ 420476 h 531358"/>
              <a:gd name="connsiteX34" fmla="*/ 356424 w 608697"/>
              <a:gd name="connsiteY34" fmla="*/ 422487 h 531358"/>
              <a:gd name="connsiteX35" fmla="*/ 104225 w 608697"/>
              <a:gd name="connsiteY35" fmla="*/ 211244 h 531358"/>
              <a:gd name="connsiteX36" fmla="*/ 356424 w 608697"/>
              <a:gd name="connsiteY36" fmla="*/ 0 h 531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08697" h="531358">
                <a:moveTo>
                  <a:pt x="424975" y="168488"/>
                </a:moveTo>
                <a:cubicBezTo>
                  <a:pt x="404312" y="168488"/>
                  <a:pt x="387604" y="185248"/>
                  <a:pt x="387604" y="205806"/>
                </a:cubicBezTo>
                <a:cubicBezTo>
                  <a:pt x="387604" y="226439"/>
                  <a:pt x="404312" y="243124"/>
                  <a:pt x="424975" y="243124"/>
                </a:cubicBezTo>
                <a:cubicBezTo>
                  <a:pt x="445562" y="243124"/>
                  <a:pt x="462346" y="226439"/>
                  <a:pt x="462346" y="205806"/>
                </a:cubicBezTo>
                <a:cubicBezTo>
                  <a:pt x="462346" y="185248"/>
                  <a:pt x="445637" y="168488"/>
                  <a:pt x="424975" y="168488"/>
                </a:cubicBezTo>
                <a:close/>
                <a:moveTo>
                  <a:pt x="287947" y="168488"/>
                </a:moveTo>
                <a:cubicBezTo>
                  <a:pt x="267285" y="168488"/>
                  <a:pt x="250576" y="185248"/>
                  <a:pt x="250576" y="205806"/>
                </a:cubicBezTo>
                <a:cubicBezTo>
                  <a:pt x="250576" y="226439"/>
                  <a:pt x="267285" y="243124"/>
                  <a:pt x="287947" y="243124"/>
                </a:cubicBezTo>
                <a:cubicBezTo>
                  <a:pt x="308610" y="243124"/>
                  <a:pt x="325318" y="226439"/>
                  <a:pt x="325318" y="205806"/>
                </a:cubicBezTo>
                <a:cubicBezTo>
                  <a:pt x="325318" y="185248"/>
                  <a:pt x="308610" y="168488"/>
                  <a:pt x="287947" y="168488"/>
                </a:cubicBezTo>
                <a:close/>
                <a:moveTo>
                  <a:pt x="102356" y="121231"/>
                </a:moveTo>
                <a:cubicBezTo>
                  <a:pt x="101162" y="123317"/>
                  <a:pt x="99969" y="125477"/>
                  <a:pt x="98850" y="127711"/>
                </a:cubicBezTo>
                <a:cubicBezTo>
                  <a:pt x="84227" y="156240"/>
                  <a:pt x="76842" y="186631"/>
                  <a:pt x="76842" y="217990"/>
                </a:cubicBezTo>
                <a:cubicBezTo>
                  <a:pt x="76842" y="249275"/>
                  <a:pt x="84227" y="279666"/>
                  <a:pt x="98850" y="308194"/>
                </a:cubicBezTo>
                <a:cubicBezTo>
                  <a:pt x="112726" y="335308"/>
                  <a:pt x="132496" y="359516"/>
                  <a:pt x="157488" y="380223"/>
                </a:cubicBezTo>
                <a:cubicBezTo>
                  <a:pt x="207845" y="421787"/>
                  <a:pt x="274317" y="444729"/>
                  <a:pt x="344668" y="444729"/>
                </a:cubicBezTo>
                <a:cubicBezTo>
                  <a:pt x="353173" y="444729"/>
                  <a:pt x="361752" y="444357"/>
                  <a:pt x="370257" y="443687"/>
                </a:cubicBezTo>
                <a:cubicBezTo>
                  <a:pt x="332209" y="465288"/>
                  <a:pt x="286254" y="477876"/>
                  <a:pt x="236717" y="477876"/>
                </a:cubicBezTo>
                <a:cubicBezTo>
                  <a:pt x="223736" y="477876"/>
                  <a:pt x="210755" y="477057"/>
                  <a:pt x="198072" y="475344"/>
                </a:cubicBezTo>
                <a:cubicBezTo>
                  <a:pt x="160397" y="499478"/>
                  <a:pt x="110637" y="528155"/>
                  <a:pt x="82437" y="531284"/>
                </a:cubicBezTo>
                <a:cubicBezTo>
                  <a:pt x="82138" y="531358"/>
                  <a:pt x="81840" y="531358"/>
                  <a:pt x="81542" y="531358"/>
                </a:cubicBezTo>
                <a:cubicBezTo>
                  <a:pt x="78930" y="531358"/>
                  <a:pt x="76469" y="530017"/>
                  <a:pt x="75051" y="527857"/>
                </a:cubicBezTo>
                <a:cubicBezTo>
                  <a:pt x="73410" y="525399"/>
                  <a:pt x="73335" y="522271"/>
                  <a:pt x="74753" y="519738"/>
                </a:cubicBezTo>
                <a:cubicBezTo>
                  <a:pt x="75051" y="519291"/>
                  <a:pt x="99223" y="476014"/>
                  <a:pt x="88778" y="435046"/>
                </a:cubicBezTo>
                <a:cubicBezTo>
                  <a:pt x="32303" y="397653"/>
                  <a:pt x="0" y="342160"/>
                  <a:pt x="0" y="282198"/>
                </a:cubicBezTo>
                <a:cubicBezTo>
                  <a:pt x="0" y="215532"/>
                  <a:pt x="40584" y="156538"/>
                  <a:pt x="102356" y="121231"/>
                </a:cubicBezTo>
                <a:close/>
                <a:moveTo>
                  <a:pt x="356424" y="0"/>
                </a:moveTo>
                <a:cubicBezTo>
                  <a:pt x="495540" y="0"/>
                  <a:pt x="608697" y="94747"/>
                  <a:pt x="608697" y="211244"/>
                </a:cubicBezTo>
                <a:cubicBezTo>
                  <a:pt x="608697" y="274408"/>
                  <a:pt x="575802" y="333178"/>
                  <a:pt x="518290" y="373401"/>
                </a:cubicBezTo>
                <a:cubicBezTo>
                  <a:pt x="512845" y="406324"/>
                  <a:pt x="531717" y="440811"/>
                  <a:pt x="531941" y="441109"/>
                </a:cubicBezTo>
                <a:cubicBezTo>
                  <a:pt x="536267" y="448781"/>
                  <a:pt x="535969" y="458092"/>
                  <a:pt x="531120" y="465391"/>
                </a:cubicBezTo>
                <a:cubicBezTo>
                  <a:pt x="526794" y="472021"/>
                  <a:pt x="519484" y="475894"/>
                  <a:pt x="511577" y="475894"/>
                </a:cubicBezTo>
                <a:cubicBezTo>
                  <a:pt x="510756" y="475894"/>
                  <a:pt x="509936" y="475894"/>
                  <a:pt x="509041" y="475745"/>
                </a:cubicBezTo>
                <a:cubicBezTo>
                  <a:pt x="484574" y="473064"/>
                  <a:pt x="444966" y="454442"/>
                  <a:pt x="391408" y="420476"/>
                </a:cubicBezTo>
                <a:cubicBezTo>
                  <a:pt x="379920" y="421817"/>
                  <a:pt x="368135" y="422487"/>
                  <a:pt x="356424" y="422487"/>
                </a:cubicBezTo>
                <a:cubicBezTo>
                  <a:pt x="217382" y="422487"/>
                  <a:pt x="104225" y="327741"/>
                  <a:pt x="104225" y="211244"/>
                </a:cubicBezTo>
                <a:cubicBezTo>
                  <a:pt x="104225" y="94747"/>
                  <a:pt x="217382" y="0"/>
                  <a:pt x="356424" y="0"/>
                </a:cubicBezTo>
                <a:close/>
              </a:path>
            </a:pathLst>
          </a:custGeom>
          <a:gradFill flip="none" rotWithShape="1">
            <a:gsLst>
              <a:gs pos="0">
                <a:schemeClr val="bg1"/>
              </a:gs>
              <a:gs pos="100000">
                <a:schemeClr val="bg1">
                  <a:alpha val="75000"/>
                </a:schemeClr>
              </a:gs>
            </a:gsLst>
            <a:lin ang="5400000" scaled="1"/>
            <a:tileRect/>
          </a:gra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dirty="0">
              <a:latin typeface="思源黑体 CN Normal" panose="020B0400000000000000" pitchFamily="34" charset="-122"/>
              <a:ea typeface="思源黑体 CN Medium" panose="020B0600000000000000" pitchFamily="34" charset="-122"/>
              <a:cs typeface="+mn-ea"/>
              <a:sym typeface="思源黑体 CN Normal" panose="020B0400000000000000" pitchFamily="34" charset="-122"/>
            </a:endParaRPr>
          </a:p>
        </p:txBody>
      </p:sp>
      <p:sp>
        <p:nvSpPr>
          <p:cNvPr id="27" name="1"/>
          <p:cNvSpPr>
            <a:spLocks noChangeAspect="1"/>
          </p:cNvSpPr>
          <p:nvPr/>
        </p:nvSpPr>
        <p:spPr>
          <a:xfrm>
            <a:off x="8463862" y="4992779"/>
            <a:ext cx="262802" cy="272340"/>
          </a:xfrm>
          <a:custGeom>
            <a:avLst/>
            <a:gdLst>
              <a:gd name="connsiteX0" fmla="*/ 447790 w 584385"/>
              <a:gd name="connsiteY0" fmla="*/ 469190 h 605593"/>
              <a:gd name="connsiteX1" fmla="*/ 477338 w 584385"/>
              <a:gd name="connsiteY1" fmla="*/ 498570 h 605593"/>
              <a:gd name="connsiteX2" fmla="*/ 466490 w 584385"/>
              <a:gd name="connsiteY2" fmla="*/ 538773 h 605593"/>
              <a:gd name="connsiteX3" fmla="*/ 426300 w 584385"/>
              <a:gd name="connsiteY3" fmla="*/ 549494 h 605593"/>
              <a:gd name="connsiteX4" fmla="*/ 396752 w 584385"/>
              <a:gd name="connsiteY4" fmla="*/ 520114 h 605593"/>
              <a:gd name="connsiteX5" fmla="*/ 407600 w 584385"/>
              <a:gd name="connsiteY5" fmla="*/ 479911 h 605593"/>
              <a:gd name="connsiteX6" fmla="*/ 448054 w 584385"/>
              <a:gd name="connsiteY6" fmla="*/ 453715 h 605593"/>
              <a:gd name="connsiteX7" fmla="*/ 399530 w 584385"/>
              <a:gd name="connsiteY7" fmla="*/ 466706 h 605593"/>
              <a:gd name="connsiteX8" fmla="*/ 394367 w 584385"/>
              <a:gd name="connsiteY8" fmla="*/ 471965 h 605593"/>
              <a:gd name="connsiteX9" fmla="*/ 381359 w 584385"/>
              <a:gd name="connsiteY9" fmla="*/ 520426 h 605593"/>
              <a:gd name="connsiteX10" fmla="*/ 383217 w 584385"/>
              <a:gd name="connsiteY10" fmla="*/ 527540 h 605593"/>
              <a:gd name="connsiteX11" fmla="*/ 418733 w 584385"/>
              <a:gd name="connsiteY11" fmla="*/ 563009 h 605593"/>
              <a:gd name="connsiteX12" fmla="*/ 423998 w 584385"/>
              <a:gd name="connsiteY12" fmla="*/ 565175 h 605593"/>
              <a:gd name="connsiteX13" fmla="*/ 425960 w 584385"/>
              <a:gd name="connsiteY13" fmla="*/ 564865 h 605593"/>
              <a:gd name="connsiteX14" fmla="*/ 474381 w 584385"/>
              <a:gd name="connsiteY14" fmla="*/ 551977 h 605593"/>
              <a:gd name="connsiteX15" fmla="*/ 479647 w 584385"/>
              <a:gd name="connsiteY15" fmla="*/ 546718 h 605593"/>
              <a:gd name="connsiteX16" fmla="*/ 492655 w 584385"/>
              <a:gd name="connsiteY16" fmla="*/ 498257 h 605593"/>
              <a:gd name="connsiteX17" fmla="*/ 490694 w 584385"/>
              <a:gd name="connsiteY17" fmla="*/ 491143 h 605593"/>
              <a:gd name="connsiteX18" fmla="*/ 455178 w 584385"/>
              <a:gd name="connsiteY18" fmla="*/ 455674 h 605593"/>
              <a:gd name="connsiteX19" fmla="*/ 448054 w 584385"/>
              <a:gd name="connsiteY19" fmla="*/ 453715 h 605593"/>
              <a:gd name="connsiteX20" fmla="*/ 437007 w 584385"/>
              <a:gd name="connsiteY20" fmla="*/ 413090 h 605593"/>
              <a:gd name="connsiteX21" fmla="*/ 505148 w 584385"/>
              <a:gd name="connsiteY21" fmla="*/ 441239 h 605593"/>
              <a:gd name="connsiteX22" fmla="*/ 533436 w 584385"/>
              <a:gd name="connsiteY22" fmla="*/ 509290 h 605593"/>
              <a:gd name="connsiteX23" fmla="*/ 505148 w 584385"/>
              <a:gd name="connsiteY23" fmla="*/ 577444 h 605593"/>
              <a:gd name="connsiteX24" fmla="*/ 437007 w 584385"/>
              <a:gd name="connsiteY24" fmla="*/ 605593 h 605593"/>
              <a:gd name="connsiteX25" fmla="*/ 368866 w 584385"/>
              <a:gd name="connsiteY25" fmla="*/ 577444 h 605593"/>
              <a:gd name="connsiteX26" fmla="*/ 346979 w 584385"/>
              <a:gd name="connsiteY26" fmla="*/ 475161 h 605593"/>
              <a:gd name="connsiteX27" fmla="*/ 347598 w 584385"/>
              <a:gd name="connsiteY27" fmla="*/ 473821 h 605593"/>
              <a:gd name="connsiteX28" fmla="*/ 348424 w 584385"/>
              <a:gd name="connsiteY28" fmla="*/ 471552 h 605593"/>
              <a:gd name="connsiteX29" fmla="*/ 349043 w 584385"/>
              <a:gd name="connsiteY29" fmla="*/ 470109 h 605593"/>
              <a:gd name="connsiteX30" fmla="*/ 368866 w 584385"/>
              <a:gd name="connsiteY30" fmla="*/ 441239 h 605593"/>
              <a:gd name="connsiteX31" fmla="*/ 437007 w 584385"/>
              <a:gd name="connsiteY31" fmla="*/ 413090 h 605593"/>
              <a:gd name="connsiteX32" fmla="*/ 332446 w 584385"/>
              <a:gd name="connsiteY32" fmla="*/ 356991 h 605593"/>
              <a:gd name="connsiteX33" fmla="*/ 384402 w 584385"/>
              <a:gd name="connsiteY33" fmla="*/ 408842 h 605593"/>
              <a:gd name="connsiteX34" fmla="*/ 359715 w 584385"/>
              <a:gd name="connsiteY34" fmla="*/ 427295 h 605593"/>
              <a:gd name="connsiteX35" fmla="*/ 338127 w 584385"/>
              <a:gd name="connsiteY35" fmla="*/ 458323 h 605593"/>
              <a:gd name="connsiteX36" fmla="*/ 284623 w 584385"/>
              <a:gd name="connsiteY36" fmla="*/ 404925 h 605593"/>
              <a:gd name="connsiteX37" fmla="*/ 332446 w 584385"/>
              <a:gd name="connsiteY37" fmla="*/ 356991 h 605593"/>
              <a:gd name="connsiteX38" fmla="*/ 195145 w 584385"/>
              <a:gd name="connsiteY38" fmla="*/ 219882 h 605593"/>
              <a:gd name="connsiteX39" fmla="*/ 274038 w 584385"/>
              <a:gd name="connsiteY39" fmla="*/ 298642 h 605593"/>
              <a:gd name="connsiteX40" fmla="*/ 226124 w 584385"/>
              <a:gd name="connsiteY40" fmla="*/ 346476 h 605593"/>
              <a:gd name="connsiteX41" fmla="*/ 147232 w 584385"/>
              <a:gd name="connsiteY41" fmla="*/ 267819 h 605593"/>
              <a:gd name="connsiteX42" fmla="*/ 148987 w 584385"/>
              <a:gd name="connsiteY42" fmla="*/ 266891 h 605593"/>
              <a:gd name="connsiteX43" fmla="*/ 151982 w 584385"/>
              <a:gd name="connsiteY43" fmla="*/ 265138 h 605593"/>
              <a:gd name="connsiteX44" fmla="*/ 157351 w 584385"/>
              <a:gd name="connsiteY44" fmla="*/ 261839 h 605593"/>
              <a:gd name="connsiteX45" fmla="*/ 160243 w 584385"/>
              <a:gd name="connsiteY45" fmla="*/ 259881 h 605593"/>
              <a:gd name="connsiteX46" fmla="*/ 165509 w 584385"/>
              <a:gd name="connsiteY46" fmla="*/ 255963 h 605593"/>
              <a:gd name="connsiteX47" fmla="*/ 167987 w 584385"/>
              <a:gd name="connsiteY47" fmla="*/ 254108 h 605593"/>
              <a:gd name="connsiteX48" fmla="*/ 175009 w 584385"/>
              <a:gd name="connsiteY48" fmla="*/ 247613 h 605593"/>
              <a:gd name="connsiteX49" fmla="*/ 181825 w 584385"/>
              <a:gd name="connsiteY49" fmla="*/ 240088 h 605593"/>
              <a:gd name="connsiteX50" fmla="*/ 183683 w 584385"/>
              <a:gd name="connsiteY50" fmla="*/ 237716 h 605593"/>
              <a:gd name="connsiteX51" fmla="*/ 188124 w 584385"/>
              <a:gd name="connsiteY51" fmla="*/ 231737 h 605593"/>
              <a:gd name="connsiteX52" fmla="*/ 189879 w 584385"/>
              <a:gd name="connsiteY52" fmla="*/ 229057 h 605593"/>
              <a:gd name="connsiteX53" fmla="*/ 194319 w 584385"/>
              <a:gd name="connsiteY53" fmla="*/ 221222 h 605593"/>
              <a:gd name="connsiteX54" fmla="*/ 195042 w 584385"/>
              <a:gd name="connsiteY54" fmla="*/ 220088 h 605593"/>
              <a:gd name="connsiteX55" fmla="*/ 195145 w 584385"/>
              <a:gd name="connsiteY55" fmla="*/ 219882 h 605593"/>
              <a:gd name="connsiteX56" fmla="*/ 382962 w 584385"/>
              <a:gd name="connsiteY56" fmla="*/ 211555 h 605593"/>
              <a:gd name="connsiteX57" fmla="*/ 419615 w 584385"/>
              <a:gd name="connsiteY57" fmla="*/ 248152 h 605593"/>
              <a:gd name="connsiteX58" fmla="*/ 115242 w 584385"/>
              <a:gd name="connsiteY58" fmla="*/ 552884 h 605593"/>
              <a:gd name="connsiteX59" fmla="*/ 114932 w 584385"/>
              <a:gd name="connsiteY59" fmla="*/ 553193 h 605593"/>
              <a:gd name="connsiteX60" fmla="*/ 112351 w 584385"/>
              <a:gd name="connsiteY60" fmla="*/ 555771 h 605593"/>
              <a:gd name="connsiteX61" fmla="*/ 110905 w 584385"/>
              <a:gd name="connsiteY61" fmla="*/ 556492 h 605593"/>
              <a:gd name="connsiteX62" fmla="*/ 98206 w 584385"/>
              <a:gd name="connsiteY62" fmla="*/ 560616 h 605593"/>
              <a:gd name="connsiteX63" fmla="*/ 78382 w 584385"/>
              <a:gd name="connsiteY63" fmla="*/ 553090 h 605593"/>
              <a:gd name="connsiteX64" fmla="*/ 74872 w 584385"/>
              <a:gd name="connsiteY64" fmla="*/ 519999 h 605593"/>
              <a:gd name="connsiteX65" fmla="*/ 75698 w 584385"/>
              <a:gd name="connsiteY65" fmla="*/ 518452 h 605593"/>
              <a:gd name="connsiteX66" fmla="*/ 96419 w 584385"/>
              <a:gd name="connsiteY66" fmla="*/ 72965 h 605593"/>
              <a:gd name="connsiteX67" fmla="*/ 164556 w 584385"/>
              <a:gd name="connsiteY67" fmla="*/ 101113 h 605593"/>
              <a:gd name="connsiteX68" fmla="*/ 187165 w 584385"/>
              <a:gd name="connsiteY68" fmla="*/ 201228 h 605593"/>
              <a:gd name="connsiteX69" fmla="*/ 186546 w 584385"/>
              <a:gd name="connsiteY69" fmla="*/ 202671 h 605593"/>
              <a:gd name="connsiteX70" fmla="*/ 185823 w 584385"/>
              <a:gd name="connsiteY70" fmla="*/ 204321 h 605593"/>
              <a:gd name="connsiteX71" fmla="*/ 164453 w 584385"/>
              <a:gd name="connsiteY71" fmla="*/ 237211 h 605593"/>
              <a:gd name="connsiteX72" fmla="*/ 134824 w 584385"/>
              <a:gd name="connsiteY72" fmla="*/ 257317 h 605593"/>
              <a:gd name="connsiteX73" fmla="*/ 133069 w 584385"/>
              <a:gd name="connsiteY73" fmla="*/ 258039 h 605593"/>
              <a:gd name="connsiteX74" fmla="*/ 131623 w 584385"/>
              <a:gd name="connsiteY74" fmla="*/ 258554 h 605593"/>
              <a:gd name="connsiteX75" fmla="*/ 96109 w 584385"/>
              <a:gd name="connsiteY75" fmla="*/ 265256 h 605593"/>
              <a:gd name="connsiteX76" fmla="*/ 28282 w 584385"/>
              <a:gd name="connsiteY76" fmla="*/ 237211 h 605593"/>
              <a:gd name="connsiteX77" fmla="*/ 3505 w 584385"/>
              <a:gd name="connsiteY77" fmla="*/ 143592 h 605593"/>
              <a:gd name="connsiteX78" fmla="*/ 49962 w 584385"/>
              <a:gd name="connsiteY78" fmla="*/ 189989 h 605593"/>
              <a:gd name="connsiteX79" fmla="*/ 55640 w 584385"/>
              <a:gd name="connsiteY79" fmla="*/ 192154 h 605593"/>
              <a:gd name="connsiteX80" fmla="*/ 109530 w 584385"/>
              <a:gd name="connsiteY80" fmla="*/ 189268 h 605593"/>
              <a:gd name="connsiteX81" fmla="*/ 116551 w 584385"/>
              <a:gd name="connsiteY81" fmla="*/ 182256 h 605593"/>
              <a:gd name="connsiteX82" fmla="*/ 119441 w 584385"/>
              <a:gd name="connsiteY82" fmla="*/ 128436 h 605593"/>
              <a:gd name="connsiteX83" fmla="*/ 117273 w 584385"/>
              <a:gd name="connsiteY83" fmla="*/ 122868 h 605593"/>
              <a:gd name="connsiteX84" fmla="*/ 70713 w 584385"/>
              <a:gd name="connsiteY84" fmla="*/ 76367 h 605593"/>
              <a:gd name="connsiteX85" fmla="*/ 96419 w 584385"/>
              <a:gd name="connsiteY85" fmla="*/ 72965 h 605593"/>
              <a:gd name="connsiteX86" fmla="*/ 408632 w 584385"/>
              <a:gd name="connsiteY86" fmla="*/ 0 h 605593"/>
              <a:gd name="connsiteX87" fmla="*/ 413898 w 584385"/>
              <a:gd name="connsiteY87" fmla="*/ 2165 h 605593"/>
              <a:gd name="connsiteX88" fmla="*/ 584385 w 584385"/>
              <a:gd name="connsiteY88" fmla="*/ 172357 h 605593"/>
              <a:gd name="connsiteX89" fmla="*/ 584385 w 584385"/>
              <a:gd name="connsiteY89" fmla="*/ 307913 h 605593"/>
              <a:gd name="connsiteX90" fmla="*/ 547624 w 584385"/>
              <a:gd name="connsiteY90" fmla="*/ 344611 h 605593"/>
              <a:gd name="connsiteX91" fmla="*/ 537091 w 584385"/>
              <a:gd name="connsiteY91" fmla="*/ 344611 h 605593"/>
              <a:gd name="connsiteX92" fmla="*/ 439404 w 584385"/>
              <a:gd name="connsiteY92" fmla="*/ 246990 h 605593"/>
              <a:gd name="connsiteX93" fmla="*/ 437236 w 584385"/>
              <a:gd name="connsiteY93" fmla="*/ 241630 h 605593"/>
              <a:gd name="connsiteX94" fmla="*/ 389734 w 584385"/>
              <a:gd name="connsiteY94" fmla="*/ 194314 h 605593"/>
              <a:gd name="connsiteX95" fmla="*/ 384468 w 584385"/>
              <a:gd name="connsiteY95" fmla="*/ 192252 h 605593"/>
              <a:gd name="connsiteX96" fmla="*/ 304026 w 584385"/>
              <a:gd name="connsiteY96" fmla="*/ 111846 h 605593"/>
              <a:gd name="connsiteX97" fmla="*/ 304026 w 584385"/>
              <a:gd name="connsiteY97" fmla="*/ 101435 h 605593"/>
              <a:gd name="connsiteX98" fmla="*/ 403365 w 584385"/>
              <a:gd name="connsiteY98" fmla="*/ 2165 h 605593"/>
              <a:gd name="connsiteX99" fmla="*/ 408632 w 584385"/>
              <a:gd name="connsiteY99" fmla="*/ 0 h 6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584385" h="605593">
                <a:moveTo>
                  <a:pt x="447790" y="469190"/>
                </a:moveTo>
                <a:lnTo>
                  <a:pt x="477338" y="498570"/>
                </a:lnTo>
                <a:lnTo>
                  <a:pt x="466490" y="538773"/>
                </a:lnTo>
                <a:lnTo>
                  <a:pt x="426300" y="549494"/>
                </a:lnTo>
                <a:lnTo>
                  <a:pt x="396752" y="520114"/>
                </a:lnTo>
                <a:lnTo>
                  <a:pt x="407600" y="479911"/>
                </a:lnTo>
                <a:close/>
                <a:moveTo>
                  <a:pt x="448054" y="453715"/>
                </a:moveTo>
                <a:lnTo>
                  <a:pt x="399530" y="466706"/>
                </a:lnTo>
                <a:cubicBezTo>
                  <a:pt x="397052" y="467428"/>
                  <a:pt x="394987" y="469387"/>
                  <a:pt x="394367" y="471965"/>
                </a:cubicBezTo>
                <a:lnTo>
                  <a:pt x="381359" y="520426"/>
                </a:lnTo>
                <a:cubicBezTo>
                  <a:pt x="380636" y="522900"/>
                  <a:pt x="381359" y="525684"/>
                  <a:pt x="383217" y="527540"/>
                </a:cubicBezTo>
                <a:lnTo>
                  <a:pt x="418733" y="563009"/>
                </a:lnTo>
                <a:cubicBezTo>
                  <a:pt x="420179" y="564453"/>
                  <a:pt x="422037" y="565175"/>
                  <a:pt x="423998" y="565175"/>
                </a:cubicBezTo>
                <a:cubicBezTo>
                  <a:pt x="424618" y="565175"/>
                  <a:pt x="425341" y="565071"/>
                  <a:pt x="425960" y="564865"/>
                </a:cubicBezTo>
                <a:lnTo>
                  <a:pt x="474381" y="551977"/>
                </a:lnTo>
                <a:cubicBezTo>
                  <a:pt x="476962" y="551255"/>
                  <a:pt x="479027" y="549296"/>
                  <a:pt x="479647" y="546718"/>
                </a:cubicBezTo>
                <a:lnTo>
                  <a:pt x="492655" y="498257"/>
                </a:lnTo>
                <a:cubicBezTo>
                  <a:pt x="493378" y="495680"/>
                  <a:pt x="492655" y="492999"/>
                  <a:pt x="490694" y="491143"/>
                </a:cubicBezTo>
                <a:lnTo>
                  <a:pt x="455178" y="455674"/>
                </a:lnTo>
                <a:cubicBezTo>
                  <a:pt x="453320" y="453818"/>
                  <a:pt x="450635" y="453096"/>
                  <a:pt x="448054" y="453715"/>
                </a:cubicBezTo>
                <a:close/>
                <a:moveTo>
                  <a:pt x="437007" y="413090"/>
                </a:moveTo>
                <a:cubicBezTo>
                  <a:pt x="462715" y="413090"/>
                  <a:pt x="486977" y="423091"/>
                  <a:pt x="505148" y="441239"/>
                </a:cubicBezTo>
                <a:cubicBezTo>
                  <a:pt x="523318" y="459489"/>
                  <a:pt x="533436" y="483616"/>
                  <a:pt x="533436" y="509290"/>
                </a:cubicBezTo>
                <a:cubicBezTo>
                  <a:pt x="533436" y="535067"/>
                  <a:pt x="523318" y="559194"/>
                  <a:pt x="505148" y="577444"/>
                </a:cubicBezTo>
                <a:cubicBezTo>
                  <a:pt x="486977" y="595591"/>
                  <a:pt x="462715" y="605593"/>
                  <a:pt x="437007" y="605593"/>
                </a:cubicBezTo>
                <a:cubicBezTo>
                  <a:pt x="411300" y="605593"/>
                  <a:pt x="387037" y="595591"/>
                  <a:pt x="368866" y="577444"/>
                </a:cubicBezTo>
                <a:cubicBezTo>
                  <a:pt x="342023" y="550533"/>
                  <a:pt x="333454" y="510527"/>
                  <a:pt x="346979" y="475161"/>
                </a:cubicBezTo>
                <a:cubicBezTo>
                  <a:pt x="347185" y="474749"/>
                  <a:pt x="347392" y="474233"/>
                  <a:pt x="347598" y="473821"/>
                </a:cubicBezTo>
                <a:cubicBezTo>
                  <a:pt x="347805" y="473099"/>
                  <a:pt x="348114" y="472274"/>
                  <a:pt x="348424" y="471552"/>
                </a:cubicBezTo>
                <a:lnTo>
                  <a:pt x="349043" y="470109"/>
                </a:lnTo>
                <a:cubicBezTo>
                  <a:pt x="353999" y="459179"/>
                  <a:pt x="360607" y="449487"/>
                  <a:pt x="368866" y="441239"/>
                </a:cubicBezTo>
                <a:cubicBezTo>
                  <a:pt x="387037" y="423091"/>
                  <a:pt x="411300" y="413090"/>
                  <a:pt x="437007" y="413090"/>
                </a:cubicBezTo>
                <a:close/>
                <a:moveTo>
                  <a:pt x="332446" y="356991"/>
                </a:moveTo>
                <a:lnTo>
                  <a:pt x="384402" y="408842"/>
                </a:lnTo>
                <a:cubicBezTo>
                  <a:pt x="375312" y="413791"/>
                  <a:pt x="367049" y="420079"/>
                  <a:pt x="359715" y="427295"/>
                </a:cubicBezTo>
                <a:cubicBezTo>
                  <a:pt x="350832" y="436263"/>
                  <a:pt x="343499" y="446778"/>
                  <a:pt x="338127" y="458323"/>
                </a:cubicBezTo>
                <a:lnTo>
                  <a:pt x="284623" y="404925"/>
                </a:lnTo>
                <a:cubicBezTo>
                  <a:pt x="300220" y="389360"/>
                  <a:pt x="316333" y="373175"/>
                  <a:pt x="332446" y="356991"/>
                </a:cubicBezTo>
                <a:close/>
                <a:moveTo>
                  <a:pt x="195145" y="219882"/>
                </a:moveTo>
                <a:lnTo>
                  <a:pt x="274038" y="298642"/>
                </a:lnTo>
                <a:lnTo>
                  <a:pt x="226124" y="346476"/>
                </a:lnTo>
                <a:lnTo>
                  <a:pt x="147232" y="267819"/>
                </a:lnTo>
                <a:cubicBezTo>
                  <a:pt x="147851" y="267509"/>
                  <a:pt x="148368" y="267200"/>
                  <a:pt x="148987" y="266891"/>
                </a:cubicBezTo>
                <a:cubicBezTo>
                  <a:pt x="150020" y="266272"/>
                  <a:pt x="150949" y="265757"/>
                  <a:pt x="151982" y="265138"/>
                </a:cubicBezTo>
                <a:cubicBezTo>
                  <a:pt x="153841" y="264107"/>
                  <a:pt x="155596" y="262973"/>
                  <a:pt x="157351" y="261839"/>
                </a:cubicBezTo>
                <a:cubicBezTo>
                  <a:pt x="158384" y="261221"/>
                  <a:pt x="159313" y="260602"/>
                  <a:pt x="160243" y="259881"/>
                </a:cubicBezTo>
                <a:cubicBezTo>
                  <a:pt x="162102" y="258644"/>
                  <a:pt x="163857" y="257304"/>
                  <a:pt x="165509" y="255963"/>
                </a:cubicBezTo>
                <a:cubicBezTo>
                  <a:pt x="166335" y="255345"/>
                  <a:pt x="167161" y="254726"/>
                  <a:pt x="167987" y="254108"/>
                </a:cubicBezTo>
                <a:cubicBezTo>
                  <a:pt x="170362" y="252046"/>
                  <a:pt x="172738" y="249881"/>
                  <a:pt x="175009" y="247613"/>
                </a:cubicBezTo>
                <a:cubicBezTo>
                  <a:pt x="177384" y="245242"/>
                  <a:pt x="179656" y="242768"/>
                  <a:pt x="181825" y="240088"/>
                </a:cubicBezTo>
                <a:cubicBezTo>
                  <a:pt x="182444" y="239366"/>
                  <a:pt x="183064" y="238541"/>
                  <a:pt x="183683" y="237716"/>
                </a:cubicBezTo>
                <a:cubicBezTo>
                  <a:pt x="185232" y="235758"/>
                  <a:pt x="186678" y="233799"/>
                  <a:pt x="188124" y="231737"/>
                </a:cubicBezTo>
                <a:cubicBezTo>
                  <a:pt x="188640" y="230809"/>
                  <a:pt x="189259" y="229985"/>
                  <a:pt x="189879" y="229057"/>
                </a:cubicBezTo>
                <a:cubicBezTo>
                  <a:pt x="191428" y="226480"/>
                  <a:pt x="192977" y="223902"/>
                  <a:pt x="194319" y="221222"/>
                </a:cubicBezTo>
                <a:cubicBezTo>
                  <a:pt x="194526" y="220913"/>
                  <a:pt x="194836" y="220501"/>
                  <a:pt x="195042" y="220088"/>
                </a:cubicBezTo>
                <a:cubicBezTo>
                  <a:pt x="195042" y="219985"/>
                  <a:pt x="195042" y="219882"/>
                  <a:pt x="195145" y="219882"/>
                </a:cubicBezTo>
                <a:close/>
                <a:moveTo>
                  <a:pt x="382962" y="211555"/>
                </a:moveTo>
                <a:lnTo>
                  <a:pt x="419615" y="248152"/>
                </a:lnTo>
                <a:lnTo>
                  <a:pt x="115242" y="552884"/>
                </a:lnTo>
                <a:cubicBezTo>
                  <a:pt x="115139" y="552987"/>
                  <a:pt x="115035" y="553090"/>
                  <a:pt x="114932" y="553193"/>
                </a:cubicBezTo>
                <a:lnTo>
                  <a:pt x="112351" y="555771"/>
                </a:lnTo>
                <a:cubicBezTo>
                  <a:pt x="111835" y="555874"/>
                  <a:pt x="111318" y="556183"/>
                  <a:pt x="110905" y="556492"/>
                </a:cubicBezTo>
                <a:cubicBezTo>
                  <a:pt x="107085" y="558966"/>
                  <a:pt x="102646" y="560306"/>
                  <a:pt x="98206" y="560616"/>
                </a:cubicBezTo>
                <a:cubicBezTo>
                  <a:pt x="90979" y="560925"/>
                  <a:pt x="83648" y="558348"/>
                  <a:pt x="78382" y="553090"/>
                </a:cubicBezTo>
                <a:cubicBezTo>
                  <a:pt x="69503" y="544328"/>
                  <a:pt x="68058" y="530307"/>
                  <a:pt x="74872" y="519999"/>
                </a:cubicBezTo>
                <a:cubicBezTo>
                  <a:pt x="75182" y="519483"/>
                  <a:pt x="75492" y="518968"/>
                  <a:pt x="75698" y="518452"/>
                </a:cubicBezTo>
                <a:close/>
                <a:moveTo>
                  <a:pt x="96419" y="72965"/>
                </a:moveTo>
                <a:cubicBezTo>
                  <a:pt x="122125" y="72965"/>
                  <a:pt x="146283" y="82966"/>
                  <a:pt x="164556" y="101113"/>
                </a:cubicBezTo>
                <a:cubicBezTo>
                  <a:pt x="190572" y="127095"/>
                  <a:pt x="199451" y="166378"/>
                  <a:pt x="187165" y="201228"/>
                </a:cubicBezTo>
                <a:cubicBezTo>
                  <a:pt x="186959" y="201640"/>
                  <a:pt x="186752" y="202156"/>
                  <a:pt x="186546" y="202671"/>
                </a:cubicBezTo>
                <a:cubicBezTo>
                  <a:pt x="186340" y="203187"/>
                  <a:pt x="186030" y="203805"/>
                  <a:pt x="185823" y="204321"/>
                </a:cubicBezTo>
                <a:cubicBezTo>
                  <a:pt x="180868" y="217003"/>
                  <a:pt x="173744" y="228035"/>
                  <a:pt x="164453" y="237211"/>
                </a:cubicBezTo>
                <a:cubicBezTo>
                  <a:pt x="156091" y="245666"/>
                  <a:pt x="146077" y="252471"/>
                  <a:pt x="134824" y="257317"/>
                </a:cubicBezTo>
                <a:cubicBezTo>
                  <a:pt x="134204" y="257626"/>
                  <a:pt x="133585" y="257832"/>
                  <a:pt x="133069" y="258039"/>
                </a:cubicBezTo>
                <a:lnTo>
                  <a:pt x="131623" y="258554"/>
                </a:lnTo>
                <a:cubicBezTo>
                  <a:pt x="120370" y="262988"/>
                  <a:pt x="108395" y="265256"/>
                  <a:pt x="96109" y="265256"/>
                </a:cubicBezTo>
                <a:cubicBezTo>
                  <a:pt x="70506" y="265256"/>
                  <a:pt x="46349" y="255358"/>
                  <a:pt x="28282" y="237211"/>
                </a:cubicBezTo>
                <a:cubicBezTo>
                  <a:pt x="3402" y="212466"/>
                  <a:pt x="-5683" y="176689"/>
                  <a:pt x="3505" y="143592"/>
                </a:cubicBezTo>
                <a:lnTo>
                  <a:pt x="49962" y="189989"/>
                </a:lnTo>
                <a:cubicBezTo>
                  <a:pt x="51511" y="191536"/>
                  <a:pt x="53575" y="192258"/>
                  <a:pt x="55640" y="192154"/>
                </a:cubicBezTo>
                <a:lnTo>
                  <a:pt x="109530" y="189268"/>
                </a:lnTo>
                <a:cubicBezTo>
                  <a:pt x="113350" y="189061"/>
                  <a:pt x="116344" y="186071"/>
                  <a:pt x="116551" y="182256"/>
                </a:cubicBezTo>
                <a:lnTo>
                  <a:pt x="119441" y="128436"/>
                </a:lnTo>
                <a:cubicBezTo>
                  <a:pt x="119545" y="126373"/>
                  <a:pt x="118719" y="124311"/>
                  <a:pt x="117273" y="122868"/>
                </a:cubicBezTo>
                <a:lnTo>
                  <a:pt x="70713" y="76367"/>
                </a:lnTo>
                <a:cubicBezTo>
                  <a:pt x="79075" y="74099"/>
                  <a:pt x="87644" y="72965"/>
                  <a:pt x="96419" y="72965"/>
                </a:cubicBezTo>
                <a:close/>
                <a:moveTo>
                  <a:pt x="408632" y="0"/>
                </a:moveTo>
                <a:cubicBezTo>
                  <a:pt x="410594" y="0"/>
                  <a:pt x="412453" y="722"/>
                  <a:pt x="413898" y="2165"/>
                </a:cubicBezTo>
                <a:lnTo>
                  <a:pt x="584385" y="172357"/>
                </a:lnTo>
                <a:lnTo>
                  <a:pt x="584385" y="307913"/>
                </a:lnTo>
                <a:lnTo>
                  <a:pt x="547624" y="344611"/>
                </a:lnTo>
                <a:cubicBezTo>
                  <a:pt x="544836" y="347394"/>
                  <a:pt x="539879" y="347394"/>
                  <a:pt x="537091" y="344611"/>
                </a:cubicBezTo>
                <a:lnTo>
                  <a:pt x="439404" y="246990"/>
                </a:lnTo>
                <a:cubicBezTo>
                  <a:pt x="439404" y="245031"/>
                  <a:pt x="438681" y="243176"/>
                  <a:pt x="437236" y="241630"/>
                </a:cubicBezTo>
                <a:lnTo>
                  <a:pt x="389734" y="194314"/>
                </a:lnTo>
                <a:cubicBezTo>
                  <a:pt x="388392" y="192871"/>
                  <a:pt x="386430" y="192149"/>
                  <a:pt x="384468" y="192252"/>
                </a:cubicBezTo>
                <a:lnTo>
                  <a:pt x="304026" y="111846"/>
                </a:lnTo>
                <a:cubicBezTo>
                  <a:pt x="301135" y="108960"/>
                  <a:pt x="301135" y="104321"/>
                  <a:pt x="304026" y="101435"/>
                </a:cubicBezTo>
                <a:lnTo>
                  <a:pt x="403365" y="2165"/>
                </a:lnTo>
                <a:cubicBezTo>
                  <a:pt x="404811" y="722"/>
                  <a:pt x="406670" y="0"/>
                  <a:pt x="4086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25000"/>
                </a:schemeClr>
              </a:solidFill>
              <a:cs typeface="+mn-ea"/>
              <a:sym typeface="+mn-lt"/>
            </a:endParaRPr>
          </a:p>
        </p:txBody>
      </p:sp>
      <p:sp>
        <p:nvSpPr>
          <p:cNvPr id="40" name="TextBox 7"/>
          <p:cNvSpPr txBox="1"/>
          <p:nvPr/>
        </p:nvSpPr>
        <p:spPr>
          <a:xfrm>
            <a:off x="4549775" y="517728"/>
            <a:ext cx="3092450" cy="584775"/>
          </a:xfrm>
          <a:prstGeom prst="rect">
            <a:avLst/>
          </a:prstGeom>
          <a:noFill/>
        </p:spPr>
        <p:txBody>
          <a:bodyPr wrap="square" lIns="0" rIns="0" rtlCol="0">
            <a:spAutoFit/>
          </a:bodyPr>
          <a:lstStyle/>
          <a:p>
            <a:pPr algn="dist"/>
            <a:r>
              <a:rPr lang="en-US" altLang="zh-CN" sz="32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Bebas Neue" charset="0"/>
              </a:rPr>
              <a:t>04.</a:t>
            </a:r>
            <a:r>
              <a:rPr lang="zh-CN" altLang="en-US" sz="32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Bebas Neue" charset="0"/>
              </a:rPr>
              <a:t>发展规划</a:t>
            </a:r>
            <a:endParaRPr lang="en-US" altLang="zh-CN" sz="32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Bebas Neue" charset="0"/>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14:prism isInverted="1"/>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par>
                          <p:cTn id="14" fill="hold">
                            <p:stCondLst>
                              <p:cond delay="1000"/>
                            </p:stCondLst>
                            <p:childTnLst>
                              <p:par>
                                <p:cTn id="15" presetID="22" presetClass="entr" presetSubtype="4"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par>
                          <p:cTn id="18" fill="hold">
                            <p:stCondLst>
                              <p:cond delay="1500"/>
                            </p:stCondLst>
                            <p:childTnLst>
                              <p:par>
                                <p:cTn id="19" presetID="12" presetClass="entr" presetSubtype="4" fill="hold" grpId="0" nodeType="afterEffect">
                                  <p:stCondLst>
                                    <p:cond delay="0"/>
                                  </p:stCondLst>
                                  <p:childTnLst>
                                    <p:set>
                                      <p:cBhvr>
                                        <p:cTn id="20" dur="1" fill="hold">
                                          <p:stCondLst>
                                            <p:cond delay="0"/>
                                          </p:stCondLst>
                                        </p:cTn>
                                        <p:tgtEl>
                                          <p:spTgt spid="40"/>
                                        </p:tgtEl>
                                        <p:attrNameLst>
                                          <p:attrName>style.visibility</p:attrName>
                                        </p:attrNameLst>
                                      </p:cBhvr>
                                      <p:to>
                                        <p:strVal val="visible"/>
                                      </p:to>
                                    </p:set>
                                    <p:anim calcmode="lin" valueType="num">
                                      <p:cBhvr additive="base">
                                        <p:cTn id="21" dur="500"/>
                                        <p:tgtEl>
                                          <p:spTgt spid="40"/>
                                        </p:tgtEl>
                                        <p:attrNameLst>
                                          <p:attrName>ppt_y</p:attrName>
                                        </p:attrNameLst>
                                      </p:cBhvr>
                                      <p:tavLst>
                                        <p:tav tm="0">
                                          <p:val>
                                            <p:strVal val="#ppt_y+#ppt_h*1.125000"/>
                                          </p:val>
                                        </p:tav>
                                        <p:tav tm="100000">
                                          <p:val>
                                            <p:strVal val="#ppt_y"/>
                                          </p:val>
                                        </p:tav>
                                      </p:tavLst>
                                    </p:anim>
                                    <p:animEffect transition="in" filter="wipe(up)">
                                      <p:cBhvr>
                                        <p:cTn id="22" dur="500"/>
                                        <p:tgtEl>
                                          <p:spTgt spid="40"/>
                                        </p:tgtEl>
                                      </p:cBhvr>
                                    </p:animEffect>
                                  </p:childTnLst>
                                </p:cTn>
                              </p:par>
                            </p:childTnLst>
                          </p:cTn>
                        </p:par>
                        <p:par>
                          <p:cTn id="23" fill="hold">
                            <p:stCondLst>
                              <p:cond delay="2000"/>
                            </p:stCondLst>
                            <p:childTnLst>
                              <p:par>
                                <p:cTn id="24" presetID="53" presetClass="entr" presetSubtype="16" fill="hold" nodeType="after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p:cTn id="26" dur="500" fill="hold"/>
                                        <p:tgtEl>
                                          <p:spTgt spid="4"/>
                                        </p:tgtEl>
                                        <p:attrNameLst>
                                          <p:attrName>ppt_w</p:attrName>
                                        </p:attrNameLst>
                                      </p:cBhvr>
                                      <p:tavLst>
                                        <p:tav tm="0">
                                          <p:val>
                                            <p:fltVal val="0"/>
                                          </p:val>
                                        </p:tav>
                                        <p:tav tm="100000">
                                          <p:val>
                                            <p:strVal val="#ppt_w"/>
                                          </p:val>
                                        </p:tav>
                                      </p:tavLst>
                                    </p:anim>
                                    <p:anim calcmode="lin" valueType="num">
                                      <p:cBhvr>
                                        <p:cTn id="27" dur="500" fill="hold"/>
                                        <p:tgtEl>
                                          <p:spTgt spid="4"/>
                                        </p:tgtEl>
                                        <p:attrNameLst>
                                          <p:attrName>ppt_h</p:attrName>
                                        </p:attrNameLst>
                                      </p:cBhvr>
                                      <p:tavLst>
                                        <p:tav tm="0">
                                          <p:val>
                                            <p:fltVal val="0"/>
                                          </p:val>
                                        </p:tav>
                                        <p:tav tm="100000">
                                          <p:val>
                                            <p:strVal val="#ppt_h"/>
                                          </p:val>
                                        </p:tav>
                                      </p:tavLst>
                                    </p:anim>
                                    <p:animEffect transition="in" filter="fade">
                                      <p:cBhvr>
                                        <p:cTn id="28" dur="500"/>
                                        <p:tgtEl>
                                          <p:spTgt spid="4"/>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ipe(left)">
                                      <p:cBhvr>
                                        <p:cTn id="38" dur="500"/>
                                        <p:tgtEl>
                                          <p:spTgt spid="8"/>
                                        </p:tgtEl>
                                      </p:cBhvr>
                                    </p:animEffect>
                                  </p:childTnLst>
                                </p:cTn>
                              </p:par>
                            </p:childTnLst>
                          </p:cTn>
                        </p:par>
                        <p:par>
                          <p:cTn id="39" fill="hold">
                            <p:stCondLst>
                              <p:cond delay="3000"/>
                            </p:stCondLst>
                            <p:childTnLst>
                              <p:par>
                                <p:cTn id="40" presetID="2" presetClass="entr" presetSubtype="2" fill="hold" nodeType="after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additive="base">
                                        <p:cTn id="42" dur="500" fill="hold"/>
                                        <p:tgtEl>
                                          <p:spTgt spid="10"/>
                                        </p:tgtEl>
                                        <p:attrNameLst>
                                          <p:attrName>ppt_x</p:attrName>
                                        </p:attrNameLst>
                                      </p:cBhvr>
                                      <p:tavLst>
                                        <p:tav tm="0">
                                          <p:val>
                                            <p:strVal val="1+#ppt_w/2"/>
                                          </p:val>
                                        </p:tav>
                                        <p:tav tm="100000">
                                          <p:val>
                                            <p:strVal val="#ppt_x"/>
                                          </p:val>
                                        </p:tav>
                                      </p:tavLst>
                                    </p:anim>
                                    <p:anim calcmode="lin" valueType="num">
                                      <p:cBhvr additive="base">
                                        <p:cTn id="43" dur="500" fill="hold"/>
                                        <p:tgtEl>
                                          <p:spTgt spid="10"/>
                                        </p:tgtEl>
                                        <p:attrNameLst>
                                          <p:attrName>ppt_y</p:attrName>
                                        </p:attrNameLst>
                                      </p:cBhvr>
                                      <p:tavLst>
                                        <p:tav tm="0">
                                          <p:val>
                                            <p:strVal val="#ppt_y"/>
                                          </p:val>
                                        </p:tav>
                                        <p:tav tm="100000">
                                          <p:val>
                                            <p:strVal val="#ppt_y"/>
                                          </p:val>
                                        </p:tav>
                                      </p:tavLst>
                                    </p:anim>
                                  </p:childTnLst>
                                </p:cTn>
                              </p:par>
                              <p:par>
                                <p:cTn id="44" presetID="2" presetClass="entr" presetSubtype="2" fill="hold" nodeType="with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500" fill="hold"/>
                                        <p:tgtEl>
                                          <p:spTgt spid="11"/>
                                        </p:tgtEl>
                                        <p:attrNameLst>
                                          <p:attrName>ppt_x</p:attrName>
                                        </p:attrNameLst>
                                      </p:cBhvr>
                                      <p:tavLst>
                                        <p:tav tm="0">
                                          <p:val>
                                            <p:strVal val="1+#ppt_w/2"/>
                                          </p:val>
                                        </p:tav>
                                        <p:tav tm="100000">
                                          <p:val>
                                            <p:strVal val="#ppt_x"/>
                                          </p:val>
                                        </p:tav>
                                      </p:tavLst>
                                    </p:anim>
                                    <p:anim calcmode="lin" valueType="num">
                                      <p:cBhvr additive="base">
                                        <p:cTn id="47" dur="500" fill="hold"/>
                                        <p:tgtEl>
                                          <p:spTgt spid="11"/>
                                        </p:tgtEl>
                                        <p:attrNameLst>
                                          <p:attrName>ppt_y</p:attrName>
                                        </p:attrNameLst>
                                      </p:cBhvr>
                                      <p:tavLst>
                                        <p:tav tm="0">
                                          <p:val>
                                            <p:strVal val="#ppt_y"/>
                                          </p:val>
                                        </p:tav>
                                        <p:tav tm="100000">
                                          <p:val>
                                            <p:strVal val="#ppt_y"/>
                                          </p:val>
                                        </p:tav>
                                      </p:tavLst>
                                    </p:anim>
                                  </p:childTnLst>
                                </p:cTn>
                              </p:par>
                              <p:par>
                                <p:cTn id="48" presetID="2" presetClass="entr" presetSubtype="2" fill="hold" grpId="0" nodeType="withEffect">
                                  <p:stCondLst>
                                    <p:cond delay="0"/>
                                  </p:stCondLst>
                                  <p:childTnLst>
                                    <p:set>
                                      <p:cBhvr>
                                        <p:cTn id="49" dur="1" fill="hold">
                                          <p:stCondLst>
                                            <p:cond delay="0"/>
                                          </p:stCondLst>
                                        </p:cTn>
                                        <p:tgtEl>
                                          <p:spTgt spid="25"/>
                                        </p:tgtEl>
                                        <p:attrNameLst>
                                          <p:attrName>style.visibility</p:attrName>
                                        </p:attrNameLst>
                                      </p:cBhvr>
                                      <p:to>
                                        <p:strVal val="visible"/>
                                      </p:to>
                                    </p:set>
                                    <p:anim calcmode="lin" valueType="num">
                                      <p:cBhvr additive="base">
                                        <p:cTn id="50" dur="500" fill="hold"/>
                                        <p:tgtEl>
                                          <p:spTgt spid="25"/>
                                        </p:tgtEl>
                                        <p:attrNameLst>
                                          <p:attrName>ppt_x</p:attrName>
                                        </p:attrNameLst>
                                      </p:cBhvr>
                                      <p:tavLst>
                                        <p:tav tm="0">
                                          <p:val>
                                            <p:strVal val="1+#ppt_w/2"/>
                                          </p:val>
                                        </p:tav>
                                        <p:tav tm="100000">
                                          <p:val>
                                            <p:strVal val="#ppt_x"/>
                                          </p:val>
                                        </p:tav>
                                      </p:tavLst>
                                    </p:anim>
                                    <p:anim calcmode="lin" valueType="num">
                                      <p:cBhvr additive="base">
                                        <p:cTn id="51" dur="500" fill="hold"/>
                                        <p:tgtEl>
                                          <p:spTgt spid="25"/>
                                        </p:tgtEl>
                                        <p:attrNameLst>
                                          <p:attrName>ppt_y</p:attrName>
                                        </p:attrNameLst>
                                      </p:cBhvr>
                                      <p:tavLst>
                                        <p:tav tm="0">
                                          <p:val>
                                            <p:strVal val="#ppt_y"/>
                                          </p:val>
                                        </p:tav>
                                        <p:tav tm="100000">
                                          <p:val>
                                            <p:strVal val="#ppt_y"/>
                                          </p:val>
                                        </p:tav>
                                      </p:tavLst>
                                    </p:anim>
                                  </p:childTnLst>
                                </p:cTn>
                              </p:par>
                              <p:par>
                                <p:cTn id="52" presetID="2" presetClass="entr" presetSubtype="2" fill="hold" grpId="0" nodeType="withEffect">
                                  <p:stCondLst>
                                    <p:cond delay="0"/>
                                  </p:stCondLst>
                                  <p:childTnLst>
                                    <p:set>
                                      <p:cBhvr>
                                        <p:cTn id="53" dur="1" fill="hold">
                                          <p:stCondLst>
                                            <p:cond delay="0"/>
                                          </p:stCondLst>
                                        </p:cTn>
                                        <p:tgtEl>
                                          <p:spTgt spid="29"/>
                                        </p:tgtEl>
                                        <p:attrNameLst>
                                          <p:attrName>style.visibility</p:attrName>
                                        </p:attrNameLst>
                                      </p:cBhvr>
                                      <p:to>
                                        <p:strVal val="visible"/>
                                      </p:to>
                                    </p:set>
                                    <p:anim calcmode="lin" valueType="num">
                                      <p:cBhvr additive="base">
                                        <p:cTn id="54" dur="500" fill="hold"/>
                                        <p:tgtEl>
                                          <p:spTgt spid="29"/>
                                        </p:tgtEl>
                                        <p:attrNameLst>
                                          <p:attrName>ppt_x</p:attrName>
                                        </p:attrNameLst>
                                      </p:cBhvr>
                                      <p:tavLst>
                                        <p:tav tm="0">
                                          <p:val>
                                            <p:strVal val="1+#ppt_w/2"/>
                                          </p:val>
                                        </p:tav>
                                        <p:tav tm="100000">
                                          <p:val>
                                            <p:strVal val="#ppt_x"/>
                                          </p:val>
                                        </p:tav>
                                      </p:tavLst>
                                    </p:anim>
                                    <p:anim calcmode="lin" valueType="num">
                                      <p:cBhvr additive="base">
                                        <p:cTn id="55" dur="500" fill="hold"/>
                                        <p:tgtEl>
                                          <p:spTgt spid="29"/>
                                        </p:tgtEl>
                                        <p:attrNameLst>
                                          <p:attrName>ppt_y</p:attrName>
                                        </p:attrNameLst>
                                      </p:cBhvr>
                                      <p:tavLst>
                                        <p:tav tm="0">
                                          <p:val>
                                            <p:strVal val="#ppt_y"/>
                                          </p:val>
                                        </p:tav>
                                        <p:tav tm="100000">
                                          <p:val>
                                            <p:strVal val="#ppt_y"/>
                                          </p:val>
                                        </p:tav>
                                      </p:tavLst>
                                    </p:anim>
                                  </p:childTnLst>
                                </p:cTn>
                              </p:par>
                              <p:par>
                                <p:cTn id="56" presetID="2" presetClass="entr" presetSubtype="2" fill="hold" nodeType="withEffect">
                                  <p:stCondLst>
                                    <p:cond delay="0"/>
                                  </p:stCondLst>
                                  <p:childTnLst>
                                    <p:set>
                                      <p:cBhvr>
                                        <p:cTn id="57" dur="1" fill="hold">
                                          <p:stCondLst>
                                            <p:cond delay="0"/>
                                          </p:stCondLst>
                                        </p:cTn>
                                        <p:tgtEl>
                                          <p:spTgt spid="30"/>
                                        </p:tgtEl>
                                        <p:attrNameLst>
                                          <p:attrName>style.visibility</p:attrName>
                                        </p:attrNameLst>
                                      </p:cBhvr>
                                      <p:to>
                                        <p:strVal val="visible"/>
                                      </p:to>
                                    </p:set>
                                    <p:anim calcmode="lin" valueType="num">
                                      <p:cBhvr additive="base">
                                        <p:cTn id="58" dur="500" fill="hold"/>
                                        <p:tgtEl>
                                          <p:spTgt spid="30"/>
                                        </p:tgtEl>
                                        <p:attrNameLst>
                                          <p:attrName>ppt_x</p:attrName>
                                        </p:attrNameLst>
                                      </p:cBhvr>
                                      <p:tavLst>
                                        <p:tav tm="0">
                                          <p:val>
                                            <p:strVal val="1+#ppt_w/2"/>
                                          </p:val>
                                        </p:tav>
                                        <p:tav tm="100000">
                                          <p:val>
                                            <p:strVal val="#ppt_x"/>
                                          </p:val>
                                        </p:tav>
                                      </p:tavLst>
                                    </p:anim>
                                    <p:anim calcmode="lin" valueType="num">
                                      <p:cBhvr additive="base">
                                        <p:cTn id="59" dur="500" fill="hold"/>
                                        <p:tgtEl>
                                          <p:spTgt spid="30"/>
                                        </p:tgtEl>
                                        <p:attrNameLst>
                                          <p:attrName>ppt_y</p:attrName>
                                        </p:attrNameLst>
                                      </p:cBhvr>
                                      <p:tavLst>
                                        <p:tav tm="0">
                                          <p:val>
                                            <p:strVal val="#ppt_y"/>
                                          </p:val>
                                        </p:tav>
                                        <p:tav tm="100000">
                                          <p:val>
                                            <p:strVal val="#ppt_y"/>
                                          </p:val>
                                        </p:tav>
                                      </p:tavLst>
                                    </p:anim>
                                  </p:childTnLst>
                                </p:cTn>
                              </p:par>
                              <p:par>
                                <p:cTn id="60" presetID="2" presetClass="entr" presetSubtype="2" fill="hold" nodeType="withEffect">
                                  <p:stCondLst>
                                    <p:cond delay="0"/>
                                  </p:stCondLst>
                                  <p:childTnLst>
                                    <p:set>
                                      <p:cBhvr>
                                        <p:cTn id="61" dur="1" fill="hold">
                                          <p:stCondLst>
                                            <p:cond delay="0"/>
                                          </p:stCondLst>
                                        </p:cTn>
                                        <p:tgtEl>
                                          <p:spTgt spid="34"/>
                                        </p:tgtEl>
                                        <p:attrNameLst>
                                          <p:attrName>style.visibility</p:attrName>
                                        </p:attrNameLst>
                                      </p:cBhvr>
                                      <p:to>
                                        <p:strVal val="visible"/>
                                      </p:to>
                                    </p:set>
                                    <p:anim calcmode="lin" valueType="num">
                                      <p:cBhvr additive="base">
                                        <p:cTn id="62" dur="500" fill="hold"/>
                                        <p:tgtEl>
                                          <p:spTgt spid="34"/>
                                        </p:tgtEl>
                                        <p:attrNameLst>
                                          <p:attrName>ppt_x</p:attrName>
                                        </p:attrNameLst>
                                      </p:cBhvr>
                                      <p:tavLst>
                                        <p:tav tm="0">
                                          <p:val>
                                            <p:strVal val="1+#ppt_w/2"/>
                                          </p:val>
                                        </p:tav>
                                        <p:tav tm="100000">
                                          <p:val>
                                            <p:strVal val="#ppt_x"/>
                                          </p:val>
                                        </p:tav>
                                      </p:tavLst>
                                    </p:anim>
                                    <p:anim calcmode="lin" valueType="num">
                                      <p:cBhvr additive="base">
                                        <p:cTn id="63" dur="500" fill="hold"/>
                                        <p:tgtEl>
                                          <p:spTgt spid="34"/>
                                        </p:tgtEl>
                                        <p:attrNameLst>
                                          <p:attrName>ppt_y</p:attrName>
                                        </p:attrNameLst>
                                      </p:cBhvr>
                                      <p:tavLst>
                                        <p:tav tm="0">
                                          <p:val>
                                            <p:strVal val="#ppt_y"/>
                                          </p:val>
                                        </p:tav>
                                        <p:tav tm="100000">
                                          <p:val>
                                            <p:strVal val="#ppt_y"/>
                                          </p:val>
                                        </p:tav>
                                      </p:tavLst>
                                    </p:anim>
                                  </p:childTnLst>
                                </p:cTn>
                              </p:par>
                              <p:par>
                                <p:cTn id="64" presetID="2" presetClass="entr" presetSubtype="2" fill="hold" grpId="0" nodeType="withEffect">
                                  <p:stCondLst>
                                    <p:cond delay="0"/>
                                  </p:stCondLst>
                                  <p:childTnLst>
                                    <p:set>
                                      <p:cBhvr>
                                        <p:cTn id="65" dur="1" fill="hold">
                                          <p:stCondLst>
                                            <p:cond delay="0"/>
                                          </p:stCondLst>
                                        </p:cTn>
                                        <p:tgtEl>
                                          <p:spTgt spid="23"/>
                                        </p:tgtEl>
                                        <p:attrNameLst>
                                          <p:attrName>style.visibility</p:attrName>
                                        </p:attrNameLst>
                                      </p:cBhvr>
                                      <p:to>
                                        <p:strVal val="visible"/>
                                      </p:to>
                                    </p:set>
                                    <p:anim calcmode="lin" valueType="num">
                                      <p:cBhvr additive="base">
                                        <p:cTn id="66" dur="500" fill="hold"/>
                                        <p:tgtEl>
                                          <p:spTgt spid="23"/>
                                        </p:tgtEl>
                                        <p:attrNameLst>
                                          <p:attrName>ppt_x</p:attrName>
                                        </p:attrNameLst>
                                      </p:cBhvr>
                                      <p:tavLst>
                                        <p:tav tm="0">
                                          <p:val>
                                            <p:strVal val="1+#ppt_w/2"/>
                                          </p:val>
                                        </p:tav>
                                        <p:tav tm="100000">
                                          <p:val>
                                            <p:strVal val="#ppt_x"/>
                                          </p:val>
                                        </p:tav>
                                      </p:tavLst>
                                    </p:anim>
                                    <p:anim calcmode="lin" valueType="num">
                                      <p:cBhvr additive="base">
                                        <p:cTn id="67" dur="500" fill="hold"/>
                                        <p:tgtEl>
                                          <p:spTgt spid="23"/>
                                        </p:tgtEl>
                                        <p:attrNameLst>
                                          <p:attrName>ppt_y</p:attrName>
                                        </p:attrNameLst>
                                      </p:cBhvr>
                                      <p:tavLst>
                                        <p:tav tm="0">
                                          <p:val>
                                            <p:strVal val="#ppt_y"/>
                                          </p:val>
                                        </p:tav>
                                        <p:tav tm="100000">
                                          <p:val>
                                            <p:strVal val="#ppt_y"/>
                                          </p:val>
                                        </p:tav>
                                      </p:tavLst>
                                    </p:anim>
                                  </p:childTnLst>
                                </p:cTn>
                              </p:par>
                              <p:par>
                                <p:cTn id="68" presetID="2" presetClass="entr" presetSubtype="2" fill="hold" grpId="0" nodeType="withEffect">
                                  <p:stCondLst>
                                    <p:cond delay="0"/>
                                  </p:stCondLst>
                                  <p:childTnLst>
                                    <p:set>
                                      <p:cBhvr>
                                        <p:cTn id="69" dur="1" fill="hold">
                                          <p:stCondLst>
                                            <p:cond delay="0"/>
                                          </p:stCondLst>
                                        </p:cTn>
                                        <p:tgtEl>
                                          <p:spTgt spid="27"/>
                                        </p:tgtEl>
                                        <p:attrNameLst>
                                          <p:attrName>style.visibility</p:attrName>
                                        </p:attrNameLst>
                                      </p:cBhvr>
                                      <p:to>
                                        <p:strVal val="visible"/>
                                      </p:to>
                                    </p:set>
                                    <p:anim calcmode="lin" valueType="num">
                                      <p:cBhvr additive="base">
                                        <p:cTn id="70" dur="500" fill="hold"/>
                                        <p:tgtEl>
                                          <p:spTgt spid="27"/>
                                        </p:tgtEl>
                                        <p:attrNameLst>
                                          <p:attrName>ppt_x</p:attrName>
                                        </p:attrNameLst>
                                      </p:cBhvr>
                                      <p:tavLst>
                                        <p:tav tm="0">
                                          <p:val>
                                            <p:strVal val="1+#ppt_w/2"/>
                                          </p:val>
                                        </p:tav>
                                        <p:tav tm="100000">
                                          <p:val>
                                            <p:strVal val="#ppt_x"/>
                                          </p:val>
                                        </p:tav>
                                      </p:tavLst>
                                    </p:anim>
                                    <p:anim calcmode="lin" valueType="num">
                                      <p:cBhvr additive="base">
                                        <p:cTn id="71"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5" grpId="0"/>
      <p:bldP spid="6" grpId="0"/>
      <p:bldP spid="8" grpId="0"/>
      <p:bldP spid="25" grpId="0" animBg="1"/>
      <p:bldP spid="29" grpId="0" animBg="1"/>
      <p:bldP spid="23" grpId="0" animBg="1"/>
      <p:bldP spid="27" grpId="0" animBg="1"/>
      <p:bldP spid="4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email"/>
          <a:stretch>
            <a:fillRect/>
          </a:stretch>
        </p:blipFill>
        <p:spPr>
          <a:xfrm rot="5400000">
            <a:off x="2667000" y="-2667000"/>
            <a:ext cx="6858000" cy="12192000"/>
          </a:xfrm>
          <a:prstGeom prst="rect">
            <a:avLst/>
          </a:prstGeom>
        </p:spPr>
      </p:pic>
      <p:sp>
        <p:nvSpPr>
          <p:cNvPr id="7" name="矩形 6"/>
          <p:cNvSpPr/>
          <p:nvPr/>
        </p:nvSpPr>
        <p:spPr>
          <a:xfrm>
            <a:off x="255094" y="231075"/>
            <a:ext cx="11682906" cy="634004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9" name="矩形 8"/>
          <p:cNvSpPr/>
          <p:nvPr/>
        </p:nvSpPr>
        <p:spPr>
          <a:xfrm>
            <a:off x="4960620" y="231003"/>
            <a:ext cx="2270760" cy="289770"/>
          </a:xfrm>
          <a:prstGeom prst="rect">
            <a:avLst/>
          </a:prstGeom>
          <a:solidFill>
            <a:srgbClr val="2B65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11" name="矩形 10"/>
          <p:cNvSpPr/>
          <p:nvPr/>
        </p:nvSpPr>
        <p:spPr>
          <a:xfrm>
            <a:off x="4960620" y="6446662"/>
            <a:ext cx="2270760" cy="13833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grpSp>
        <p:nvGrpSpPr>
          <p:cNvPr id="3" name="组合 2"/>
          <p:cNvGrpSpPr/>
          <p:nvPr/>
        </p:nvGrpSpPr>
        <p:grpSpPr>
          <a:xfrm>
            <a:off x="4483820" y="2787560"/>
            <a:ext cx="7451992" cy="1280160"/>
            <a:chOff x="4483820" y="2787560"/>
            <a:chExt cx="7451992" cy="1280160"/>
          </a:xfrm>
        </p:grpSpPr>
        <p:sp>
          <p:nvSpPr>
            <p:cNvPr id="2" name="矩形 1"/>
            <p:cNvSpPr/>
            <p:nvPr/>
          </p:nvSpPr>
          <p:spPr>
            <a:xfrm>
              <a:off x="4483820" y="2787560"/>
              <a:ext cx="7451992" cy="1280160"/>
            </a:xfrm>
            <a:prstGeom prst="rect">
              <a:avLst/>
            </a:prstGeom>
            <a:blipFill dpi="0" rotWithShape="1">
              <a:blip r:embed="rId2" cstate="email"/>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6"/>
            <p:cNvSpPr txBox="1"/>
            <p:nvPr/>
          </p:nvSpPr>
          <p:spPr>
            <a:xfrm>
              <a:off x="4483820" y="2898381"/>
              <a:ext cx="4685580" cy="922020"/>
            </a:xfrm>
            <a:prstGeom prst="rect">
              <a:avLst/>
            </a:prstGeom>
            <a:noFill/>
          </p:spPr>
          <p:txBody>
            <a:bodyPr wrap="square" rtlCol="0">
              <a:spAutoFit/>
            </a:bodyPr>
            <a:lstStyle/>
            <a:p>
              <a:r>
                <a:rPr lang="en-US" altLang="zh-CN" sz="5400" dirty="0">
                  <a:solidFill>
                    <a:srgbClr val="FFFFFF"/>
                  </a:solidFill>
                  <a:effectLst>
                    <a:outerShdw blurRad="38100" dist="38100" dir="2700000" algn="tl">
                      <a:srgbClr val="000000"/>
                    </a:outerShdw>
                  </a:effectLst>
                  <a:latin typeface="字魂95号-手刻宋" panose="00000500000000000000" pitchFamily="2" charset="-122"/>
                  <a:ea typeface="字魂95号-手刻宋" panose="00000500000000000000" pitchFamily="2" charset="-122"/>
                  <a:cs typeface="Playfair Display" charset="0"/>
                </a:rPr>
                <a:t>PART FIVE</a:t>
              </a:r>
              <a:endParaRPr lang="zh-CN" altLang="en-US" sz="5400" dirty="0">
                <a:solidFill>
                  <a:srgbClr val="FFFFFF"/>
                </a:solidFill>
                <a:effectLst>
                  <a:outerShdw blurRad="38100" dist="38100" dir="2700000" algn="tl">
                    <a:srgbClr val="000000"/>
                  </a:outerShdw>
                </a:effectLst>
                <a:latin typeface="字魂95号-手刻宋" panose="00000500000000000000" pitchFamily="2" charset="-122"/>
                <a:ea typeface="字魂95号-手刻宋" panose="00000500000000000000" pitchFamily="2" charset="-122"/>
                <a:cs typeface="Playfair Display" charset="0"/>
              </a:endParaRPr>
            </a:p>
          </p:txBody>
        </p:sp>
      </p:grpSp>
      <p:sp>
        <p:nvSpPr>
          <p:cNvPr id="14" name="TextBox 7"/>
          <p:cNvSpPr txBox="1"/>
          <p:nvPr/>
        </p:nvSpPr>
        <p:spPr>
          <a:xfrm>
            <a:off x="675640" y="2840355"/>
            <a:ext cx="3401060" cy="645160"/>
          </a:xfrm>
          <a:prstGeom prst="rect">
            <a:avLst/>
          </a:prstGeom>
          <a:noFill/>
        </p:spPr>
        <p:txBody>
          <a:bodyPr wrap="square" lIns="0" rIns="0" rtlCol="0">
            <a:spAutoFit/>
          </a:bodyPr>
          <a:lstStyle/>
          <a:p>
            <a:pPr algn="dist"/>
            <a:r>
              <a:rPr lang="zh-CN" altLang="en-US" sz="36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Bebas Neue" charset="0"/>
              </a:rPr>
              <a:t>结论与未来工作</a:t>
            </a:r>
            <a:endParaRPr lang="zh-CN" altLang="en-US" sz="36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Bebas Neue" charset="0"/>
            </a:endParaRPr>
          </a:p>
        </p:txBody>
      </p:sp>
      <p:sp>
        <p:nvSpPr>
          <p:cNvPr id="15" name="TextBox 7"/>
          <p:cNvSpPr txBox="1"/>
          <p:nvPr/>
        </p:nvSpPr>
        <p:spPr>
          <a:xfrm>
            <a:off x="1026160" y="3485515"/>
            <a:ext cx="3050540" cy="643255"/>
          </a:xfrm>
          <a:prstGeom prst="rect">
            <a:avLst/>
          </a:prstGeom>
          <a:noFill/>
        </p:spPr>
        <p:txBody>
          <a:bodyPr wrap="square" lIns="0" rIns="0" rtlCol="0">
            <a:noAutofit/>
          </a:bodyPr>
          <a:lstStyle/>
          <a:p>
            <a:pPr>
              <a:lnSpc>
                <a:spcPct val="130000"/>
              </a:lnSpc>
            </a:pPr>
            <a:r>
              <a:rPr lang="en-US" dirty="0">
                <a:solidFill>
                  <a:schemeClr val="tx1">
                    <a:lumMod val="85000"/>
                    <a:lumOff val="15000"/>
                  </a:schemeClr>
                </a:solidFill>
              </a:rPr>
              <a:t>Conclusion and Future Work</a:t>
            </a:r>
            <a:endParaRPr lang="en-US" dirty="0">
              <a:solidFill>
                <a:schemeClr val="tx1">
                  <a:lumMod val="85000"/>
                  <a:lumOff val="1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250" advClick="0" advTm="0">
        <p14:flip dir="r"/>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par>
                          <p:cTn id="14" fill="hold">
                            <p:stCondLst>
                              <p:cond delay="1000"/>
                            </p:stCondLst>
                            <p:childTnLst>
                              <p:par>
                                <p:cTn id="15" presetID="22" presetClass="entr" presetSubtype="4"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up)">
                                      <p:cBhvr>
                                        <p:cTn id="20" dur="500"/>
                                        <p:tgtEl>
                                          <p:spTgt spid="11"/>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left)">
                                      <p:cBhvr>
                                        <p:cTn id="24" dur="500"/>
                                        <p:tgtEl>
                                          <p:spTgt spid="14"/>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par>
                          <p:cTn id="28" fill="hold">
                            <p:stCondLst>
                              <p:cond delay="2000"/>
                            </p:stCondLst>
                            <p:childTnLst>
                              <p:par>
                                <p:cTn id="29" presetID="22" presetClass="entr" presetSubtype="8" fill="hold"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left)">
                                      <p:cBhvr>
                                        <p:cTn id="3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9" grpId="0" bldLvl="0" animBg="1"/>
      <p:bldP spid="11" grpId="0" bldLvl="0" animBg="1"/>
      <p:bldP spid="14" grpId="0"/>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email"/>
          <a:stretch>
            <a:fillRect/>
          </a:stretch>
        </p:blipFill>
        <p:spPr>
          <a:xfrm rot="5400000">
            <a:off x="2667000" y="-2667000"/>
            <a:ext cx="6858000" cy="12192000"/>
          </a:xfrm>
          <a:prstGeom prst="rect">
            <a:avLst/>
          </a:prstGeom>
        </p:spPr>
      </p:pic>
      <p:sp>
        <p:nvSpPr>
          <p:cNvPr id="7" name="矩形 6"/>
          <p:cNvSpPr/>
          <p:nvPr/>
        </p:nvSpPr>
        <p:spPr>
          <a:xfrm>
            <a:off x="255094" y="246315"/>
            <a:ext cx="11682906" cy="634004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9" name="矩形 8"/>
          <p:cNvSpPr/>
          <p:nvPr/>
        </p:nvSpPr>
        <p:spPr>
          <a:xfrm>
            <a:off x="4960620" y="231003"/>
            <a:ext cx="2270760" cy="289770"/>
          </a:xfrm>
          <a:prstGeom prst="rect">
            <a:avLst/>
          </a:prstGeom>
          <a:solidFill>
            <a:srgbClr val="2B65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2" name="TextBox 10"/>
          <p:cNvSpPr txBox="1"/>
          <p:nvPr/>
        </p:nvSpPr>
        <p:spPr>
          <a:xfrm>
            <a:off x="1274375" y="4846765"/>
            <a:ext cx="3053302" cy="979564"/>
          </a:xfrm>
          <a:prstGeom prst="rect">
            <a:avLst/>
          </a:prstGeom>
          <a:noFill/>
        </p:spPr>
        <p:txBody>
          <a:bodyPr wrap="square" lIns="0" rIns="0" rtlCol="0">
            <a:spAutoFit/>
          </a:bodyPr>
          <a:lstStyle/>
          <a:p>
            <a:pPr>
              <a:lnSpc>
                <a:spcPct val="130000"/>
              </a:lnSpc>
              <a:spcBef>
                <a:spcPts val="600"/>
              </a:spcBef>
            </a:pPr>
            <a:r>
              <a:rPr lang="zh-CN" altLang="en-US" i="1"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Playfair Display" charset="0"/>
              </a:rPr>
              <a:t>小标题文字</a:t>
            </a:r>
            <a:endParaRPr lang="en-US" i="1"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Playfair Display" charset="0"/>
            </a:endParaRPr>
          </a:p>
          <a:p>
            <a:pPr>
              <a:lnSpc>
                <a:spcPct val="130000"/>
              </a:lnSpc>
              <a:spcBef>
                <a:spcPts val="600"/>
              </a:spcBef>
            </a:pPr>
            <a:r>
              <a:rPr lang="zh-CN" altLang="en-US" sz="1200" dirty="0">
                <a:solidFill>
                  <a:schemeClr val="tx1">
                    <a:lumMod val="85000"/>
                    <a:lumOff val="15000"/>
                  </a:schemeClr>
                </a:solidFill>
                <a:latin typeface="字魂35号-经典雅黑" panose="00000500000000000000" pitchFamily="2" charset="-122"/>
                <a:ea typeface="字魂35号-经典雅黑" panose="00000500000000000000" pitchFamily="2" charset="-122"/>
                <a:sym typeface="字魂35号-经典雅黑" panose="00000500000000000000" pitchFamily="2" charset="-122"/>
              </a:rPr>
              <a:t>在此处添加具体内容，文字尽量言简意赅简单说明即可，不必过于繁琐，注意版面美观度。</a:t>
            </a:r>
            <a:endParaRPr lang="en-US" sz="1200" dirty="0">
              <a:solidFill>
                <a:schemeClr val="tx1">
                  <a:lumMod val="85000"/>
                  <a:lumOff val="15000"/>
                </a:schemeClr>
              </a:solidFill>
              <a:latin typeface="字魂35号-经典雅黑" panose="00000500000000000000" pitchFamily="2" charset="-122"/>
              <a:ea typeface="字魂35号-经典雅黑" panose="00000500000000000000" pitchFamily="2" charset="-122"/>
            </a:endParaRPr>
          </a:p>
        </p:txBody>
      </p:sp>
      <p:sp>
        <p:nvSpPr>
          <p:cNvPr id="4" name="TextBox 11"/>
          <p:cNvSpPr txBox="1"/>
          <p:nvPr/>
        </p:nvSpPr>
        <p:spPr>
          <a:xfrm>
            <a:off x="4851541" y="4846765"/>
            <a:ext cx="3053302" cy="979564"/>
          </a:xfrm>
          <a:prstGeom prst="rect">
            <a:avLst/>
          </a:prstGeom>
          <a:noFill/>
        </p:spPr>
        <p:txBody>
          <a:bodyPr wrap="square" lIns="0" rIns="0" rtlCol="0">
            <a:spAutoFit/>
          </a:bodyPr>
          <a:lstStyle/>
          <a:p>
            <a:pPr>
              <a:lnSpc>
                <a:spcPct val="130000"/>
              </a:lnSpc>
              <a:spcBef>
                <a:spcPts val="600"/>
              </a:spcBef>
            </a:pPr>
            <a:r>
              <a:rPr lang="zh-CN" altLang="en-US" i="1"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Playfair Display" charset="0"/>
              </a:rPr>
              <a:t>小标题文字</a:t>
            </a:r>
            <a:endParaRPr lang="en-US" altLang="zh-CN" i="1"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Playfair Display" charset="0"/>
            </a:endParaRPr>
          </a:p>
          <a:p>
            <a:pPr>
              <a:lnSpc>
                <a:spcPct val="130000"/>
              </a:lnSpc>
              <a:spcBef>
                <a:spcPts val="600"/>
              </a:spcBef>
            </a:pPr>
            <a:r>
              <a:rPr lang="zh-CN" altLang="en-US" sz="1200" dirty="0">
                <a:solidFill>
                  <a:schemeClr val="tx1">
                    <a:lumMod val="85000"/>
                    <a:lumOff val="15000"/>
                  </a:schemeClr>
                </a:solidFill>
                <a:latin typeface="字魂35号-经典雅黑" panose="00000500000000000000" pitchFamily="2" charset="-122"/>
                <a:ea typeface="字魂35号-经典雅黑" panose="00000500000000000000" pitchFamily="2" charset="-122"/>
                <a:sym typeface="字魂35号-经典雅黑" panose="00000500000000000000" pitchFamily="2" charset="-122"/>
              </a:rPr>
              <a:t>在此处添加具体内容，文字尽量言简意赅简单说明即可，不必过于繁琐，注意版面美观度。</a:t>
            </a:r>
            <a:endParaRPr lang="en-US" sz="1200" dirty="0">
              <a:solidFill>
                <a:schemeClr val="tx1">
                  <a:lumMod val="85000"/>
                  <a:lumOff val="15000"/>
                </a:schemeClr>
              </a:solidFill>
              <a:latin typeface="字魂35号-经典雅黑" panose="00000500000000000000" pitchFamily="2" charset="-122"/>
              <a:ea typeface="字魂35号-经典雅黑" panose="00000500000000000000" pitchFamily="2" charset="-122"/>
            </a:endParaRPr>
          </a:p>
        </p:txBody>
      </p:sp>
      <p:sp>
        <p:nvSpPr>
          <p:cNvPr id="5" name="TextBox 12"/>
          <p:cNvSpPr txBox="1"/>
          <p:nvPr/>
        </p:nvSpPr>
        <p:spPr>
          <a:xfrm>
            <a:off x="8428708" y="4846765"/>
            <a:ext cx="3053302" cy="979564"/>
          </a:xfrm>
          <a:prstGeom prst="rect">
            <a:avLst/>
          </a:prstGeom>
          <a:noFill/>
        </p:spPr>
        <p:txBody>
          <a:bodyPr wrap="square" lIns="0" rIns="0" rtlCol="0">
            <a:spAutoFit/>
          </a:bodyPr>
          <a:lstStyle/>
          <a:p>
            <a:pPr>
              <a:lnSpc>
                <a:spcPct val="130000"/>
              </a:lnSpc>
              <a:spcBef>
                <a:spcPts val="600"/>
              </a:spcBef>
            </a:pPr>
            <a:r>
              <a:rPr lang="zh-CN" altLang="en-US" i="1"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Playfair Display" charset="0"/>
              </a:rPr>
              <a:t>小标题文字</a:t>
            </a:r>
            <a:endParaRPr lang="en-US" altLang="zh-CN" i="1"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Playfair Display" charset="0"/>
            </a:endParaRPr>
          </a:p>
          <a:p>
            <a:pPr>
              <a:lnSpc>
                <a:spcPct val="130000"/>
              </a:lnSpc>
              <a:spcBef>
                <a:spcPts val="600"/>
              </a:spcBef>
            </a:pPr>
            <a:r>
              <a:rPr lang="zh-CN" altLang="en-US" sz="1200" dirty="0">
                <a:solidFill>
                  <a:schemeClr val="tx1">
                    <a:lumMod val="85000"/>
                    <a:lumOff val="15000"/>
                  </a:schemeClr>
                </a:solidFill>
                <a:latin typeface="字魂35号-经典雅黑" panose="00000500000000000000" pitchFamily="2" charset="-122"/>
                <a:ea typeface="字魂35号-经典雅黑" panose="00000500000000000000" pitchFamily="2" charset="-122"/>
                <a:sym typeface="字魂35号-经典雅黑" panose="00000500000000000000" pitchFamily="2" charset="-122"/>
              </a:rPr>
              <a:t>在此处添加具体内容，文字尽量言简意赅简单说明即可，不必过于繁琐，注意版面美观度。</a:t>
            </a:r>
            <a:endParaRPr lang="en-US" sz="1200" dirty="0">
              <a:solidFill>
                <a:schemeClr val="tx1">
                  <a:lumMod val="85000"/>
                  <a:lumOff val="15000"/>
                </a:schemeClr>
              </a:solidFill>
              <a:latin typeface="字魂35号-经典雅黑" panose="00000500000000000000" pitchFamily="2" charset="-122"/>
              <a:ea typeface="字魂35号-经典雅黑" panose="00000500000000000000" pitchFamily="2" charset="-122"/>
            </a:endParaRPr>
          </a:p>
        </p:txBody>
      </p:sp>
      <p:pic>
        <p:nvPicPr>
          <p:cNvPr id="6" name="图片占位符 19"/>
          <p:cNvPicPr>
            <a:picLocks noChangeAspect="1"/>
          </p:cNvPicPr>
          <p:nvPr/>
        </p:nvPicPr>
        <p:blipFill>
          <a:blip r:embed="rId2" cstate="email"/>
          <a:srcRect/>
          <a:stretch>
            <a:fillRect/>
          </a:stretch>
        </p:blipFill>
        <p:spPr>
          <a:xfrm>
            <a:off x="1332401" y="2408766"/>
            <a:ext cx="3385984" cy="2256367"/>
          </a:xfrm>
          <a:prstGeom prst="rect">
            <a:avLst/>
          </a:prstGeom>
        </p:spPr>
      </p:pic>
      <p:sp>
        <p:nvSpPr>
          <p:cNvPr id="8" name="TextBox 7"/>
          <p:cNvSpPr txBox="1"/>
          <p:nvPr/>
        </p:nvSpPr>
        <p:spPr>
          <a:xfrm>
            <a:off x="1274375" y="1348454"/>
            <a:ext cx="2862240" cy="584775"/>
          </a:xfrm>
          <a:prstGeom prst="rect">
            <a:avLst/>
          </a:prstGeom>
          <a:noFill/>
        </p:spPr>
        <p:txBody>
          <a:bodyPr wrap="square" lIns="0" rIns="0" rtlCol="0">
            <a:spAutoFit/>
          </a:bodyPr>
          <a:lstStyle/>
          <a:p>
            <a:r>
              <a:rPr lang="zh-CN" altLang="en-US" sz="3200" dirty="0">
                <a:solidFill>
                  <a:srgbClr val="383838"/>
                </a:solidFill>
                <a:latin typeface="字魂35号-经典雅黑" panose="00000500000000000000" pitchFamily="2" charset="-122"/>
                <a:ea typeface="字魂35号-经典雅黑" panose="00000500000000000000" pitchFamily="2" charset="-122"/>
                <a:cs typeface="Bebas Neue" charset="0"/>
              </a:rPr>
              <a:t>此处输入标题</a:t>
            </a:r>
            <a:endParaRPr lang="en-US" altLang="zh-CN" sz="3200" dirty="0">
              <a:solidFill>
                <a:srgbClr val="383838"/>
              </a:solidFill>
              <a:latin typeface="字魂35号-经典雅黑" panose="00000500000000000000" pitchFamily="2" charset="-122"/>
              <a:ea typeface="字魂35号-经典雅黑" panose="00000500000000000000" pitchFamily="2" charset="-122"/>
              <a:cs typeface="Bebas Neue" charset="0"/>
            </a:endParaRPr>
          </a:p>
        </p:txBody>
      </p:sp>
      <p:cxnSp>
        <p:nvCxnSpPr>
          <p:cNvPr id="10" name="直接连接符 9"/>
          <p:cNvCxnSpPr/>
          <p:nvPr/>
        </p:nvCxnSpPr>
        <p:spPr>
          <a:xfrm>
            <a:off x="1317596" y="2096480"/>
            <a:ext cx="540774" cy="0"/>
          </a:xfrm>
          <a:prstGeom prst="line">
            <a:avLst/>
          </a:prstGeom>
          <a:ln>
            <a:solidFill>
              <a:srgbClr val="203864"/>
            </a:solidFill>
          </a:ln>
        </p:spPr>
        <p:style>
          <a:lnRef idx="1">
            <a:schemeClr val="accent1"/>
          </a:lnRef>
          <a:fillRef idx="0">
            <a:schemeClr val="accent1"/>
          </a:fillRef>
          <a:effectRef idx="0">
            <a:schemeClr val="accent1"/>
          </a:effectRef>
          <a:fontRef idx="minor">
            <a:schemeClr val="tx1"/>
          </a:fontRef>
        </p:style>
      </p:cxnSp>
      <p:pic>
        <p:nvPicPr>
          <p:cNvPr id="11" name="图片占位符 6"/>
          <p:cNvPicPr>
            <a:picLocks noChangeAspect="1"/>
          </p:cNvPicPr>
          <p:nvPr/>
        </p:nvPicPr>
        <p:blipFill>
          <a:blip r:embed="rId3" cstate="email"/>
          <a:srcRect/>
          <a:stretch>
            <a:fillRect/>
          </a:stretch>
        </p:blipFill>
        <p:spPr>
          <a:xfrm>
            <a:off x="4911715" y="2408766"/>
            <a:ext cx="3381687" cy="2256367"/>
          </a:xfrm>
          <a:prstGeom prst="rect">
            <a:avLst/>
          </a:prstGeom>
        </p:spPr>
      </p:pic>
      <p:pic>
        <p:nvPicPr>
          <p:cNvPr id="12" name="图片占位符 8"/>
          <p:cNvPicPr>
            <a:picLocks noChangeAspect="1"/>
          </p:cNvPicPr>
          <p:nvPr/>
        </p:nvPicPr>
        <p:blipFill>
          <a:blip r:embed="rId4" cstate="email"/>
          <a:srcRect/>
          <a:stretch>
            <a:fillRect/>
          </a:stretch>
        </p:blipFill>
        <p:spPr>
          <a:xfrm>
            <a:off x="8489836" y="2408766"/>
            <a:ext cx="3379780" cy="2256367"/>
          </a:xfrm>
          <a:prstGeom prst="rect">
            <a:avLst/>
          </a:prstGeom>
        </p:spPr>
      </p:pic>
      <p:sp>
        <p:nvSpPr>
          <p:cNvPr id="13" name="TextBox 7"/>
          <p:cNvSpPr txBox="1"/>
          <p:nvPr/>
        </p:nvSpPr>
        <p:spPr>
          <a:xfrm>
            <a:off x="4549775" y="517728"/>
            <a:ext cx="3092450" cy="584775"/>
          </a:xfrm>
          <a:prstGeom prst="rect">
            <a:avLst/>
          </a:prstGeom>
          <a:noFill/>
        </p:spPr>
        <p:txBody>
          <a:bodyPr wrap="square" lIns="0" rIns="0" rtlCol="0">
            <a:spAutoFit/>
          </a:bodyPr>
          <a:lstStyle/>
          <a:p>
            <a:pPr algn="dist"/>
            <a:r>
              <a:rPr lang="en-US" altLang="zh-CN" sz="32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Bebas Neue" charset="0"/>
              </a:rPr>
              <a:t>04.</a:t>
            </a:r>
            <a:r>
              <a:rPr lang="zh-CN" altLang="en-US" sz="32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Bebas Neue" charset="0"/>
              </a:rPr>
              <a:t>发展规划</a:t>
            </a:r>
            <a:endParaRPr lang="en-US" altLang="zh-CN" sz="32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Bebas Neue" charset="0"/>
            </a:endParaRPr>
          </a:p>
        </p:txBody>
      </p:sp>
    </p:spTree>
  </p:cSld>
  <p:clrMapOvr>
    <a:masterClrMapping/>
  </p:clrMapOvr>
  <mc:AlternateContent xmlns:mc="http://schemas.openxmlformats.org/markup-compatibility/2006">
    <mc:Choice xmlns:p14="http://schemas.microsoft.com/office/powerpoint/2010/main" Requires="p14">
      <p:transition spd="slow" p14:dur="900" advClick="0" advTm="0">
        <p14:warp dir="in"/>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par>
                          <p:cTn id="14" fill="hold">
                            <p:stCondLst>
                              <p:cond delay="1000"/>
                            </p:stCondLst>
                            <p:childTnLst>
                              <p:par>
                                <p:cTn id="15" presetID="22" presetClass="entr" presetSubtype="4"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par>
                          <p:cTn id="18" fill="hold">
                            <p:stCondLst>
                              <p:cond delay="1500"/>
                            </p:stCondLst>
                            <p:childTnLst>
                              <p:par>
                                <p:cTn id="19" presetID="12" presetClass="entr" presetSubtype="4"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p:tgtEl>
                                          <p:spTgt spid="13"/>
                                        </p:tgtEl>
                                        <p:attrNameLst>
                                          <p:attrName>ppt_y</p:attrName>
                                        </p:attrNameLst>
                                      </p:cBhvr>
                                      <p:tavLst>
                                        <p:tav tm="0">
                                          <p:val>
                                            <p:strVal val="#ppt_y+#ppt_h*1.125000"/>
                                          </p:val>
                                        </p:tav>
                                        <p:tav tm="100000">
                                          <p:val>
                                            <p:strVal val="#ppt_y"/>
                                          </p:val>
                                        </p:tav>
                                      </p:tavLst>
                                    </p:anim>
                                    <p:animEffect transition="in" filter="wipe(up)">
                                      <p:cBhvr>
                                        <p:cTn id="22" dur="500"/>
                                        <p:tgtEl>
                                          <p:spTgt spid="13"/>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left)">
                                      <p:cBhvr>
                                        <p:cTn id="26" dur="500"/>
                                        <p:tgtEl>
                                          <p:spTgt spid="8"/>
                                        </p:tgtEl>
                                      </p:cBhvr>
                                    </p:animEffect>
                                  </p:childTnLst>
                                </p:cTn>
                              </p:par>
                              <p:par>
                                <p:cTn id="27" presetID="22" presetClass="entr" presetSubtype="8"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childTnLst>
                          </p:cTn>
                        </p:par>
                        <p:par>
                          <p:cTn id="30" fill="hold">
                            <p:stCondLst>
                              <p:cond delay="2500"/>
                            </p:stCondLst>
                            <p:childTnLst>
                              <p:par>
                                <p:cTn id="31" presetID="53" presetClass="entr" presetSubtype="16" fill="hold" nodeType="after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p:cTn id="33" dur="500" fill="hold"/>
                                        <p:tgtEl>
                                          <p:spTgt spid="6"/>
                                        </p:tgtEl>
                                        <p:attrNameLst>
                                          <p:attrName>ppt_w</p:attrName>
                                        </p:attrNameLst>
                                      </p:cBhvr>
                                      <p:tavLst>
                                        <p:tav tm="0">
                                          <p:val>
                                            <p:fltVal val="0"/>
                                          </p:val>
                                        </p:tav>
                                        <p:tav tm="100000">
                                          <p:val>
                                            <p:strVal val="#ppt_w"/>
                                          </p:val>
                                        </p:tav>
                                      </p:tavLst>
                                    </p:anim>
                                    <p:anim calcmode="lin" valueType="num">
                                      <p:cBhvr>
                                        <p:cTn id="34" dur="500" fill="hold"/>
                                        <p:tgtEl>
                                          <p:spTgt spid="6"/>
                                        </p:tgtEl>
                                        <p:attrNameLst>
                                          <p:attrName>ppt_h</p:attrName>
                                        </p:attrNameLst>
                                      </p:cBhvr>
                                      <p:tavLst>
                                        <p:tav tm="0">
                                          <p:val>
                                            <p:fltVal val="0"/>
                                          </p:val>
                                        </p:tav>
                                        <p:tav tm="100000">
                                          <p:val>
                                            <p:strVal val="#ppt_h"/>
                                          </p:val>
                                        </p:tav>
                                      </p:tavLst>
                                    </p:anim>
                                    <p:animEffect transition="in" filter="fade">
                                      <p:cBhvr>
                                        <p:cTn id="35" dur="500"/>
                                        <p:tgtEl>
                                          <p:spTgt spid="6"/>
                                        </p:tgtEl>
                                      </p:cBhvr>
                                    </p:animEffect>
                                  </p:childTnLst>
                                </p:cTn>
                              </p:par>
                              <p:par>
                                <p:cTn id="36" presetID="53" presetClass="entr" presetSubtype="16" fill="hold" nodeType="withEffect">
                                  <p:stCondLst>
                                    <p:cond delay="0"/>
                                  </p:stCondLst>
                                  <p:childTnLst>
                                    <p:set>
                                      <p:cBhvr>
                                        <p:cTn id="37" dur="1" fill="hold">
                                          <p:stCondLst>
                                            <p:cond delay="0"/>
                                          </p:stCondLst>
                                        </p:cTn>
                                        <p:tgtEl>
                                          <p:spTgt spid="11"/>
                                        </p:tgtEl>
                                        <p:attrNameLst>
                                          <p:attrName>style.visibility</p:attrName>
                                        </p:attrNameLst>
                                      </p:cBhvr>
                                      <p:to>
                                        <p:strVal val="visible"/>
                                      </p:to>
                                    </p:set>
                                    <p:anim calcmode="lin" valueType="num">
                                      <p:cBhvr>
                                        <p:cTn id="38" dur="500" fill="hold"/>
                                        <p:tgtEl>
                                          <p:spTgt spid="11"/>
                                        </p:tgtEl>
                                        <p:attrNameLst>
                                          <p:attrName>ppt_w</p:attrName>
                                        </p:attrNameLst>
                                      </p:cBhvr>
                                      <p:tavLst>
                                        <p:tav tm="0">
                                          <p:val>
                                            <p:fltVal val="0"/>
                                          </p:val>
                                        </p:tav>
                                        <p:tav tm="100000">
                                          <p:val>
                                            <p:strVal val="#ppt_w"/>
                                          </p:val>
                                        </p:tav>
                                      </p:tavLst>
                                    </p:anim>
                                    <p:anim calcmode="lin" valueType="num">
                                      <p:cBhvr>
                                        <p:cTn id="39" dur="500" fill="hold"/>
                                        <p:tgtEl>
                                          <p:spTgt spid="11"/>
                                        </p:tgtEl>
                                        <p:attrNameLst>
                                          <p:attrName>ppt_h</p:attrName>
                                        </p:attrNameLst>
                                      </p:cBhvr>
                                      <p:tavLst>
                                        <p:tav tm="0">
                                          <p:val>
                                            <p:fltVal val="0"/>
                                          </p:val>
                                        </p:tav>
                                        <p:tav tm="100000">
                                          <p:val>
                                            <p:strVal val="#ppt_h"/>
                                          </p:val>
                                        </p:tav>
                                      </p:tavLst>
                                    </p:anim>
                                    <p:animEffect transition="in" filter="fade">
                                      <p:cBhvr>
                                        <p:cTn id="40" dur="500"/>
                                        <p:tgtEl>
                                          <p:spTgt spid="11"/>
                                        </p:tgtEl>
                                      </p:cBhvr>
                                    </p:animEffect>
                                  </p:childTnLst>
                                </p:cTn>
                              </p:par>
                              <p:par>
                                <p:cTn id="41" presetID="53" presetClass="entr" presetSubtype="16" fill="hold"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p:cTn id="43" dur="500" fill="hold"/>
                                        <p:tgtEl>
                                          <p:spTgt spid="12"/>
                                        </p:tgtEl>
                                        <p:attrNameLst>
                                          <p:attrName>ppt_w</p:attrName>
                                        </p:attrNameLst>
                                      </p:cBhvr>
                                      <p:tavLst>
                                        <p:tav tm="0">
                                          <p:val>
                                            <p:fltVal val="0"/>
                                          </p:val>
                                        </p:tav>
                                        <p:tav tm="100000">
                                          <p:val>
                                            <p:strVal val="#ppt_w"/>
                                          </p:val>
                                        </p:tav>
                                      </p:tavLst>
                                    </p:anim>
                                    <p:anim calcmode="lin" valueType="num">
                                      <p:cBhvr>
                                        <p:cTn id="44" dur="500" fill="hold"/>
                                        <p:tgtEl>
                                          <p:spTgt spid="12"/>
                                        </p:tgtEl>
                                        <p:attrNameLst>
                                          <p:attrName>ppt_h</p:attrName>
                                        </p:attrNameLst>
                                      </p:cBhvr>
                                      <p:tavLst>
                                        <p:tav tm="0">
                                          <p:val>
                                            <p:fltVal val="0"/>
                                          </p:val>
                                        </p:tav>
                                        <p:tav tm="100000">
                                          <p:val>
                                            <p:strVal val="#ppt_h"/>
                                          </p:val>
                                        </p:tav>
                                      </p:tavLst>
                                    </p:anim>
                                    <p:animEffect transition="in" filter="fade">
                                      <p:cBhvr>
                                        <p:cTn id="45" dur="500"/>
                                        <p:tgtEl>
                                          <p:spTgt spid="12"/>
                                        </p:tgtEl>
                                      </p:cBhvr>
                                    </p:animEffect>
                                  </p:childTnLst>
                                </p:cTn>
                              </p:par>
                            </p:childTnLst>
                          </p:cTn>
                        </p:par>
                        <p:par>
                          <p:cTn id="46" fill="hold">
                            <p:stCondLst>
                              <p:cond delay="3000"/>
                            </p:stCondLst>
                            <p:childTnLst>
                              <p:par>
                                <p:cTn id="47" presetID="2" presetClass="entr" presetSubtype="4" fill="hold" grpId="0" nodeType="afterEffect">
                                  <p:stCondLst>
                                    <p:cond delay="0"/>
                                  </p:stCondLst>
                                  <p:childTnLst>
                                    <p:set>
                                      <p:cBhvr>
                                        <p:cTn id="48" dur="1" fill="hold">
                                          <p:stCondLst>
                                            <p:cond delay="0"/>
                                          </p:stCondLst>
                                        </p:cTn>
                                        <p:tgtEl>
                                          <p:spTgt spid="2"/>
                                        </p:tgtEl>
                                        <p:attrNameLst>
                                          <p:attrName>style.visibility</p:attrName>
                                        </p:attrNameLst>
                                      </p:cBhvr>
                                      <p:to>
                                        <p:strVal val="visible"/>
                                      </p:to>
                                    </p:set>
                                    <p:anim calcmode="lin" valueType="num">
                                      <p:cBhvr additive="base">
                                        <p:cTn id="49" dur="500" fill="hold"/>
                                        <p:tgtEl>
                                          <p:spTgt spid="2"/>
                                        </p:tgtEl>
                                        <p:attrNameLst>
                                          <p:attrName>ppt_x</p:attrName>
                                        </p:attrNameLst>
                                      </p:cBhvr>
                                      <p:tavLst>
                                        <p:tav tm="0">
                                          <p:val>
                                            <p:strVal val="#ppt_x"/>
                                          </p:val>
                                        </p:tav>
                                        <p:tav tm="100000">
                                          <p:val>
                                            <p:strVal val="#ppt_x"/>
                                          </p:val>
                                        </p:tav>
                                      </p:tavLst>
                                    </p:anim>
                                    <p:anim calcmode="lin" valueType="num">
                                      <p:cBhvr additive="base">
                                        <p:cTn id="50" dur="500" fill="hold"/>
                                        <p:tgtEl>
                                          <p:spTgt spid="2"/>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4"/>
                                        </p:tgtEl>
                                        <p:attrNameLst>
                                          <p:attrName>style.visibility</p:attrName>
                                        </p:attrNameLst>
                                      </p:cBhvr>
                                      <p:to>
                                        <p:strVal val="visible"/>
                                      </p:to>
                                    </p:set>
                                    <p:anim calcmode="lin" valueType="num">
                                      <p:cBhvr additive="base">
                                        <p:cTn id="53" dur="500" fill="hold"/>
                                        <p:tgtEl>
                                          <p:spTgt spid="4"/>
                                        </p:tgtEl>
                                        <p:attrNameLst>
                                          <p:attrName>ppt_x</p:attrName>
                                        </p:attrNameLst>
                                      </p:cBhvr>
                                      <p:tavLst>
                                        <p:tav tm="0">
                                          <p:val>
                                            <p:strVal val="#ppt_x"/>
                                          </p:val>
                                        </p:tav>
                                        <p:tav tm="100000">
                                          <p:val>
                                            <p:strVal val="#ppt_x"/>
                                          </p:val>
                                        </p:tav>
                                      </p:tavLst>
                                    </p:anim>
                                    <p:anim calcmode="lin" valueType="num">
                                      <p:cBhvr additive="base">
                                        <p:cTn id="54" dur="500" fill="hold"/>
                                        <p:tgtEl>
                                          <p:spTgt spid="4"/>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anim calcmode="lin" valueType="num">
                                      <p:cBhvr additive="base">
                                        <p:cTn id="57" dur="500" fill="hold"/>
                                        <p:tgtEl>
                                          <p:spTgt spid="5"/>
                                        </p:tgtEl>
                                        <p:attrNameLst>
                                          <p:attrName>ppt_x</p:attrName>
                                        </p:attrNameLst>
                                      </p:cBhvr>
                                      <p:tavLst>
                                        <p:tav tm="0">
                                          <p:val>
                                            <p:strVal val="#ppt_x"/>
                                          </p:val>
                                        </p:tav>
                                        <p:tav tm="100000">
                                          <p:val>
                                            <p:strVal val="#ppt_x"/>
                                          </p:val>
                                        </p:tav>
                                      </p:tavLst>
                                    </p:anim>
                                    <p:anim calcmode="lin" valueType="num">
                                      <p:cBhvr additive="base">
                                        <p:cTn id="5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2" grpId="0"/>
      <p:bldP spid="4" grpId="0"/>
      <p:bldP spid="5" grpId="0"/>
      <p:bldP spid="8" grpId="0"/>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email"/>
          <a:stretch>
            <a:fillRect/>
          </a:stretch>
        </p:blipFill>
        <p:spPr>
          <a:xfrm rot="5400000">
            <a:off x="2667000" y="-2667000"/>
            <a:ext cx="6858000" cy="12192000"/>
          </a:xfrm>
          <a:prstGeom prst="rect">
            <a:avLst/>
          </a:prstGeom>
        </p:spPr>
      </p:pic>
      <p:sp>
        <p:nvSpPr>
          <p:cNvPr id="7" name="矩形 6"/>
          <p:cNvSpPr/>
          <p:nvPr/>
        </p:nvSpPr>
        <p:spPr>
          <a:xfrm>
            <a:off x="255094" y="246315"/>
            <a:ext cx="11682906" cy="634004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9" name="矩形 8"/>
          <p:cNvSpPr/>
          <p:nvPr/>
        </p:nvSpPr>
        <p:spPr>
          <a:xfrm>
            <a:off x="4960620" y="231003"/>
            <a:ext cx="2270760" cy="289770"/>
          </a:xfrm>
          <a:prstGeom prst="rect">
            <a:avLst/>
          </a:prstGeom>
          <a:solidFill>
            <a:srgbClr val="2B65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grpSp>
        <p:nvGrpSpPr>
          <p:cNvPr id="31" name="组合 30"/>
          <p:cNvGrpSpPr/>
          <p:nvPr/>
        </p:nvGrpSpPr>
        <p:grpSpPr>
          <a:xfrm>
            <a:off x="1268931" y="2109008"/>
            <a:ext cx="10667975" cy="3294054"/>
            <a:chOff x="1268931" y="2109008"/>
            <a:chExt cx="10667975" cy="3294054"/>
          </a:xfrm>
        </p:grpSpPr>
        <p:sp>
          <p:nvSpPr>
            <p:cNvPr id="2" name="Oval 28"/>
            <p:cNvSpPr/>
            <p:nvPr/>
          </p:nvSpPr>
          <p:spPr>
            <a:xfrm>
              <a:off x="3793406" y="3120153"/>
              <a:ext cx="530912" cy="530900"/>
            </a:xfrm>
            <a:prstGeom prst="ellipse">
              <a:avLst/>
            </a:prstGeom>
            <a:noFill/>
            <a:ln w="6350">
              <a:solidFill>
                <a:srgbClr val="000000">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383838"/>
                </a:solidFill>
              </a:endParaRPr>
            </a:p>
          </p:txBody>
        </p:sp>
        <p:sp>
          <p:nvSpPr>
            <p:cNvPr id="4" name="Oval 27"/>
            <p:cNvSpPr/>
            <p:nvPr/>
          </p:nvSpPr>
          <p:spPr>
            <a:xfrm>
              <a:off x="3872922" y="3199667"/>
              <a:ext cx="371880" cy="371872"/>
            </a:xfrm>
            <a:prstGeom prst="ellipse">
              <a:avLst/>
            </a:prstGeom>
            <a:noFill/>
            <a:ln w="6350">
              <a:solidFill>
                <a:srgbClr val="000000">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383838"/>
                </a:solidFill>
              </a:endParaRPr>
            </a:p>
          </p:txBody>
        </p:sp>
        <p:sp>
          <p:nvSpPr>
            <p:cNvPr id="5" name="Title 3"/>
            <p:cNvSpPr txBox="1"/>
            <p:nvPr/>
          </p:nvSpPr>
          <p:spPr>
            <a:xfrm>
              <a:off x="1292784" y="3764753"/>
              <a:ext cx="1463116" cy="305913"/>
            </a:xfrm>
            <a:prstGeom prst="rect">
              <a:avLst/>
            </a:prstGeom>
          </p:spPr>
          <p:txBody>
            <a:bodyPr vert="horz" lIns="0" tIns="45720" rIns="0" bIns="45720" rtlCol="0" anchor="t">
              <a:noAutofit/>
            </a:bodyPr>
            <a:lstStyle>
              <a:lvl1pPr algn="l" defTabSz="914400" rtl="0" eaLnBrk="1" latinLnBrk="0" hangingPunct="1">
                <a:lnSpc>
                  <a:spcPct val="90000"/>
                </a:lnSpc>
                <a:spcBef>
                  <a:spcPct val="0"/>
                </a:spcBef>
                <a:buNone/>
                <a:defRPr sz="3200" b="0" i="0" kern="1200" spc="600">
                  <a:solidFill>
                    <a:schemeClr val="tx1"/>
                  </a:solidFill>
                  <a:latin typeface="Cinzel" charset="0"/>
                  <a:ea typeface="Cinzel" charset="0"/>
                  <a:cs typeface="Cinzel" charset="0"/>
                </a:defRPr>
              </a:lvl1pPr>
            </a:lstStyle>
            <a:p>
              <a:r>
                <a:rPr lang="zh-CN" altLang="en-US" sz="2000" spc="100" dirty="0">
                  <a:solidFill>
                    <a:schemeClr val="tx1">
                      <a:lumMod val="85000"/>
                      <a:lumOff val="15000"/>
                    </a:schemeClr>
                  </a:solidFill>
                  <a:latin typeface="字魂35号-经典雅黑" panose="00000500000000000000" pitchFamily="2" charset="-122"/>
                  <a:ea typeface="字魂35号-经典雅黑" panose="00000500000000000000" pitchFamily="2" charset="-122"/>
                </a:rPr>
                <a:t>标题文字</a:t>
              </a:r>
              <a:endParaRPr lang="en-US" sz="2000" spc="100" dirty="0">
                <a:solidFill>
                  <a:schemeClr val="tx1">
                    <a:lumMod val="85000"/>
                    <a:lumOff val="15000"/>
                  </a:schemeClr>
                </a:solidFill>
                <a:latin typeface="字魂35号-经典雅黑" panose="00000500000000000000" pitchFamily="2" charset="-122"/>
                <a:ea typeface="字魂35号-经典雅黑" panose="00000500000000000000" pitchFamily="2" charset="-122"/>
              </a:endParaRPr>
            </a:p>
          </p:txBody>
        </p:sp>
        <p:sp>
          <p:nvSpPr>
            <p:cNvPr id="6" name="TextBox 7"/>
            <p:cNvSpPr txBox="1"/>
            <p:nvPr/>
          </p:nvSpPr>
          <p:spPr>
            <a:xfrm>
              <a:off x="1306915" y="4222674"/>
              <a:ext cx="1806894" cy="1180388"/>
            </a:xfrm>
            <a:prstGeom prst="rect">
              <a:avLst/>
            </a:prstGeom>
            <a:noFill/>
          </p:spPr>
          <p:txBody>
            <a:bodyPr wrap="square" lIns="0" rIns="0" rtlCol="0">
              <a:spAutoFit/>
            </a:bodyPr>
            <a:lstStyle/>
            <a:p>
              <a:pPr>
                <a:lnSpc>
                  <a:spcPts val="2200"/>
                </a:lnSpc>
              </a:pPr>
              <a:r>
                <a:rPr lang="zh-CN" altLang="en-US" sz="1200" dirty="0">
                  <a:solidFill>
                    <a:schemeClr val="tx1">
                      <a:lumMod val="85000"/>
                      <a:lumOff val="15000"/>
                    </a:schemeClr>
                  </a:solidFill>
                  <a:latin typeface="字魂35号-经典雅黑" panose="00000500000000000000" pitchFamily="2" charset="-122"/>
                  <a:ea typeface="字魂35号-经典雅黑" panose="00000500000000000000" pitchFamily="2" charset="-122"/>
                  <a:sym typeface="字魂35号-经典雅黑" panose="00000500000000000000" pitchFamily="2" charset="-122"/>
                </a:rPr>
                <a:t>请在此处添加具体内容，文字尽量言简意赅简单说明即可，不必过于繁琐，注意版面美观度。</a:t>
              </a:r>
              <a:endParaRPr lang="zh-CN" altLang="en-US" sz="1200" dirty="0">
                <a:solidFill>
                  <a:schemeClr val="tx1">
                    <a:lumMod val="85000"/>
                    <a:lumOff val="15000"/>
                  </a:schemeClr>
                </a:solidFill>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cxnSp>
          <p:nvCxnSpPr>
            <p:cNvPr id="8" name="1"/>
            <p:cNvCxnSpPr/>
            <p:nvPr/>
          </p:nvCxnSpPr>
          <p:spPr>
            <a:xfrm>
              <a:off x="1320920" y="3376847"/>
              <a:ext cx="10615986" cy="0"/>
            </a:xfrm>
            <a:prstGeom prst="line">
              <a:avLst/>
            </a:prstGeom>
            <a:ln>
              <a:solidFill>
                <a:srgbClr val="000000">
                  <a:alpha val="20000"/>
                </a:srgbClr>
              </a:solidFill>
            </a:ln>
          </p:spPr>
          <p:style>
            <a:lnRef idx="1">
              <a:schemeClr val="accent1"/>
            </a:lnRef>
            <a:fillRef idx="0">
              <a:schemeClr val="accent1"/>
            </a:fillRef>
            <a:effectRef idx="0">
              <a:schemeClr val="accent1"/>
            </a:effectRef>
            <a:fontRef idx="minor">
              <a:schemeClr val="tx1"/>
            </a:fontRef>
          </p:style>
        </p:cxnSp>
        <p:sp>
          <p:nvSpPr>
            <p:cNvPr id="10" name="Oval 10"/>
            <p:cNvSpPr/>
            <p:nvPr/>
          </p:nvSpPr>
          <p:spPr>
            <a:xfrm>
              <a:off x="1306915" y="3334643"/>
              <a:ext cx="101919" cy="101919"/>
            </a:xfrm>
            <a:prstGeom prst="ellipse">
              <a:avLst/>
            </a:prstGeom>
            <a:solidFill>
              <a:srgbClr val="2B65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383838"/>
                </a:solidFill>
              </a:endParaRPr>
            </a:p>
          </p:txBody>
        </p:sp>
        <p:sp>
          <p:nvSpPr>
            <p:cNvPr id="11" name="Title 3"/>
            <p:cNvSpPr txBox="1"/>
            <p:nvPr/>
          </p:nvSpPr>
          <p:spPr>
            <a:xfrm>
              <a:off x="3993771" y="3764753"/>
              <a:ext cx="1463116" cy="305913"/>
            </a:xfrm>
            <a:prstGeom prst="rect">
              <a:avLst/>
            </a:prstGeom>
          </p:spPr>
          <p:txBody>
            <a:bodyPr vert="horz" lIns="0" tIns="45720" rIns="0" bIns="45720" rtlCol="0" anchor="t">
              <a:noAutofit/>
            </a:bodyPr>
            <a:lstStyle>
              <a:lvl1pPr algn="l" defTabSz="914400" rtl="0" eaLnBrk="1" latinLnBrk="0" hangingPunct="1">
                <a:lnSpc>
                  <a:spcPct val="90000"/>
                </a:lnSpc>
                <a:spcBef>
                  <a:spcPct val="0"/>
                </a:spcBef>
                <a:buNone/>
                <a:defRPr sz="3200" b="0" i="0" kern="1200" spc="600">
                  <a:solidFill>
                    <a:schemeClr val="tx1"/>
                  </a:solidFill>
                  <a:latin typeface="Cinzel" charset="0"/>
                  <a:ea typeface="Cinzel" charset="0"/>
                  <a:cs typeface="Cinzel" charset="0"/>
                </a:defRPr>
              </a:lvl1pPr>
            </a:lstStyle>
            <a:p>
              <a:r>
                <a:rPr lang="zh-CN" altLang="en-US" sz="2000" spc="100" dirty="0">
                  <a:solidFill>
                    <a:schemeClr val="tx1">
                      <a:lumMod val="85000"/>
                      <a:lumOff val="15000"/>
                    </a:schemeClr>
                  </a:solidFill>
                  <a:latin typeface="字魂35号-经典雅黑" panose="00000500000000000000" pitchFamily="2" charset="-122"/>
                  <a:ea typeface="字魂35号-经典雅黑" panose="00000500000000000000" pitchFamily="2" charset="-122"/>
                </a:rPr>
                <a:t>标题文字</a:t>
              </a:r>
              <a:endParaRPr lang="en-US" altLang="zh-CN" sz="2000" spc="100" dirty="0">
                <a:solidFill>
                  <a:schemeClr val="tx1">
                    <a:lumMod val="85000"/>
                    <a:lumOff val="15000"/>
                  </a:schemeClr>
                </a:solidFill>
                <a:latin typeface="字魂35号-经典雅黑" panose="00000500000000000000" pitchFamily="2" charset="-122"/>
                <a:ea typeface="字魂35号-经典雅黑" panose="00000500000000000000" pitchFamily="2" charset="-122"/>
              </a:endParaRPr>
            </a:p>
          </p:txBody>
        </p:sp>
        <p:sp>
          <p:nvSpPr>
            <p:cNvPr id="12" name="TextBox 15"/>
            <p:cNvSpPr txBox="1"/>
            <p:nvPr/>
          </p:nvSpPr>
          <p:spPr>
            <a:xfrm>
              <a:off x="4007902" y="4222674"/>
              <a:ext cx="1806894" cy="1180388"/>
            </a:xfrm>
            <a:prstGeom prst="rect">
              <a:avLst/>
            </a:prstGeom>
            <a:noFill/>
          </p:spPr>
          <p:txBody>
            <a:bodyPr wrap="square" lIns="0" rIns="0" rtlCol="0">
              <a:spAutoFit/>
            </a:bodyPr>
            <a:lstStyle>
              <a:defPPr>
                <a:defRPr lang="zh-CN"/>
              </a:defPPr>
              <a:lvl1pPr>
                <a:lnSpc>
                  <a:spcPts val="2200"/>
                </a:lnSpc>
                <a:defRPr sz="1200">
                  <a:solidFill>
                    <a:schemeClr val="tx1">
                      <a:lumMod val="85000"/>
                      <a:lumOff val="15000"/>
                    </a:schemeClr>
                  </a:solidFill>
                  <a:latin typeface="字魂35号-经典雅黑" panose="00000500000000000000" pitchFamily="2" charset="-122"/>
                  <a:ea typeface="字魂35号-经典雅黑" panose="00000500000000000000" pitchFamily="2" charset="-122"/>
                </a:defRPr>
              </a:lvl1pPr>
            </a:lstStyle>
            <a:p>
              <a:r>
                <a:rPr lang="zh-CN" altLang="en-US" dirty="0">
                  <a:sym typeface="字魂35号-经典雅黑" panose="00000500000000000000" pitchFamily="2" charset="-122"/>
                </a:rPr>
                <a:t>请在此处添加具体内容，文字尽量言简意赅简单说明即可，不必过于繁琐，注意版面美观度。</a:t>
              </a:r>
              <a:endParaRPr lang="zh-CN" altLang="en-US" dirty="0">
                <a:sym typeface="字魂35号-经典雅黑" panose="00000500000000000000" pitchFamily="2" charset="-122"/>
              </a:endParaRPr>
            </a:p>
          </p:txBody>
        </p:sp>
        <p:sp>
          <p:nvSpPr>
            <p:cNvPr id="13" name="Oval 16"/>
            <p:cNvSpPr/>
            <p:nvPr/>
          </p:nvSpPr>
          <p:spPr>
            <a:xfrm>
              <a:off x="3956864" y="3283607"/>
              <a:ext cx="203996" cy="203992"/>
            </a:xfrm>
            <a:prstGeom prst="ellipse">
              <a:avLst/>
            </a:prstGeom>
            <a:solidFill>
              <a:srgbClr val="00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383838"/>
                </a:solidFill>
              </a:endParaRPr>
            </a:p>
          </p:txBody>
        </p:sp>
        <p:sp>
          <p:nvSpPr>
            <p:cNvPr id="14" name="Title 3"/>
            <p:cNvSpPr txBox="1"/>
            <p:nvPr/>
          </p:nvSpPr>
          <p:spPr>
            <a:xfrm>
              <a:off x="6800883" y="3764753"/>
              <a:ext cx="1463116" cy="305913"/>
            </a:xfrm>
            <a:prstGeom prst="rect">
              <a:avLst/>
            </a:prstGeom>
          </p:spPr>
          <p:txBody>
            <a:bodyPr vert="horz" lIns="0" tIns="45720" rIns="0" bIns="45720" rtlCol="0" anchor="t">
              <a:noAutofit/>
            </a:bodyPr>
            <a:lstStyle>
              <a:lvl1pPr algn="l" defTabSz="914400" rtl="0" eaLnBrk="1" latinLnBrk="0" hangingPunct="1">
                <a:lnSpc>
                  <a:spcPct val="90000"/>
                </a:lnSpc>
                <a:spcBef>
                  <a:spcPct val="0"/>
                </a:spcBef>
                <a:buNone/>
                <a:defRPr sz="3200" b="0" i="0" kern="1200" spc="600">
                  <a:solidFill>
                    <a:schemeClr val="tx1"/>
                  </a:solidFill>
                  <a:latin typeface="Cinzel" charset="0"/>
                  <a:ea typeface="Cinzel" charset="0"/>
                  <a:cs typeface="Cinzel" charset="0"/>
                </a:defRPr>
              </a:lvl1pPr>
            </a:lstStyle>
            <a:p>
              <a:r>
                <a:rPr lang="zh-CN" altLang="en-US" sz="2000" spc="100" dirty="0">
                  <a:solidFill>
                    <a:schemeClr val="tx1">
                      <a:lumMod val="85000"/>
                      <a:lumOff val="15000"/>
                    </a:schemeClr>
                  </a:solidFill>
                  <a:latin typeface="字魂35号-经典雅黑" panose="00000500000000000000" pitchFamily="2" charset="-122"/>
                  <a:ea typeface="字魂35号-经典雅黑" panose="00000500000000000000" pitchFamily="2" charset="-122"/>
                </a:rPr>
                <a:t>标题文字</a:t>
              </a:r>
              <a:endParaRPr lang="en-US" altLang="zh-CN" sz="2000" spc="100" dirty="0">
                <a:solidFill>
                  <a:schemeClr val="tx1">
                    <a:lumMod val="85000"/>
                    <a:lumOff val="15000"/>
                  </a:schemeClr>
                </a:solidFill>
                <a:latin typeface="字魂35号-经典雅黑" panose="00000500000000000000" pitchFamily="2" charset="-122"/>
                <a:ea typeface="字魂35号-经典雅黑" panose="00000500000000000000" pitchFamily="2" charset="-122"/>
              </a:endParaRPr>
            </a:p>
          </p:txBody>
        </p:sp>
        <p:sp>
          <p:nvSpPr>
            <p:cNvPr id="15" name="TextBox 18"/>
            <p:cNvSpPr txBox="1"/>
            <p:nvPr/>
          </p:nvSpPr>
          <p:spPr>
            <a:xfrm>
              <a:off x="6815014" y="4222674"/>
              <a:ext cx="1806894" cy="1180388"/>
            </a:xfrm>
            <a:prstGeom prst="rect">
              <a:avLst/>
            </a:prstGeom>
            <a:noFill/>
          </p:spPr>
          <p:txBody>
            <a:bodyPr wrap="square" lIns="0" rIns="0" rtlCol="0">
              <a:spAutoFit/>
            </a:bodyPr>
            <a:lstStyle>
              <a:defPPr>
                <a:defRPr lang="zh-CN"/>
              </a:defPPr>
              <a:lvl1pPr>
                <a:lnSpc>
                  <a:spcPts val="2200"/>
                </a:lnSpc>
                <a:defRPr sz="1200">
                  <a:solidFill>
                    <a:schemeClr val="tx1">
                      <a:lumMod val="85000"/>
                      <a:lumOff val="15000"/>
                    </a:schemeClr>
                  </a:solidFill>
                  <a:latin typeface="字魂35号-经典雅黑" panose="00000500000000000000" pitchFamily="2" charset="-122"/>
                  <a:ea typeface="字魂35号-经典雅黑" panose="00000500000000000000" pitchFamily="2" charset="-122"/>
                </a:defRPr>
              </a:lvl1pPr>
            </a:lstStyle>
            <a:p>
              <a:r>
                <a:rPr lang="zh-CN" altLang="en-US" dirty="0">
                  <a:sym typeface="字魂35号-经典雅黑" panose="00000500000000000000" pitchFamily="2" charset="-122"/>
                </a:rPr>
                <a:t>请在此处添加具体内容，文字尽量言简意赅简单说明即可，不必过于繁琐，注意版面美观度。</a:t>
              </a:r>
              <a:endParaRPr lang="zh-CN" altLang="en-US" dirty="0">
                <a:sym typeface="字魂35号-经典雅黑" panose="00000500000000000000" pitchFamily="2" charset="-122"/>
              </a:endParaRPr>
            </a:p>
          </p:txBody>
        </p:sp>
        <p:sp>
          <p:nvSpPr>
            <p:cNvPr id="16" name="Oval 19"/>
            <p:cNvSpPr/>
            <p:nvPr/>
          </p:nvSpPr>
          <p:spPr>
            <a:xfrm>
              <a:off x="6743119" y="3334643"/>
              <a:ext cx="101919" cy="101919"/>
            </a:xfrm>
            <a:prstGeom prst="ellipse">
              <a:avLst/>
            </a:prstGeom>
            <a:solidFill>
              <a:srgbClr val="2B65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383838"/>
                </a:solidFill>
              </a:endParaRPr>
            </a:p>
          </p:txBody>
        </p:sp>
        <p:sp>
          <p:nvSpPr>
            <p:cNvPr id="17" name="Title 3"/>
            <p:cNvSpPr txBox="1"/>
            <p:nvPr/>
          </p:nvSpPr>
          <p:spPr>
            <a:xfrm>
              <a:off x="9417496" y="3764753"/>
              <a:ext cx="1463116" cy="305913"/>
            </a:xfrm>
            <a:prstGeom prst="rect">
              <a:avLst/>
            </a:prstGeom>
          </p:spPr>
          <p:txBody>
            <a:bodyPr vert="horz" lIns="0" tIns="45720" rIns="0" bIns="45720" rtlCol="0" anchor="t">
              <a:noAutofit/>
            </a:bodyPr>
            <a:lstStyle>
              <a:lvl1pPr algn="l" defTabSz="914400" rtl="0" eaLnBrk="1" latinLnBrk="0" hangingPunct="1">
                <a:lnSpc>
                  <a:spcPct val="90000"/>
                </a:lnSpc>
                <a:spcBef>
                  <a:spcPct val="0"/>
                </a:spcBef>
                <a:buNone/>
                <a:defRPr sz="3200" b="0" i="0" kern="1200" spc="600">
                  <a:solidFill>
                    <a:schemeClr val="tx1"/>
                  </a:solidFill>
                  <a:latin typeface="Cinzel" charset="0"/>
                  <a:ea typeface="Cinzel" charset="0"/>
                  <a:cs typeface="Cinzel" charset="0"/>
                </a:defRPr>
              </a:lvl1pPr>
            </a:lstStyle>
            <a:p>
              <a:r>
                <a:rPr lang="zh-CN" altLang="en-US" sz="2000" spc="100" dirty="0">
                  <a:solidFill>
                    <a:schemeClr val="tx1">
                      <a:lumMod val="85000"/>
                      <a:lumOff val="15000"/>
                    </a:schemeClr>
                  </a:solidFill>
                  <a:latin typeface="字魂35号-经典雅黑" panose="00000500000000000000" pitchFamily="2" charset="-122"/>
                  <a:ea typeface="字魂35号-经典雅黑" panose="00000500000000000000" pitchFamily="2" charset="-122"/>
                </a:rPr>
                <a:t>标题文字</a:t>
              </a:r>
              <a:endParaRPr lang="en-US" altLang="zh-CN" sz="2000" spc="100" dirty="0">
                <a:solidFill>
                  <a:schemeClr val="tx1">
                    <a:lumMod val="85000"/>
                    <a:lumOff val="15000"/>
                  </a:schemeClr>
                </a:solidFill>
                <a:latin typeface="字魂35号-经典雅黑" panose="00000500000000000000" pitchFamily="2" charset="-122"/>
                <a:ea typeface="字魂35号-经典雅黑" panose="00000500000000000000" pitchFamily="2" charset="-122"/>
              </a:endParaRPr>
            </a:p>
          </p:txBody>
        </p:sp>
        <p:sp>
          <p:nvSpPr>
            <p:cNvPr id="18" name="TextBox 21"/>
            <p:cNvSpPr txBox="1"/>
            <p:nvPr/>
          </p:nvSpPr>
          <p:spPr>
            <a:xfrm>
              <a:off x="9431627" y="4222674"/>
              <a:ext cx="1806894" cy="1180388"/>
            </a:xfrm>
            <a:prstGeom prst="rect">
              <a:avLst/>
            </a:prstGeom>
            <a:noFill/>
          </p:spPr>
          <p:txBody>
            <a:bodyPr wrap="square" lIns="0" rIns="0" rtlCol="0">
              <a:spAutoFit/>
            </a:bodyPr>
            <a:lstStyle>
              <a:defPPr>
                <a:defRPr lang="zh-CN"/>
              </a:defPPr>
              <a:lvl1pPr>
                <a:lnSpc>
                  <a:spcPts val="2200"/>
                </a:lnSpc>
                <a:defRPr sz="1200">
                  <a:solidFill>
                    <a:schemeClr val="tx1">
                      <a:lumMod val="85000"/>
                      <a:lumOff val="15000"/>
                    </a:schemeClr>
                  </a:solidFill>
                  <a:latin typeface="字魂35号-经典雅黑" panose="00000500000000000000" pitchFamily="2" charset="-122"/>
                  <a:ea typeface="字魂35号-经典雅黑" panose="00000500000000000000" pitchFamily="2" charset="-122"/>
                </a:defRPr>
              </a:lvl1pPr>
            </a:lstStyle>
            <a:p>
              <a:r>
                <a:rPr lang="zh-CN" altLang="en-US" dirty="0">
                  <a:sym typeface="字魂35号-经典雅黑" panose="00000500000000000000" pitchFamily="2" charset="-122"/>
                </a:rPr>
                <a:t>请在此处添加具体内容，文字尽量言简意赅简单说明即可，不必过于繁琐，注意版面美观度。</a:t>
              </a:r>
              <a:endParaRPr lang="zh-CN" altLang="en-US" dirty="0">
                <a:sym typeface="字魂35号-经典雅黑" panose="00000500000000000000" pitchFamily="2" charset="-122"/>
              </a:endParaRPr>
            </a:p>
          </p:txBody>
        </p:sp>
        <p:sp>
          <p:nvSpPr>
            <p:cNvPr id="19" name="Oval 22"/>
            <p:cNvSpPr/>
            <p:nvPr/>
          </p:nvSpPr>
          <p:spPr>
            <a:xfrm>
              <a:off x="9431627" y="3334643"/>
              <a:ext cx="101919" cy="101919"/>
            </a:xfrm>
            <a:prstGeom prst="ellipse">
              <a:avLst/>
            </a:prstGeom>
            <a:solidFill>
              <a:srgbClr val="2B65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383838"/>
                </a:solidFill>
              </a:endParaRPr>
            </a:p>
          </p:txBody>
        </p:sp>
        <p:sp>
          <p:nvSpPr>
            <p:cNvPr id="20" name="Title 18"/>
            <p:cNvSpPr txBox="1"/>
            <p:nvPr/>
          </p:nvSpPr>
          <p:spPr>
            <a:xfrm>
              <a:off x="1268931" y="2534567"/>
              <a:ext cx="718470" cy="581710"/>
            </a:xfrm>
            <a:prstGeom prst="rect">
              <a:avLst/>
            </a:prstGeom>
          </p:spPr>
          <p:txBody>
            <a:bodyPr vert="horz" lIns="0" tIns="45720" rIns="0" bIns="45720" rtlCol="0" anchor="t">
              <a:noAutofit/>
            </a:bodyPr>
            <a:lstStyle>
              <a:lvl1pPr algn="l" defTabSz="914400" rtl="0" eaLnBrk="1" latinLnBrk="0" hangingPunct="1">
                <a:lnSpc>
                  <a:spcPct val="90000"/>
                </a:lnSpc>
                <a:spcBef>
                  <a:spcPct val="0"/>
                </a:spcBef>
                <a:buNone/>
                <a:defRPr sz="3200" b="0" i="0" kern="1200" spc="600">
                  <a:solidFill>
                    <a:schemeClr val="tx1"/>
                  </a:solidFill>
                  <a:latin typeface="Cinzel" charset="0"/>
                  <a:ea typeface="Cinzel" charset="0"/>
                  <a:cs typeface="Cinzel" charset="0"/>
                </a:defRPr>
              </a:lvl1pPr>
            </a:lstStyle>
            <a:p>
              <a:r>
                <a:rPr lang="en-US" sz="4000" dirty="0">
                  <a:solidFill>
                    <a:schemeClr val="tx1">
                      <a:lumMod val="85000"/>
                      <a:lumOff val="15000"/>
                    </a:schemeClr>
                  </a:solidFill>
                  <a:latin typeface="字魂95号-手刻宋" panose="00000500000000000000" pitchFamily="2" charset="-122"/>
                  <a:ea typeface="字魂95号-手刻宋" panose="00000500000000000000" pitchFamily="2" charset="-122"/>
                </a:rPr>
                <a:t>1.</a:t>
              </a:r>
              <a:endParaRPr lang="en-US" sz="4000" dirty="0">
                <a:solidFill>
                  <a:schemeClr val="tx1">
                    <a:lumMod val="85000"/>
                    <a:lumOff val="15000"/>
                  </a:schemeClr>
                </a:solidFill>
                <a:latin typeface="字魂95号-手刻宋" panose="00000500000000000000" pitchFamily="2" charset="-122"/>
                <a:ea typeface="字魂95号-手刻宋" panose="00000500000000000000" pitchFamily="2" charset="-122"/>
              </a:endParaRPr>
            </a:p>
          </p:txBody>
        </p:sp>
        <p:sp>
          <p:nvSpPr>
            <p:cNvPr id="21" name="Title 18"/>
            <p:cNvSpPr txBox="1"/>
            <p:nvPr/>
          </p:nvSpPr>
          <p:spPr>
            <a:xfrm>
              <a:off x="3965083" y="2109008"/>
              <a:ext cx="1082040" cy="851117"/>
            </a:xfrm>
            <a:prstGeom prst="rect">
              <a:avLst/>
            </a:prstGeom>
          </p:spPr>
          <p:txBody>
            <a:bodyPr vert="horz" lIns="0" tIns="45720" rIns="0" bIns="45720" rtlCol="0" anchor="t">
              <a:noAutofit/>
            </a:bodyPr>
            <a:lstStyle>
              <a:lvl1pPr algn="l" defTabSz="914400" rtl="0" eaLnBrk="1" latinLnBrk="0" hangingPunct="1">
                <a:lnSpc>
                  <a:spcPct val="90000"/>
                </a:lnSpc>
                <a:spcBef>
                  <a:spcPct val="0"/>
                </a:spcBef>
                <a:buNone/>
                <a:defRPr sz="3200" b="0" i="0" kern="1200" spc="600">
                  <a:solidFill>
                    <a:schemeClr val="tx1"/>
                  </a:solidFill>
                  <a:latin typeface="Cinzel" charset="0"/>
                  <a:ea typeface="Cinzel" charset="0"/>
                  <a:cs typeface="Cinzel" charset="0"/>
                </a:defRPr>
              </a:lvl1pPr>
            </a:lstStyle>
            <a:p>
              <a:r>
                <a:rPr lang="en-US" sz="6000" dirty="0">
                  <a:solidFill>
                    <a:schemeClr val="tx1">
                      <a:lumMod val="85000"/>
                      <a:lumOff val="15000"/>
                    </a:schemeClr>
                  </a:solidFill>
                  <a:latin typeface="字魂95号-手刻宋" panose="00000500000000000000" pitchFamily="2" charset="-122"/>
                  <a:ea typeface="字魂95号-手刻宋" panose="00000500000000000000" pitchFamily="2" charset="-122"/>
                </a:rPr>
                <a:t>2.</a:t>
              </a:r>
              <a:endParaRPr lang="en-US" sz="6000" dirty="0">
                <a:solidFill>
                  <a:schemeClr val="tx1">
                    <a:lumMod val="85000"/>
                    <a:lumOff val="15000"/>
                  </a:schemeClr>
                </a:solidFill>
                <a:latin typeface="字魂95号-手刻宋" panose="00000500000000000000" pitchFamily="2" charset="-122"/>
                <a:ea typeface="字魂95号-手刻宋" panose="00000500000000000000" pitchFamily="2" charset="-122"/>
              </a:endParaRPr>
            </a:p>
          </p:txBody>
        </p:sp>
        <p:sp>
          <p:nvSpPr>
            <p:cNvPr id="22" name="Title 18"/>
            <p:cNvSpPr txBox="1"/>
            <p:nvPr/>
          </p:nvSpPr>
          <p:spPr>
            <a:xfrm>
              <a:off x="6771255" y="2534567"/>
              <a:ext cx="718470" cy="581710"/>
            </a:xfrm>
            <a:prstGeom prst="rect">
              <a:avLst/>
            </a:prstGeom>
          </p:spPr>
          <p:txBody>
            <a:bodyPr vert="horz" lIns="0" tIns="45720" rIns="0" bIns="45720" rtlCol="0" anchor="t">
              <a:noAutofit/>
            </a:bodyPr>
            <a:lstStyle>
              <a:lvl1pPr algn="l" defTabSz="914400" rtl="0" eaLnBrk="1" latinLnBrk="0" hangingPunct="1">
                <a:lnSpc>
                  <a:spcPct val="90000"/>
                </a:lnSpc>
                <a:spcBef>
                  <a:spcPct val="0"/>
                </a:spcBef>
                <a:buNone/>
                <a:defRPr sz="3200" b="0" i="0" kern="1200" spc="600">
                  <a:solidFill>
                    <a:schemeClr val="tx1"/>
                  </a:solidFill>
                  <a:latin typeface="Cinzel" charset="0"/>
                  <a:ea typeface="Cinzel" charset="0"/>
                  <a:cs typeface="Cinzel" charset="0"/>
                </a:defRPr>
              </a:lvl1pPr>
            </a:lstStyle>
            <a:p>
              <a:r>
                <a:rPr lang="en-US" sz="4000">
                  <a:solidFill>
                    <a:schemeClr val="tx1">
                      <a:lumMod val="85000"/>
                      <a:lumOff val="15000"/>
                    </a:schemeClr>
                  </a:solidFill>
                  <a:latin typeface="字魂95号-手刻宋" panose="00000500000000000000" pitchFamily="2" charset="-122"/>
                  <a:ea typeface="字魂95号-手刻宋" panose="00000500000000000000" pitchFamily="2" charset="-122"/>
                </a:rPr>
                <a:t>3.</a:t>
              </a:r>
              <a:endParaRPr lang="en-US" sz="4000" dirty="0">
                <a:solidFill>
                  <a:schemeClr val="tx1">
                    <a:lumMod val="85000"/>
                    <a:lumOff val="15000"/>
                  </a:schemeClr>
                </a:solidFill>
                <a:latin typeface="字魂95号-手刻宋" panose="00000500000000000000" pitchFamily="2" charset="-122"/>
                <a:ea typeface="字魂95号-手刻宋" panose="00000500000000000000" pitchFamily="2" charset="-122"/>
              </a:endParaRPr>
            </a:p>
          </p:txBody>
        </p:sp>
        <p:sp>
          <p:nvSpPr>
            <p:cNvPr id="23" name="Title 18"/>
            <p:cNvSpPr txBox="1"/>
            <p:nvPr/>
          </p:nvSpPr>
          <p:spPr>
            <a:xfrm>
              <a:off x="9417496" y="2534567"/>
              <a:ext cx="718470" cy="581710"/>
            </a:xfrm>
            <a:prstGeom prst="rect">
              <a:avLst/>
            </a:prstGeom>
          </p:spPr>
          <p:txBody>
            <a:bodyPr vert="horz" lIns="0" tIns="45720" rIns="0" bIns="45720" rtlCol="0" anchor="t">
              <a:noAutofit/>
            </a:bodyPr>
            <a:lstStyle>
              <a:lvl1pPr algn="l" defTabSz="914400" rtl="0" eaLnBrk="1" latinLnBrk="0" hangingPunct="1">
                <a:lnSpc>
                  <a:spcPct val="90000"/>
                </a:lnSpc>
                <a:spcBef>
                  <a:spcPct val="0"/>
                </a:spcBef>
                <a:buNone/>
                <a:defRPr sz="3200" b="0" i="0" kern="1200" spc="600">
                  <a:solidFill>
                    <a:schemeClr val="tx1"/>
                  </a:solidFill>
                  <a:latin typeface="Cinzel" charset="0"/>
                  <a:ea typeface="Cinzel" charset="0"/>
                  <a:cs typeface="Cinzel" charset="0"/>
                </a:defRPr>
              </a:lvl1pPr>
            </a:lstStyle>
            <a:p>
              <a:r>
                <a:rPr lang="en-US" sz="4000" dirty="0">
                  <a:solidFill>
                    <a:schemeClr val="tx1">
                      <a:lumMod val="85000"/>
                      <a:lumOff val="15000"/>
                    </a:schemeClr>
                  </a:solidFill>
                  <a:latin typeface="字魂95号-手刻宋" panose="00000500000000000000" pitchFamily="2" charset="-122"/>
                  <a:ea typeface="字魂95号-手刻宋" panose="00000500000000000000" pitchFamily="2" charset="-122"/>
                </a:rPr>
                <a:t>4.</a:t>
              </a:r>
              <a:endParaRPr lang="en-US" sz="4000" dirty="0">
                <a:solidFill>
                  <a:schemeClr val="tx1">
                    <a:lumMod val="85000"/>
                    <a:lumOff val="15000"/>
                  </a:schemeClr>
                </a:solidFill>
                <a:latin typeface="字魂95号-手刻宋" panose="00000500000000000000" pitchFamily="2" charset="-122"/>
                <a:ea typeface="字魂95号-手刻宋" panose="00000500000000000000" pitchFamily="2" charset="-122"/>
              </a:endParaRPr>
            </a:p>
          </p:txBody>
        </p:sp>
      </p:grpSp>
      <p:sp>
        <p:nvSpPr>
          <p:cNvPr id="30" name="TextBox 7"/>
          <p:cNvSpPr txBox="1"/>
          <p:nvPr/>
        </p:nvSpPr>
        <p:spPr>
          <a:xfrm>
            <a:off x="4549775" y="517728"/>
            <a:ext cx="3092450" cy="584775"/>
          </a:xfrm>
          <a:prstGeom prst="rect">
            <a:avLst/>
          </a:prstGeom>
          <a:noFill/>
        </p:spPr>
        <p:txBody>
          <a:bodyPr wrap="square" lIns="0" rIns="0" rtlCol="0">
            <a:spAutoFit/>
          </a:bodyPr>
          <a:lstStyle/>
          <a:p>
            <a:pPr algn="dist"/>
            <a:r>
              <a:rPr lang="en-US" altLang="zh-CN" sz="32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Bebas Neue" charset="0"/>
              </a:rPr>
              <a:t>04.</a:t>
            </a:r>
            <a:r>
              <a:rPr lang="zh-CN" altLang="en-US" sz="32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Bebas Neue" charset="0"/>
              </a:rPr>
              <a:t>发展规划</a:t>
            </a:r>
            <a:endParaRPr lang="en-US" altLang="zh-CN" sz="32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Bebas Neue" charset="0"/>
            </a:endParaRPr>
          </a:p>
        </p:txBody>
      </p:sp>
    </p:spTree>
  </p:cSld>
  <p:clrMapOvr>
    <a:masterClrMapping/>
  </p:clrMapOvr>
  <mc:AlternateContent xmlns:mc="http://schemas.openxmlformats.org/markup-compatibility/2006">
    <mc:Choice xmlns:p14="http://schemas.microsoft.com/office/powerpoint/2010/main" Requires="p14">
      <p:transition spd="slow" p14:dur="1300" advClick="0" advTm="0">
        <p14:pan dir="u"/>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par>
                          <p:cTn id="14" fill="hold">
                            <p:stCondLst>
                              <p:cond delay="1000"/>
                            </p:stCondLst>
                            <p:childTnLst>
                              <p:par>
                                <p:cTn id="15" presetID="22" presetClass="entr" presetSubtype="4"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par>
                          <p:cTn id="18" fill="hold">
                            <p:stCondLst>
                              <p:cond delay="1500"/>
                            </p:stCondLst>
                            <p:childTnLst>
                              <p:par>
                                <p:cTn id="19" presetID="12" presetClass="entr" presetSubtype="4"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 calcmode="lin" valueType="num">
                                      <p:cBhvr additive="base">
                                        <p:cTn id="21" dur="500"/>
                                        <p:tgtEl>
                                          <p:spTgt spid="30"/>
                                        </p:tgtEl>
                                        <p:attrNameLst>
                                          <p:attrName>ppt_y</p:attrName>
                                        </p:attrNameLst>
                                      </p:cBhvr>
                                      <p:tavLst>
                                        <p:tav tm="0">
                                          <p:val>
                                            <p:strVal val="#ppt_y+#ppt_h*1.125000"/>
                                          </p:val>
                                        </p:tav>
                                        <p:tav tm="100000">
                                          <p:val>
                                            <p:strVal val="#ppt_y"/>
                                          </p:val>
                                        </p:tav>
                                      </p:tavLst>
                                    </p:anim>
                                    <p:animEffect transition="in" filter="wipe(up)">
                                      <p:cBhvr>
                                        <p:cTn id="22" dur="500"/>
                                        <p:tgtEl>
                                          <p:spTgt spid="30"/>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left)">
                                      <p:cBhvr>
                                        <p:cTn id="2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3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email"/>
          <a:stretch>
            <a:fillRect/>
          </a:stretch>
        </p:blipFill>
        <p:spPr>
          <a:xfrm rot="5400000">
            <a:off x="2667000" y="-2667000"/>
            <a:ext cx="6858000" cy="12192000"/>
          </a:xfrm>
          <a:prstGeom prst="rect">
            <a:avLst/>
          </a:prstGeom>
        </p:spPr>
      </p:pic>
      <p:sp>
        <p:nvSpPr>
          <p:cNvPr id="7" name="矩形 6"/>
          <p:cNvSpPr/>
          <p:nvPr/>
        </p:nvSpPr>
        <p:spPr>
          <a:xfrm>
            <a:off x="255094" y="246315"/>
            <a:ext cx="11682906" cy="634004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9" name="矩形 8"/>
          <p:cNvSpPr/>
          <p:nvPr/>
        </p:nvSpPr>
        <p:spPr>
          <a:xfrm>
            <a:off x="4960620" y="231003"/>
            <a:ext cx="2270760" cy="289770"/>
          </a:xfrm>
          <a:prstGeom prst="rect">
            <a:avLst/>
          </a:prstGeom>
          <a:solidFill>
            <a:srgbClr val="2B65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18" name="TextBox 29"/>
          <p:cNvSpPr txBox="1"/>
          <p:nvPr/>
        </p:nvSpPr>
        <p:spPr>
          <a:xfrm>
            <a:off x="1490742" y="3416335"/>
            <a:ext cx="3146437" cy="1705660"/>
          </a:xfrm>
          <a:prstGeom prst="rect">
            <a:avLst/>
          </a:prstGeom>
          <a:noFill/>
        </p:spPr>
        <p:txBody>
          <a:bodyPr wrap="square" lIns="0" rIns="0" rtlCol="0">
            <a:spAutoFit/>
          </a:bodyPr>
          <a:lstStyle/>
          <a:p>
            <a:pPr>
              <a:lnSpc>
                <a:spcPts val="2200"/>
              </a:lnSpc>
            </a:pPr>
            <a:r>
              <a:rPr lang="zh-CN" altLang="en-US" sz="1100" dirty="0">
                <a:solidFill>
                  <a:schemeClr val="tx1">
                    <a:lumMod val="85000"/>
                    <a:lumOff val="15000"/>
                  </a:schemeClr>
                </a:solidFill>
                <a:latin typeface="字魂35号-经典雅黑" panose="00000500000000000000" pitchFamily="2" charset="-122"/>
                <a:ea typeface="字魂35号-经典雅黑" panose="00000500000000000000" pitchFamily="2" charset="-122"/>
                <a:sym typeface="字魂35号-经典雅黑" panose="00000500000000000000" pitchFamily="2" charset="-122"/>
              </a:rPr>
              <a:t>请在此处添加具体内容，文字尽量言简意赅简单说明即可，不必过于繁琐，注意版面美观度。文字尽量言简意赅。请在此处添加具体内容，文字尽量言简意赅简单说明即可，不必过于繁琐，注意版面美观度。文字尽量言简意赅。</a:t>
            </a:r>
            <a:endParaRPr lang="zh-CN" altLang="en-US" sz="1100" dirty="0">
              <a:solidFill>
                <a:schemeClr val="tx1">
                  <a:lumMod val="85000"/>
                  <a:lumOff val="15000"/>
                </a:schemeClr>
              </a:solidFill>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a:p>
            <a:pPr>
              <a:lnSpc>
                <a:spcPct val="130000"/>
              </a:lnSpc>
            </a:pPr>
            <a:endParaRPr lang="en-US" sz="1100" dirty="0">
              <a:solidFill>
                <a:schemeClr val="tx1">
                  <a:alpha val="70000"/>
                </a:schemeClr>
              </a:solidFill>
            </a:endParaRPr>
          </a:p>
        </p:txBody>
      </p:sp>
      <p:sp>
        <p:nvSpPr>
          <p:cNvPr id="19" name="TextBox 7"/>
          <p:cNvSpPr txBox="1"/>
          <p:nvPr/>
        </p:nvSpPr>
        <p:spPr>
          <a:xfrm>
            <a:off x="1533963" y="2572248"/>
            <a:ext cx="2862240" cy="523220"/>
          </a:xfrm>
          <a:prstGeom prst="rect">
            <a:avLst/>
          </a:prstGeom>
          <a:noFill/>
        </p:spPr>
        <p:txBody>
          <a:bodyPr wrap="square" lIns="0" rIns="0" rtlCol="0">
            <a:spAutoFit/>
          </a:bodyPr>
          <a:lstStyle/>
          <a:p>
            <a:r>
              <a:rPr lang="zh-CN" altLang="en-US" sz="28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Bebas Neue" charset="0"/>
              </a:rPr>
              <a:t>此处输入标题</a:t>
            </a:r>
            <a:endParaRPr lang="en-US" altLang="zh-CN" sz="28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Bebas Neue" charset="0"/>
            </a:endParaRPr>
          </a:p>
        </p:txBody>
      </p:sp>
      <p:cxnSp>
        <p:nvCxnSpPr>
          <p:cNvPr id="20" name="直接连接符 19"/>
          <p:cNvCxnSpPr/>
          <p:nvPr/>
        </p:nvCxnSpPr>
        <p:spPr>
          <a:xfrm>
            <a:off x="1533963" y="3297820"/>
            <a:ext cx="540774" cy="0"/>
          </a:xfrm>
          <a:prstGeom prst="line">
            <a:avLst/>
          </a:prstGeom>
          <a:ln>
            <a:solidFill>
              <a:srgbClr val="203864"/>
            </a:solidFill>
          </a:ln>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a:off x="5591093" y="1769342"/>
            <a:ext cx="5192605" cy="3759031"/>
            <a:chOff x="5591093" y="1769342"/>
            <a:chExt cx="5192605" cy="3759031"/>
          </a:xfrm>
        </p:grpSpPr>
        <p:sp>
          <p:nvSpPr>
            <p:cNvPr id="4" name="TextBox 5"/>
            <p:cNvSpPr txBox="1"/>
            <p:nvPr/>
          </p:nvSpPr>
          <p:spPr>
            <a:xfrm>
              <a:off x="6581468" y="2291332"/>
              <a:ext cx="615553" cy="338554"/>
            </a:xfrm>
            <a:prstGeom prst="rect">
              <a:avLst/>
            </a:prstGeom>
            <a:noFill/>
          </p:spPr>
          <p:txBody>
            <a:bodyPr wrap="none" lIns="0" rIns="0" rtlCol="0">
              <a:spAutoFit/>
            </a:bodyPr>
            <a:lstStyle/>
            <a:p>
              <a:pPr algn="ctr"/>
              <a:r>
                <a:rPr lang="zh-CN" altLang="en-US" sz="1600" dirty="0">
                  <a:latin typeface="字魂35号-经典雅黑" panose="00000500000000000000" pitchFamily="2" charset="-122"/>
                  <a:ea typeface="字魂35号-经典雅黑" panose="00000500000000000000" pitchFamily="2" charset="-122"/>
                  <a:cs typeface="Open Sans" charset="0"/>
                </a:rPr>
                <a:t>小标题</a:t>
              </a:r>
              <a:endParaRPr lang="en-US" sz="1600" dirty="0">
                <a:latin typeface="字魂35号-经典雅黑" panose="00000500000000000000" pitchFamily="2" charset="-122"/>
                <a:ea typeface="字魂35号-经典雅黑" panose="00000500000000000000" pitchFamily="2" charset="-122"/>
                <a:cs typeface="Open Sans" charset="0"/>
              </a:endParaRPr>
            </a:p>
          </p:txBody>
        </p:sp>
        <p:sp>
          <p:nvSpPr>
            <p:cNvPr id="5" name="TextBox 7"/>
            <p:cNvSpPr txBox="1"/>
            <p:nvPr/>
          </p:nvSpPr>
          <p:spPr>
            <a:xfrm>
              <a:off x="9177770" y="2291332"/>
              <a:ext cx="615553" cy="338554"/>
            </a:xfrm>
            <a:prstGeom prst="rect">
              <a:avLst/>
            </a:prstGeom>
            <a:noFill/>
          </p:spPr>
          <p:txBody>
            <a:bodyPr wrap="none" lIns="0" rIns="0" rtlCol="0">
              <a:spAutoFit/>
            </a:bodyPr>
            <a:lstStyle/>
            <a:p>
              <a:pPr algn="ctr"/>
              <a:r>
                <a:rPr lang="zh-CN" altLang="en-US" sz="1600" dirty="0">
                  <a:latin typeface="字魂35号-经典雅黑" panose="00000500000000000000" pitchFamily="2" charset="-122"/>
                  <a:ea typeface="字魂35号-经典雅黑" panose="00000500000000000000" pitchFamily="2" charset="-122"/>
                  <a:cs typeface="Open Sans" charset="0"/>
                </a:rPr>
                <a:t>小标题</a:t>
              </a:r>
              <a:endParaRPr lang="en-US" sz="1600" dirty="0">
                <a:latin typeface="字魂35号-经典雅黑" panose="00000500000000000000" pitchFamily="2" charset="-122"/>
                <a:ea typeface="字魂35号-经典雅黑" panose="00000500000000000000" pitchFamily="2" charset="-122"/>
                <a:cs typeface="Open Sans" charset="0"/>
              </a:endParaRPr>
            </a:p>
          </p:txBody>
        </p:sp>
        <p:sp>
          <p:nvSpPr>
            <p:cNvPr id="8" name="TextBox 9"/>
            <p:cNvSpPr txBox="1"/>
            <p:nvPr/>
          </p:nvSpPr>
          <p:spPr>
            <a:xfrm>
              <a:off x="6581468" y="4662311"/>
              <a:ext cx="615553" cy="338554"/>
            </a:xfrm>
            <a:prstGeom prst="rect">
              <a:avLst/>
            </a:prstGeom>
            <a:noFill/>
          </p:spPr>
          <p:txBody>
            <a:bodyPr wrap="none" lIns="0" rIns="0" rtlCol="0">
              <a:spAutoFit/>
            </a:bodyPr>
            <a:lstStyle/>
            <a:p>
              <a:pPr algn="ctr"/>
              <a:r>
                <a:rPr lang="zh-CN" altLang="en-US" sz="1600" dirty="0">
                  <a:latin typeface="字魂35号-经典雅黑" panose="00000500000000000000" pitchFamily="2" charset="-122"/>
                  <a:ea typeface="字魂35号-经典雅黑" panose="00000500000000000000" pitchFamily="2" charset="-122"/>
                  <a:cs typeface="Open Sans" charset="0"/>
                </a:rPr>
                <a:t>小标题</a:t>
              </a:r>
              <a:endParaRPr lang="en-US" sz="1600" dirty="0">
                <a:latin typeface="字魂35号-经典雅黑" panose="00000500000000000000" pitchFamily="2" charset="-122"/>
                <a:ea typeface="字魂35号-经典雅黑" panose="00000500000000000000" pitchFamily="2" charset="-122"/>
                <a:cs typeface="Open Sans" charset="0"/>
              </a:endParaRPr>
            </a:p>
          </p:txBody>
        </p:sp>
        <p:sp>
          <p:nvSpPr>
            <p:cNvPr id="10" name="TextBox 11"/>
            <p:cNvSpPr txBox="1"/>
            <p:nvPr/>
          </p:nvSpPr>
          <p:spPr>
            <a:xfrm>
              <a:off x="9177770" y="4662311"/>
              <a:ext cx="615553" cy="338554"/>
            </a:xfrm>
            <a:prstGeom prst="rect">
              <a:avLst/>
            </a:prstGeom>
            <a:noFill/>
          </p:spPr>
          <p:txBody>
            <a:bodyPr wrap="none" lIns="0" rIns="0" rtlCol="0">
              <a:spAutoFit/>
            </a:bodyPr>
            <a:lstStyle/>
            <a:p>
              <a:pPr algn="ctr"/>
              <a:r>
                <a:rPr lang="zh-CN" altLang="en-US" sz="1600" dirty="0">
                  <a:latin typeface="字魂35号-经典雅黑" panose="00000500000000000000" pitchFamily="2" charset="-122"/>
                  <a:ea typeface="字魂35号-经典雅黑" panose="00000500000000000000" pitchFamily="2" charset="-122"/>
                  <a:cs typeface="Open Sans" charset="0"/>
                </a:rPr>
                <a:t>小标题</a:t>
              </a:r>
              <a:endParaRPr lang="en-US" sz="1600" dirty="0">
                <a:latin typeface="字魂35号-经典雅黑" panose="00000500000000000000" pitchFamily="2" charset="-122"/>
                <a:ea typeface="字魂35号-经典雅黑" panose="00000500000000000000" pitchFamily="2" charset="-122"/>
                <a:cs typeface="Open Sans" charset="0"/>
              </a:endParaRPr>
            </a:p>
          </p:txBody>
        </p:sp>
        <p:cxnSp>
          <p:nvCxnSpPr>
            <p:cNvPr id="11" name="2"/>
            <p:cNvCxnSpPr/>
            <p:nvPr/>
          </p:nvCxnSpPr>
          <p:spPr>
            <a:xfrm flipH="1">
              <a:off x="5591093" y="3416918"/>
              <a:ext cx="5192605" cy="0"/>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
          <p:nvSpPr>
            <p:cNvPr id="12" name="TextBox 17"/>
            <p:cNvSpPr txBox="1"/>
            <p:nvPr/>
          </p:nvSpPr>
          <p:spPr>
            <a:xfrm>
              <a:off x="5977115" y="2586738"/>
              <a:ext cx="1824254" cy="551241"/>
            </a:xfrm>
            <a:prstGeom prst="rect">
              <a:avLst/>
            </a:prstGeom>
            <a:noFill/>
          </p:spPr>
          <p:txBody>
            <a:bodyPr wrap="square" lIns="0" rIns="0" rtlCol="0">
              <a:spAutoFit/>
            </a:bodyPr>
            <a:lstStyle/>
            <a:p>
              <a:pPr algn="ctr">
                <a:lnSpc>
                  <a:spcPct val="130000"/>
                </a:lnSpc>
              </a:pPr>
              <a:r>
                <a:rPr lang="zh-CN" altLang="en-US" sz="1200" dirty="0">
                  <a:solidFill>
                    <a:schemeClr val="tx1">
                      <a:lumMod val="85000"/>
                      <a:lumOff val="15000"/>
                    </a:schemeClr>
                  </a:solidFill>
                  <a:latin typeface="字魂35号-经典雅黑" panose="00000500000000000000" pitchFamily="2" charset="-122"/>
                  <a:ea typeface="字魂35号-经典雅黑" panose="00000500000000000000" pitchFamily="2" charset="-122"/>
                  <a:sym typeface="字魂35号-经典雅黑" panose="00000500000000000000" pitchFamily="2" charset="-122"/>
                </a:rPr>
                <a:t>文字尽量言简意赅简单说明即可，不必过于繁琐</a:t>
              </a:r>
              <a:endParaRPr lang="en-US" sz="1200" dirty="0">
                <a:solidFill>
                  <a:schemeClr val="tx1">
                    <a:lumMod val="85000"/>
                    <a:lumOff val="15000"/>
                  </a:schemeClr>
                </a:solidFill>
                <a:ea typeface="Open Sans" charset="0"/>
                <a:cs typeface="Open Sans" charset="0"/>
              </a:endParaRPr>
            </a:p>
          </p:txBody>
        </p:sp>
        <p:sp>
          <p:nvSpPr>
            <p:cNvPr id="13" name="TextBox 18"/>
            <p:cNvSpPr txBox="1"/>
            <p:nvPr/>
          </p:nvSpPr>
          <p:spPr>
            <a:xfrm>
              <a:off x="8573417" y="2586738"/>
              <a:ext cx="1824254" cy="542521"/>
            </a:xfrm>
            <a:prstGeom prst="rect">
              <a:avLst/>
            </a:prstGeom>
            <a:noFill/>
          </p:spPr>
          <p:txBody>
            <a:bodyPr wrap="square" lIns="0" rIns="0" rtlCol="0">
              <a:spAutoFit/>
            </a:bodyPr>
            <a:lstStyle>
              <a:defPPr>
                <a:defRPr lang="zh-CN"/>
              </a:defPPr>
              <a:lvl1pPr algn="ctr">
                <a:lnSpc>
                  <a:spcPct val="130000"/>
                </a:lnSpc>
                <a:defRPr sz="1200">
                  <a:solidFill>
                    <a:schemeClr val="tx1">
                      <a:lumMod val="85000"/>
                      <a:lumOff val="15000"/>
                    </a:schemeClr>
                  </a:solidFill>
                  <a:latin typeface="字魂35号-经典雅黑" panose="00000500000000000000" pitchFamily="2" charset="-122"/>
                  <a:ea typeface="字魂35号-经典雅黑" panose="00000500000000000000" pitchFamily="2" charset="-122"/>
                </a:defRPr>
              </a:lvl1pPr>
            </a:lstStyle>
            <a:p>
              <a:r>
                <a:rPr lang="zh-CN" altLang="en-US" dirty="0">
                  <a:sym typeface="字魂35号-经典雅黑" panose="00000500000000000000" pitchFamily="2" charset="-122"/>
                </a:rPr>
                <a:t>文字尽量言简意赅简单说明即可，不必过于繁琐</a:t>
              </a:r>
              <a:endParaRPr lang="en-US" altLang="zh-CN" dirty="0"/>
            </a:p>
          </p:txBody>
        </p:sp>
        <p:sp>
          <p:nvSpPr>
            <p:cNvPr id="14" name="TextBox 19"/>
            <p:cNvSpPr txBox="1"/>
            <p:nvPr/>
          </p:nvSpPr>
          <p:spPr>
            <a:xfrm>
              <a:off x="5977115" y="4985852"/>
              <a:ext cx="1824254" cy="542521"/>
            </a:xfrm>
            <a:prstGeom prst="rect">
              <a:avLst/>
            </a:prstGeom>
            <a:noFill/>
          </p:spPr>
          <p:txBody>
            <a:bodyPr wrap="square" lIns="0" rIns="0" rtlCol="0">
              <a:spAutoFit/>
            </a:bodyPr>
            <a:lstStyle>
              <a:defPPr>
                <a:defRPr lang="zh-CN"/>
              </a:defPPr>
              <a:lvl1pPr algn="ctr">
                <a:lnSpc>
                  <a:spcPct val="130000"/>
                </a:lnSpc>
                <a:defRPr sz="1200">
                  <a:solidFill>
                    <a:schemeClr val="tx1">
                      <a:lumMod val="85000"/>
                      <a:lumOff val="15000"/>
                    </a:schemeClr>
                  </a:solidFill>
                  <a:latin typeface="字魂35号-经典雅黑" panose="00000500000000000000" pitchFamily="2" charset="-122"/>
                  <a:ea typeface="字魂35号-经典雅黑" panose="00000500000000000000" pitchFamily="2" charset="-122"/>
                </a:defRPr>
              </a:lvl1pPr>
            </a:lstStyle>
            <a:p>
              <a:r>
                <a:rPr lang="zh-CN" altLang="en-US" dirty="0">
                  <a:sym typeface="字魂35号-经典雅黑" panose="00000500000000000000" pitchFamily="2" charset="-122"/>
                </a:rPr>
                <a:t>文字尽量言简意赅简单说明即可，不必过于繁琐</a:t>
              </a:r>
              <a:endParaRPr lang="en-US" altLang="zh-CN" dirty="0"/>
            </a:p>
          </p:txBody>
        </p:sp>
        <p:sp>
          <p:nvSpPr>
            <p:cNvPr id="15" name="TextBox 20"/>
            <p:cNvSpPr txBox="1"/>
            <p:nvPr/>
          </p:nvSpPr>
          <p:spPr>
            <a:xfrm>
              <a:off x="8573417" y="4985852"/>
              <a:ext cx="1824254" cy="542521"/>
            </a:xfrm>
            <a:prstGeom prst="rect">
              <a:avLst/>
            </a:prstGeom>
            <a:noFill/>
          </p:spPr>
          <p:txBody>
            <a:bodyPr wrap="square" lIns="0" rIns="0" rtlCol="0">
              <a:spAutoFit/>
            </a:bodyPr>
            <a:lstStyle>
              <a:defPPr>
                <a:defRPr lang="zh-CN"/>
              </a:defPPr>
              <a:lvl1pPr algn="ctr">
                <a:lnSpc>
                  <a:spcPct val="130000"/>
                </a:lnSpc>
                <a:defRPr sz="1200">
                  <a:solidFill>
                    <a:schemeClr val="tx1">
                      <a:lumMod val="85000"/>
                      <a:lumOff val="15000"/>
                    </a:schemeClr>
                  </a:solidFill>
                  <a:latin typeface="字魂35号-经典雅黑" panose="00000500000000000000" pitchFamily="2" charset="-122"/>
                  <a:ea typeface="字魂35号-经典雅黑" panose="00000500000000000000" pitchFamily="2" charset="-122"/>
                </a:defRPr>
              </a:lvl1pPr>
            </a:lstStyle>
            <a:p>
              <a:r>
                <a:rPr lang="zh-CN" altLang="en-US" dirty="0">
                  <a:sym typeface="字魂35号-经典雅黑" panose="00000500000000000000" pitchFamily="2" charset="-122"/>
                </a:rPr>
                <a:t>文字尽量言简意赅简单说明即可，不必过于繁琐</a:t>
              </a:r>
              <a:endParaRPr lang="en-US" altLang="zh-CN" dirty="0"/>
            </a:p>
          </p:txBody>
        </p:sp>
        <p:sp>
          <p:nvSpPr>
            <p:cNvPr id="22" name="1"/>
            <p:cNvSpPr/>
            <p:nvPr/>
          </p:nvSpPr>
          <p:spPr>
            <a:xfrm>
              <a:off x="9321863" y="1769342"/>
              <a:ext cx="367030" cy="378691"/>
            </a:xfrm>
            <a:custGeom>
              <a:avLst/>
              <a:gdLst>
                <a:gd name="T0" fmla="*/ 40 w 7790"/>
                <a:gd name="T1" fmla="*/ 0 h 8036"/>
                <a:gd name="T2" fmla="*/ 3458 w 7790"/>
                <a:gd name="T3" fmla="*/ 0 h 8036"/>
                <a:gd name="T4" fmla="*/ 3458 w 7790"/>
                <a:gd name="T5" fmla="*/ 3418 h 8036"/>
                <a:gd name="T6" fmla="*/ 40 w 7790"/>
                <a:gd name="T7" fmla="*/ 3418 h 8036"/>
                <a:gd name="T8" fmla="*/ 40 w 7790"/>
                <a:gd name="T9" fmla="*/ 0 h 8036"/>
                <a:gd name="T10" fmla="*/ 7790 w 7790"/>
                <a:gd name="T11" fmla="*/ 1695 h 8036"/>
                <a:gd name="T12" fmla="*/ 6170 w 7790"/>
                <a:gd name="T13" fmla="*/ 103 h 8036"/>
                <a:gd name="T14" fmla="*/ 4577 w 7790"/>
                <a:gd name="T15" fmla="*/ 1723 h 8036"/>
                <a:gd name="T16" fmla="*/ 6198 w 7790"/>
                <a:gd name="T17" fmla="*/ 3316 h 8036"/>
                <a:gd name="T18" fmla="*/ 7790 w 7790"/>
                <a:gd name="T19" fmla="*/ 1695 h 8036"/>
                <a:gd name="T20" fmla="*/ 0 w 7790"/>
                <a:gd name="T21" fmla="*/ 4618 h 8036"/>
                <a:gd name="T22" fmla="*/ 3417 w 7790"/>
                <a:gd name="T23" fmla="*/ 4618 h 8036"/>
                <a:gd name="T24" fmla="*/ 3417 w 7790"/>
                <a:gd name="T25" fmla="*/ 8036 h 8036"/>
                <a:gd name="T26" fmla="*/ 0 w 7790"/>
                <a:gd name="T27" fmla="*/ 8036 h 8036"/>
                <a:gd name="T28" fmla="*/ 0 w 7790"/>
                <a:gd name="T29" fmla="*/ 4618 h 8036"/>
                <a:gd name="T30" fmla="*/ 4353 w 7790"/>
                <a:gd name="T31" fmla="*/ 4618 h 8036"/>
                <a:gd name="T32" fmla="*/ 7770 w 7790"/>
                <a:gd name="T33" fmla="*/ 4618 h 8036"/>
                <a:gd name="T34" fmla="*/ 7770 w 7790"/>
                <a:gd name="T35" fmla="*/ 8036 h 8036"/>
                <a:gd name="T36" fmla="*/ 4353 w 7790"/>
                <a:gd name="T37" fmla="*/ 8036 h 8036"/>
                <a:gd name="T38" fmla="*/ 4353 w 7790"/>
                <a:gd name="T39" fmla="*/ 4618 h 8036"/>
                <a:gd name="T40" fmla="*/ 4353 w 7790"/>
                <a:gd name="T41" fmla="*/ 4618 h 8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790" h="8036">
                  <a:moveTo>
                    <a:pt x="40" y="0"/>
                  </a:moveTo>
                  <a:lnTo>
                    <a:pt x="3458" y="0"/>
                  </a:lnTo>
                  <a:lnTo>
                    <a:pt x="3458" y="3418"/>
                  </a:lnTo>
                  <a:lnTo>
                    <a:pt x="40" y="3418"/>
                  </a:lnTo>
                  <a:lnTo>
                    <a:pt x="40" y="0"/>
                  </a:lnTo>
                  <a:close/>
                  <a:moveTo>
                    <a:pt x="7790" y="1695"/>
                  </a:moveTo>
                  <a:lnTo>
                    <a:pt x="6170" y="103"/>
                  </a:lnTo>
                  <a:lnTo>
                    <a:pt x="4577" y="1723"/>
                  </a:lnTo>
                  <a:lnTo>
                    <a:pt x="6198" y="3316"/>
                  </a:lnTo>
                  <a:lnTo>
                    <a:pt x="7790" y="1695"/>
                  </a:lnTo>
                  <a:close/>
                  <a:moveTo>
                    <a:pt x="0" y="4618"/>
                  </a:moveTo>
                  <a:lnTo>
                    <a:pt x="3417" y="4618"/>
                  </a:lnTo>
                  <a:lnTo>
                    <a:pt x="3417" y="8036"/>
                  </a:lnTo>
                  <a:lnTo>
                    <a:pt x="0" y="8036"/>
                  </a:lnTo>
                  <a:lnTo>
                    <a:pt x="0" y="4618"/>
                  </a:lnTo>
                  <a:close/>
                  <a:moveTo>
                    <a:pt x="4353" y="4618"/>
                  </a:moveTo>
                  <a:lnTo>
                    <a:pt x="7770" y="4618"/>
                  </a:lnTo>
                  <a:lnTo>
                    <a:pt x="7770" y="8036"/>
                  </a:lnTo>
                  <a:lnTo>
                    <a:pt x="4353" y="8036"/>
                  </a:lnTo>
                  <a:lnTo>
                    <a:pt x="4353" y="4618"/>
                  </a:lnTo>
                  <a:close/>
                  <a:moveTo>
                    <a:pt x="4353" y="4618"/>
                  </a:moveTo>
                  <a:close/>
                </a:path>
              </a:pathLst>
            </a:custGeom>
            <a:solidFill>
              <a:srgbClr val="2B6587"/>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buClrTx/>
                <a:buSzTx/>
                <a:buFontTx/>
              </a:pPr>
              <a:endParaRPr lang="zh-CN" altLang="en-US">
                <a:gradFill>
                  <a:gsLst>
                    <a:gs pos="36000">
                      <a:srgbClr val="0059AA"/>
                    </a:gs>
                    <a:gs pos="100000">
                      <a:srgbClr val="7CD0F1"/>
                    </a:gs>
                  </a:gsLst>
                  <a:lin ang="2700000" scaled="0"/>
                </a:gradFill>
                <a:cs typeface="+mn-ea"/>
                <a:sym typeface="+mn-lt"/>
              </a:endParaRPr>
            </a:p>
          </p:txBody>
        </p:sp>
        <p:sp>
          <p:nvSpPr>
            <p:cNvPr id="24" name="任意多边形: 形状 48"/>
            <p:cNvSpPr/>
            <p:nvPr/>
          </p:nvSpPr>
          <p:spPr>
            <a:xfrm>
              <a:off x="9321863" y="4173745"/>
              <a:ext cx="455459" cy="433844"/>
            </a:xfrm>
            <a:custGeom>
              <a:avLst/>
              <a:gdLst>
                <a:gd name="connsiteX0" fmla="*/ 58918 w 323554"/>
                <a:gd name="connsiteY0" fmla="*/ 189699 h 313525"/>
                <a:gd name="connsiteX1" fmla="*/ 101421 w 323554"/>
                <a:gd name="connsiteY1" fmla="*/ 189699 h 313525"/>
                <a:gd name="connsiteX2" fmla="*/ 103997 w 323554"/>
                <a:gd name="connsiteY2" fmla="*/ 189699 h 313525"/>
                <a:gd name="connsiteX3" fmla="*/ 114301 w 323554"/>
                <a:gd name="connsiteY3" fmla="*/ 201731 h 313525"/>
                <a:gd name="connsiteX4" fmla="*/ 113013 w 323554"/>
                <a:gd name="connsiteY4" fmla="*/ 205741 h 313525"/>
                <a:gd name="connsiteX5" fmla="*/ 101421 w 323554"/>
                <a:gd name="connsiteY5" fmla="*/ 215099 h 313525"/>
                <a:gd name="connsiteX6" fmla="*/ 58918 w 323554"/>
                <a:gd name="connsiteY6" fmla="*/ 215099 h 313525"/>
                <a:gd name="connsiteX7" fmla="*/ 46038 w 323554"/>
                <a:gd name="connsiteY7" fmla="*/ 201731 h 313525"/>
                <a:gd name="connsiteX8" fmla="*/ 58918 w 323554"/>
                <a:gd name="connsiteY8" fmla="*/ 189699 h 313525"/>
                <a:gd name="connsiteX9" fmla="*/ 149225 w 323554"/>
                <a:gd name="connsiteY9" fmla="*/ 165887 h 313525"/>
                <a:gd name="connsiteX10" fmla="*/ 142875 w 323554"/>
                <a:gd name="connsiteY10" fmla="*/ 186525 h 313525"/>
                <a:gd name="connsiteX11" fmla="*/ 153988 w 323554"/>
                <a:gd name="connsiteY11" fmla="*/ 196050 h 313525"/>
                <a:gd name="connsiteX12" fmla="*/ 173038 w 323554"/>
                <a:gd name="connsiteY12" fmla="*/ 188112 h 313525"/>
                <a:gd name="connsiteX13" fmla="*/ 145188 w 323554"/>
                <a:gd name="connsiteY13" fmla="*/ 151599 h 313525"/>
                <a:gd name="connsiteX14" fmla="*/ 187326 w 323554"/>
                <a:gd name="connsiteY14" fmla="*/ 190104 h 313525"/>
                <a:gd name="connsiteX15" fmla="*/ 138803 w 323554"/>
                <a:gd name="connsiteY15" fmla="*/ 210640 h 313525"/>
                <a:gd name="connsiteX16" fmla="*/ 131142 w 323554"/>
                <a:gd name="connsiteY16" fmla="*/ 210640 h 313525"/>
                <a:gd name="connsiteX17" fmla="*/ 129865 w 323554"/>
                <a:gd name="connsiteY17" fmla="*/ 202939 h 313525"/>
                <a:gd name="connsiteX18" fmla="*/ 145188 w 323554"/>
                <a:gd name="connsiteY18" fmla="*/ 151599 h 313525"/>
                <a:gd name="connsiteX19" fmla="*/ 58982 w 323554"/>
                <a:gd name="connsiteY19" fmla="*/ 146837 h 313525"/>
                <a:gd name="connsiteX20" fmla="*/ 130176 w 323554"/>
                <a:gd name="connsiteY20" fmla="*/ 146837 h 313525"/>
                <a:gd name="connsiteX21" fmla="*/ 130176 w 323554"/>
                <a:gd name="connsiteY21" fmla="*/ 148186 h 313525"/>
                <a:gd name="connsiteX22" fmla="*/ 122409 w 323554"/>
                <a:gd name="connsiteY22" fmla="*/ 173825 h 313525"/>
                <a:gd name="connsiteX23" fmla="*/ 58982 w 323554"/>
                <a:gd name="connsiteY23" fmla="*/ 173825 h 313525"/>
                <a:gd name="connsiteX24" fmla="*/ 46038 w 323554"/>
                <a:gd name="connsiteY24" fmla="*/ 160331 h 313525"/>
                <a:gd name="connsiteX25" fmla="*/ 58982 w 323554"/>
                <a:gd name="connsiteY25" fmla="*/ 146837 h 313525"/>
                <a:gd name="connsiteX26" fmla="*/ 59011 w 323554"/>
                <a:gd name="connsiteY26" fmla="*/ 105562 h 313525"/>
                <a:gd name="connsiteX27" fmla="*/ 166688 w 323554"/>
                <a:gd name="connsiteY27" fmla="*/ 105562 h 313525"/>
                <a:gd name="connsiteX28" fmla="*/ 144634 w 323554"/>
                <a:gd name="connsiteY28" fmla="*/ 130962 h 313525"/>
                <a:gd name="connsiteX29" fmla="*/ 59011 w 323554"/>
                <a:gd name="connsiteY29" fmla="*/ 130962 h 313525"/>
                <a:gd name="connsiteX30" fmla="*/ 46038 w 323554"/>
                <a:gd name="connsiteY30" fmla="*/ 118930 h 313525"/>
                <a:gd name="connsiteX31" fmla="*/ 59011 w 323554"/>
                <a:gd name="connsiteY31" fmla="*/ 105562 h 313525"/>
                <a:gd name="connsiteX32" fmla="*/ 226883 w 323554"/>
                <a:gd name="connsiteY32" fmla="*/ 81749 h 313525"/>
                <a:gd name="connsiteX33" fmla="*/ 224292 w 323554"/>
                <a:gd name="connsiteY33" fmla="*/ 83037 h 313525"/>
                <a:gd name="connsiteX34" fmla="*/ 171159 w 323554"/>
                <a:gd name="connsiteY34" fmla="*/ 140996 h 313525"/>
                <a:gd name="connsiteX35" fmla="*/ 172455 w 323554"/>
                <a:gd name="connsiteY35" fmla="*/ 146148 h 313525"/>
                <a:gd name="connsiteX36" fmla="*/ 175047 w 323554"/>
                <a:gd name="connsiteY36" fmla="*/ 148724 h 313525"/>
                <a:gd name="connsiteX37" fmla="*/ 177639 w 323554"/>
                <a:gd name="connsiteY37" fmla="*/ 150012 h 313525"/>
                <a:gd name="connsiteX38" fmla="*/ 180230 w 323554"/>
                <a:gd name="connsiteY38" fmla="*/ 148724 h 313525"/>
                <a:gd name="connsiteX39" fmla="*/ 232067 w 323554"/>
                <a:gd name="connsiteY39" fmla="*/ 90765 h 313525"/>
                <a:gd name="connsiteX40" fmla="*/ 232067 w 323554"/>
                <a:gd name="connsiteY40" fmla="*/ 85613 h 313525"/>
                <a:gd name="connsiteX41" fmla="*/ 229475 w 323554"/>
                <a:gd name="connsiteY41" fmla="*/ 83037 h 313525"/>
                <a:gd name="connsiteX42" fmla="*/ 226883 w 323554"/>
                <a:gd name="connsiteY42" fmla="*/ 81749 h 313525"/>
                <a:gd name="connsiteX43" fmla="*/ 247254 w 323554"/>
                <a:gd name="connsiteY43" fmla="*/ 62303 h 313525"/>
                <a:gd name="connsiteX44" fmla="*/ 242491 w 323554"/>
                <a:gd name="connsiteY44" fmla="*/ 63493 h 313525"/>
                <a:gd name="connsiteX45" fmla="*/ 237729 w 323554"/>
                <a:gd name="connsiteY45" fmla="*/ 68256 h 313525"/>
                <a:gd name="connsiteX46" fmla="*/ 236538 w 323554"/>
                <a:gd name="connsiteY46" fmla="*/ 70637 h 313525"/>
                <a:gd name="connsiteX47" fmla="*/ 237729 w 323554"/>
                <a:gd name="connsiteY47" fmla="*/ 73019 h 313525"/>
                <a:gd name="connsiteX48" fmla="*/ 240110 w 323554"/>
                <a:gd name="connsiteY48" fmla="*/ 74209 h 313525"/>
                <a:gd name="connsiteX49" fmla="*/ 242491 w 323554"/>
                <a:gd name="connsiteY49" fmla="*/ 75400 h 313525"/>
                <a:gd name="connsiteX50" fmla="*/ 244873 w 323554"/>
                <a:gd name="connsiteY50" fmla="*/ 75400 h 313525"/>
                <a:gd name="connsiteX51" fmla="*/ 244873 w 323554"/>
                <a:gd name="connsiteY51" fmla="*/ 74209 h 313525"/>
                <a:gd name="connsiteX52" fmla="*/ 249635 w 323554"/>
                <a:gd name="connsiteY52" fmla="*/ 69447 h 313525"/>
                <a:gd name="connsiteX53" fmla="*/ 249635 w 323554"/>
                <a:gd name="connsiteY53" fmla="*/ 64684 h 313525"/>
                <a:gd name="connsiteX54" fmla="*/ 247254 w 323554"/>
                <a:gd name="connsiteY54" fmla="*/ 62303 h 313525"/>
                <a:gd name="connsiteX55" fmla="*/ 24647 w 323554"/>
                <a:gd name="connsiteY55" fmla="*/ 48412 h 313525"/>
                <a:gd name="connsiteX56" fmla="*/ 201069 w 323554"/>
                <a:gd name="connsiteY56" fmla="*/ 48412 h 313525"/>
                <a:gd name="connsiteX57" fmla="*/ 214041 w 323554"/>
                <a:gd name="connsiteY57" fmla="*/ 52292 h 313525"/>
                <a:gd name="connsiteX58" fmla="*/ 193285 w 323554"/>
                <a:gd name="connsiteY58" fmla="*/ 76863 h 313525"/>
                <a:gd name="connsiteX59" fmla="*/ 181610 w 323554"/>
                <a:gd name="connsiteY59" fmla="*/ 72983 h 313525"/>
                <a:gd name="connsiteX60" fmla="*/ 45403 w 323554"/>
                <a:gd name="connsiteY60" fmla="*/ 72983 h 313525"/>
                <a:gd name="connsiteX61" fmla="*/ 24647 w 323554"/>
                <a:gd name="connsiteY61" fmla="*/ 93675 h 313525"/>
                <a:gd name="connsiteX62" fmla="*/ 24647 w 323554"/>
                <a:gd name="connsiteY62" fmla="*/ 268262 h 313525"/>
                <a:gd name="connsiteX63" fmla="*/ 45403 w 323554"/>
                <a:gd name="connsiteY63" fmla="*/ 287660 h 313525"/>
                <a:gd name="connsiteX64" fmla="*/ 181610 w 323554"/>
                <a:gd name="connsiteY64" fmla="*/ 287660 h 313525"/>
                <a:gd name="connsiteX65" fmla="*/ 202366 w 323554"/>
                <a:gd name="connsiteY65" fmla="*/ 268262 h 313525"/>
                <a:gd name="connsiteX66" fmla="*/ 202366 w 323554"/>
                <a:gd name="connsiteY66" fmla="*/ 202307 h 313525"/>
                <a:gd name="connsiteX67" fmla="*/ 203663 w 323554"/>
                <a:gd name="connsiteY67" fmla="*/ 201014 h 313525"/>
                <a:gd name="connsiteX68" fmla="*/ 206258 w 323554"/>
                <a:gd name="connsiteY68" fmla="*/ 198427 h 313525"/>
                <a:gd name="connsiteX69" fmla="*/ 227013 w 323554"/>
                <a:gd name="connsiteY69" fmla="*/ 175149 h 313525"/>
                <a:gd name="connsiteX70" fmla="*/ 227013 w 323554"/>
                <a:gd name="connsiteY70" fmla="*/ 287660 h 313525"/>
                <a:gd name="connsiteX71" fmla="*/ 201069 w 323554"/>
                <a:gd name="connsiteY71" fmla="*/ 313525 h 313525"/>
                <a:gd name="connsiteX72" fmla="*/ 25944 w 323554"/>
                <a:gd name="connsiteY72" fmla="*/ 313525 h 313525"/>
                <a:gd name="connsiteX73" fmla="*/ 0 w 323554"/>
                <a:gd name="connsiteY73" fmla="*/ 287660 h 313525"/>
                <a:gd name="connsiteX74" fmla="*/ 0 w 323554"/>
                <a:gd name="connsiteY74" fmla="*/ 72983 h 313525"/>
                <a:gd name="connsiteX75" fmla="*/ 24647 w 323554"/>
                <a:gd name="connsiteY75" fmla="*/ 48412 h 313525"/>
                <a:gd name="connsiteX76" fmla="*/ 242888 w 323554"/>
                <a:gd name="connsiteY76" fmla="*/ 42062 h 313525"/>
                <a:gd name="connsiteX77" fmla="*/ 285751 w 323554"/>
                <a:gd name="connsiteY77" fmla="*/ 81750 h 313525"/>
                <a:gd name="connsiteX78" fmla="*/ 279401 w 323554"/>
                <a:gd name="connsiteY78" fmla="*/ 89687 h 313525"/>
                <a:gd name="connsiteX79" fmla="*/ 200026 w 323554"/>
                <a:gd name="connsiteY79" fmla="*/ 178587 h 313525"/>
                <a:gd name="connsiteX80" fmla="*/ 193676 w 323554"/>
                <a:gd name="connsiteY80" fmla="*/ 184937 h 313525"/>
                <a:gd name="connsiteX81" fmla="*/ 150813 w 323554"/>
                <a:gd name="connsiteY81" fmla="*/ 146837 h 313525"/>
                <a:gd name="connsiteX82" fmla="*/ 155576 w 323554"/>
                <a:gd name="connsiteY82" fmla="*/ 138899 h 313525"/>
                <a:gd name="connsiteX83" fmla="*/ 236538 w 323554"/>
                <a:gd name="connsiteY83" fmla="*/ 48412 h 313525"/>
                <a:gd name="connsiteX84" fmla="*/ 257175 w 323554"/>
                <a:gd name="connsiteY84" fmla="*/ 26187 h 313525"/>
                <a:gd name="connsiteX85" fmla="*/ 301625 w 323554"/>
                <a:gd name="connsiteY85" fmla="*/ 64287 h 313525"/>
                <a:gd name="connsiteX86" fmla="*/ 295275 w 323554"/>
                <a:gd name="connsiteY86" fmla="*/ 72225 h 313525"/>
                <a:gd name="connsiteX87" fmla="*/ 290513 w 323554"/>
                <a:gd name="connsiteY87" fmla="*/ 75400 h 313525"/>
                <a:gd name="connsiteX88" fmla="*/ 247650 w 323554"/>
                <a:gd name="connsiteY88" fmla="*/ 37300 h 313525"/>
                <a:gd name="connsiteX89" fmla="*/ 250825 w 323554"/>
                <a:gd name="connsiteY89" fmla="*/ 34125 h 313525"/>
                <a:gd name="connsiteX90" fmla="*/ 285750 w 323554"/>
                <a:gd name="connsiteY90" fmla="*/ 11899 h 313525"/>
                <a:gd name="connsiteX91" fmla="*/ 279400 w 323554"/>
                <a:gd name="connsiteY91" fmla="*/ 19837 h 313525"/>
                <a:gd name="connsiteX92" fmla="*/ 304800 w 323554"/>
                <a:gd name="connsiteY92" fmla="*/ 43649 h 313525"/>
                <a:gd name="connsiteX93" fmla="*/ 312738 w 323554"/>
                <a:gd name="connsiteY93" fmla="*/ 35712 h 313525"/>
                <a:gd name="connsiteX94" fmla="*/ 285265 w 323554"/>
                <a:gd name="connsiteY94" fmla="*/ 516 h 313525"/>
                <a:gd name="connsiteX95" fmla="*/ 294336 w 323554"/>
                <a:gd name="connsiteY95" fmla="*/ 3151 h 313525"/>
                <a:gd name="connsiteX96" fmla="*/ 318958 w 323554"/>
                <a:gd name="connsiteY96" fmla="*/ 25545 h 313525"/>
                <a:gd name="connsiteX97" fmla="*/ 320254 w 323554"/>
                <a:gd name="connsiteY97" fmla="*/ 43987 h 313525"/>
                <a:gd name="connsiteX98" fmla="*/ 305999 w 323554"/>
                <a:gd name="connsiteY98" fmla="*/ 61112 h 313525"/>
                <a:gd name="connsiteX99" fmla="*/ 261938 w 323554"/>
                <a:gd name="connsiteY99" fmla="*/ 20276 h 313525"/>
                <a:gd name="connsiteX100" fmla="*/ 276193 w 323554"/>
                <a:gd name="connsiteY100" fmla="*/ 4468 h 313525"/>
                <a:gd name="connsiteX101" fmla="*/ 285265 w 323554"/>
                <a:gd name="connsiteY101" fmla="*/ 516 h 31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323554" h="313525">
                  <a:moveTo>
                    <a:pt x="58918" y="189699"/>
                  </a:moveTo>
                  <a:cubicBezTo>
                    <a:pt x="58918" y="189699"/>
                    <a:pt x="58918" y="189699"/>
                    <a:pt x="101421" y="189699"/>
                  </a:cubicBezTo>
                  <a:cubicBezTo>
                    <a:pt x="102709" y="189699"/>
                    <a:pt x="102709" y="189699"/>
                    <a:pt x="103997" y="189699"/>
                  </a:cubicBezTo>
                  <a:cubicBezTo>
                    <a:pt x="109149" y="189699"/>
                    <a:pt x="114301" y="195046"/>
                    <a:pt x="114301" y="201731"/>
                  </a:cubicBezTo>
                  <a:cubicBezTo>
                    <a:pt x="114301" y="203067"/>
                    <a:pt x="114301" y="204404"/>
                    <a:pt x="113013" y="205741"/>
                  </a:cubicBezTo>
                  <a:cubicBezTo>
                    <a:pt x="111725" y="211088"/>
                    <a:pt x="107861" y="215099"/>
                    <a:pt x="101421" y="215099"/>
                  </a:cubicBezTo>
                  <a:cubicBezTo>
                    <a:pt x="101421" y="215099"/>
                    <a:pt x="101421" y="215099"/>
                    <a:pt x="58918" y="215099"/>
                  </a:cubicBezTo>
                  <a:cubicBezTo>
                    <a:pt x="51190" y="215099"/>
                    <a:pt x="46038" y="209752"/>
                    <a:pt x="46038" y="201731"/>
                  </a:cubicBezTo>
                  <a:cubicBezTo>
                    <a:pt x="46038" y="195046"/>
                    <a:pt x="51190" y="189699"/>
                    <a:pt x="58918" y="189699"/>
                  </a:cubicBezTo>
                  <a:close/>
                  <a:moveTo>
                    <a:pt x="149225" y="165887"/>
                  </a:moveTo>
                  <a:lnTo>
                    <a:pt x="142875" y="186525"/>
                  </a:lnTo>
                  <a:lnTo>
                    <a:pt x="153988" y="196050"/>
                  </a:lnTo>
                  <a:lnTo>
                    <a:pt x="173038" y="188112"/>
                  </a:lnTo>
                  <a:close/>
                  <a:moveTo>
                    <a:pt x="145188" y="151599"/>
                  </a:moveTo>
                  <a:cubicBezTo>
                    <a:pt x="145188" y="151599"/>
                    <a:pt x="145188" y="151599"/>
                    <a:pt x="187326" y="190104"/>
                  </a:cubicBezTo>
                  <a:cubicBezTo>
                    <a:pt x="187326" y="190104"/>
                    <a:pt x="187326" y="190104"/>
                    <a:pt x="138803" y="210640"/>
                  </a:cubicBezTo>
                  <a:cubicBezTo>
                    <a:pt x="136249" y="211924"/>
                    <a:pt x="133696" y="211924"/>
                    <a:pt x="131142" y="210640"/>
                  </a:cubicBezTo>
                  <a:cubicBezTo>
                    <a:pt x="129865" y="208073"/>
                    <a:pt x="128588" y="205506"/>
                    <a:pt x="129865" y="202939"/>
                  </a:cubicBezTo>
                  <a:cubicBezTo>
                    <a:pt x="129865" y="202939"/>
                    <a:pt x="129865" y="202939"/>
                    <a:pt x="145188" y="151599"/>
                  </a:cubicBezTo>
                  <a:close/>
                  <a:moveTo>
                    <a:pt x="58982" y="146837"/>
                  </a:moveTo>
                  <a:cubicBezTo>
                    <a:pt x="58982" y="146837"/>
                    <a:pt x="58982" y="146837"/>
                    <a:pt x="130176" y="146837"/>
                  </a:cubicBezTo>
                  <a:cubicBezTo>
                    <a:pt x="130176" y="148186"/>
                    <a:pt x="130176" y="148186"/>
                    <a:pt x="130176" y="148186"/>
                  </a:cubicBezTo>
                  <a:lnTo>
                    <a:pt x="122409" y="173825"/>
                  </a:lnTo>
                  <a:cubicBezTo>
                    <a:pt x="122409" y="173825"/>
                    <a:pt x="122409" y="173825"/>
                    <a:pt x="58982" y="173825"/>
                  </a:cubicBezTo>
                  <a:cubicBezTo>
                    <a:pt x="51216" y="173825"/>
                    <a:pt x="46038" y="167078"/>
                    <a:pt x="46038" y="160331"/>
                  </a:cubicBezTo>
                  <a:cubicBezTo>
                    <a:pt x="46038" y="153584"/>
                    <a:pt x="51216" y="146837"/>
                    <a:pt x="58982" y="146837"/>
                  </a:cubicBezTo>
                  <a:close/>
                  <a:moveTo>
                    <a:pt x="59011" y="105562"/>
                  </a:moveTo>
                  <a:lnTo>
                    <a:pt x="166688" y="105562"/>
                  </a:lnTo>
                  <a:cubicBezTo>
                    <a:pt x="166688" y="105562"/>
                    <a:pt x="166688" y="105562"/>
                    <a:pt x="144634" y="130962"/>
                  </a:cubicBezTo>
                  <a:cubicBezTo>
                    <a:pt x="144634" y="130962"/>
                    <a:pt x="144634" y="130962"/>
                    <a:pt x="59011" y="130962"/>
                  </a:cubicBezTo>
                  <a:cubicBezTo>
                    <a:pt x="51227" y="130962"/>
                    <a:pt x="46038" y="125615"/>
                    <a:pt x="46038" y="118930"/>
                  </a:cubicBezTo>
                  <a:cubicBezTo>
                    <a:pt x="46038" y="110909"/>
                    <a:pt x="51227" y="105562"/>
                    <a:pt x="59011" y="105562"/>
                  </a:cubicBezTo>
                  <a:close/>
                  <a:moveTo>
                    <a:pt x="226883" y="81749"/>
                  </a:moveTo>
                  <a:cubicBezTo>
                    <a:pt x="225587" y="81749"/>
                    <a:pt x="224292" y="83037"/>
                    <a:pt x="224292" y="83037"/>
                  </a:cubicBezTo>
                  <a:cubicBezTo>
                    <a:pt x="224292" y="83037"/>
                    <a:pt x="224292" y="83037"/>
                    <a:pt x="171159" y="140996"/>
                  </a:cubicBezTo>
                  <a:cubicBezTo>
                    <a:pt x="169863" y="142284"/>
                    <a:pt x="169863" y="144860"/>
                    <a:pt x="172455" y="146148"/>
                  </a:cubicBezTo>
                  <a:cubicBezTo>
                    <a:pt x="172455" y="146148"/>
                    <a:pt x="172455" y="146148"/>
                    <a:pt x="175047" y="148724"/>
                  </a:cubicBezTo>
                  <a:cubicBezTo>
                    <a:pt x="175047" y="148724"/>
                    <a:pt x="176343" y="150012"/>
                    <a:pt x="177639" y="150012"/>
                  </a:cubicBezTo>
                  <a:cubicBezTo>
                    <a:pt x="177639" y="150012"/>
                    <a:pt x="178934" y="148724"/>
                    <a:pt x="180230" y="148724"/>
                  </a:cubicBezTo>
                  <a:cubicBezTo>
                    <a:pt x="180230" y="148724"/>
                    <a:pt x="180230" y="148724"/>
                    <a:pt x="232067" y="90765"/>
                  </a:cubicBezTo>
                  <a:cubicBezTo>
                    <a:pt x="233363" y="89477"/>
                    <a:pt x="233363" y="86901"/>
                    <a:pt x="232067" y="85613"/>
                  </a:cubicBezTo>
                  <a:cubicBezTo>
                    <a:pt x="232067" y="85613"/>
                    <a:pt x="232067" y="85613"/>
                    <a:pt x="229475" y="83037"/>
                  </a:cubicBezTo>
                  <a:cubicBezTo>
                    <a:pt x="228179" y="81749"/>
                    <a:pt x="226883" y="81749"/>
                    <a:pt x="226883" y="81749"/>
                  </a:cubicBezTo>
                  <a:close/>
                  <a:moveTo>
                    <a:pt x="247254" y="62303"/>
                  </a:moveTo>
                  <a:cubicBezTo>
                    <a:pt x="244873" y="61112"/>
                    <a:pt x="243682" y="62303"/>
                    <a:pt x="242491" y="63493"/>
                  </a:cubicBezTo>
                  <a:cubicBezTo>
                    <a:pt x="242491" y="63493"/>
                    <a:pt x="242491" y="63493"/>
                    <a:pt x="237729" y="68256"/>
                  </a:cubicBezTo>
                  <a:cubicBezTo>
                    <a:pt x="237729" y="68256"/>
                    <a:pt x="236538" y="69447"/>
                    <a:pt x="236538" y="70637"/>
                  </a:cubicBezTo>
                  <a:cubicBezTo>
                    <a:pt x="236538" y="70637"/>
                    <a:pt x="237729" y="71828"/>
                    <a:pt x="237729" y="73019"/>
                  </a:cubicBezTo>
                  <a:cubicBezTo>
                    <a:pt x="237729" y="73019"/>
                    <a:pt x="237729" y="73019"/>
                    <a:pt x="240110" y="74209"/>
                  </a:cubicBezTo>
                  <a:cubicBezTo>
                    <a:pt x="241301" y="75400"/>
                    <a:pt x="242491" y="75400"/>
                    <a:pt x="242491" y="75400"/>
                  </a:cubicBezTo>
                  <a:cubicBezTo>
                    <a:pt x="243682" y="75400"/>
                    <a:pt x="243682" y="75400"/>
                    <a:pt x="244873" y="75400"/>
                  </a:cubicBezTo>
                  <a:cubicBezTo>
                    <a:pt x="244873" y="74209"/>
                    <a:pt x="244873" y="74209"/>
                    <a:pt x="244873" y="74209"/>
                  </a:cubicBezTo>
                  <a:cubicBezTo>
                    <a:pt x="244873" y="74209"/>
                    <a:pt x="244873" y="74209"/>
                    <a:pt x="249635" y="69447"/>
                  </a:cubicBezTo>
                  <a:cubicBezTo>
                    <a:pt x="250826" y="68256"/>
                    <a:pt x="250826" y="65875"/>
                    <a:pt x="249635" y="64684"/>
                  </a:cubicBezTo>
                  <a:cubicBezTo>
                    <a:pt x="249635" y="64684"/>
                    <a:pt x="249635" y="64684"/>
                    <a:pt x="247254" y="62303"/>
                  </a:cubicBezTo>
                  <a:close/>
                  <a:moveTo>
                    <a:pt x="24647" y="48412"/>
                  </a:moveTo>
                  <a:cubicBezTo>
                    <a:pt x="24647" y="48412"/>
                    <a:pt x="24647" y="48412"/>
                    <a:pt x="201069" y="48412"/>
                  </a:cubicBezTo>
                  <a:cubicBezTo>
                    <a:pt x="206258" y="48412"/>
                    <a:pt x="210149" y="49705"/>
                    <a:pt x="214041" y="52292"/>
                  </a:cubicBezTo>
                  <a:cubicBezTo>
                    <a:pt x="214041" y="52292"/>
                    <a:pt x="214041" y="52292"/>
                    <a:pt x="193285" y="76863"/>
                  </a:cubicBezTo>
                  <a:cubicBezTo>
                    <a:pt x="189394" y="74277"/>
                    <a:pt x="185502" y="72983"/>
                    <a:pt x="181610" y="72983"/>
                  </a:cubicBezTo>
                  <a:cubicBezTo>
                    <a:pt x="181610" y="72983"/>
                    <a:pt x="181610" y="72983"/>
                    <a:pt x="45403" y="72983"/>
                  </a:cubicBezTo>
                  <a:cubicBezTo>
                    <a:pt x="33728" y="72983"/>
                    <a:pt x="24647" y="82036"/>
                    <a:pt x="24647" y="93675"/>
                  </a:cubicBezTo>
                  <a:cubicBezTo>
                    <a:pt x="24647" y="93675"/>
                    <a:pt x="24647" y="93675"/>
                    <a:pt x="24647" y="268262"/>
                  </a:cubicBezTo>
                  <a:cubicBezTo>
                    <a:pt x="24647" y="278608"/>
                    <a:pt x="33728" y="287660"/>
                    <a:pt x="45403" y="287660"/>
                  </a:cubicBezTo>
                  <a:cubicBezTo>
                    <a:pt x="45403" y="287660"/>
                    <a:pt x="45403" y="287660"/>
                    <a:pt x="181610" y="287660"/>
                  </a:cubicBezTo>
                  <a:cubicBezTo>
                    <a:pt x="193285" y="287660"/>
                    <a:pt x="202366" y="278608"/>
                    <a:pt x="202366" y="268262"/>
                  </a:cubicBezTo>
                  <a:cubicBezTo>
                    <a:pt x="202366" y="268262"/>
                    <a:pt x="202366" y="268262"/>
                    <a:pt x="202366" y="202307"/>
                  </a:cubicBezTo>
                  <a:cubicBezTo>
                    <a:pt x="202366" y="202307"/>
                    <a:pt x="202366" y="201014"/>
                    <a:pt x="203663" y="201014"/>
                  </a:cubicBezTo>
                  <a:cubicBezTo>
                    <a:pt x="203663" y="199720"/>
                    <a:pt x="204960" y="199720"/>
                    <a:pt x="206258" y="198427"/>
                  </a:cubicBezTo>
                  <a:cubicBezTo>
                    <a:pt x="206258" y="198427"/>
                    <a:pt x="206258" y="198427"/>
                    <a:pt x="227013" y="175149"/>
                  </a:cubicBezTo>
                  <a:cubicBezTo>
                    <a:pt x="227013" y="175149"/>
                    <a:pt x="227013" y="175149"/>
                    <a:pt x="227013" y="287660"/>
                  </a:cubicBezTo>
                  <a:cubicBezTo>
                    <a:pt x="227013" y="301886"/>
                    <a:pt x="215338" y="313525"/>
                    <a:pt x="201069" y="313525"/>
                  </a:cubicBezTo>
                  <a:cubicBezTo>
                    <a:pt x="201069" y="313525"/>
                    <a:pt x="201069" y="313525"/>
                    <a:pt x="25944" y="313525"/>
                  </a:cubicBezTo>
                  <a:cubicBezTo>
                    <a:pt x="11675" y="313525"/>
                    <a:pt x="0" y="301886"/>
                    <a:pt x="0" y="287660"/>
                  </a:cubicBezTo>
                  <a:cubicBezTo>
                    <a:pt x="0" y="287660"/>
                    <a:pt x="0" y="287660"/>
                    <a:pt x="0" y="72983"/>
                  </a:cubicBezTo>
                  <a:cubicBezTo>
                    <a:pt x="0" y="60051"/>
                    <a:pt x="10378" y="48412"/>
                    <a:pt x="24647" y="48412"/>
                  </a:cubicBezTo>
                  <a:close/>
                  <a:moveTo>
                    <a:pt x="242888" y="42062"/>
                  </a:moveTo>
                  <a:lnTo>
                    <a:pt x="285751" y="81750"/>
                  </a:lnTo>
                  <a:lnTo>
                    <a:pt x="279401" y="89687"/>
                  </a:lnTo>
                  <a:lnTo>
                    <a:pt x="200026" y="178587"/>
                  </a:lnTo>
                  <a:lnTo>
                    <a:pt x="193676" y="184937"/>
                  </a:lnTo>
                  <a:lnTo>
                    <a:pt x="150813" y="146837"/>
                  </a:lnTo>
                  <a:lnTo>
                    <a:pt x="155576" y="138899"/>
                  </a:lnTo>
                  <a:lnTo>
                    <a:pt x="236538" y="48412"/>
                  </a:lnTo>
                  <a:close/>
                  <a:moveTo>
                    <a:pt x="257175" y="26187"/>
                  </a:moveTo>
                  <a:lnTo>
                    <a:pt x="301625" y="64287"/>
                  </a:lnTo>
                  <a:lnTo>
                    <a:pt x="295275" y="72225"/>
                  </a:lnTo>
                  <a:lnTo>
                    <a:pt x="290513" y="75400"/>
                  </a:lnTo>
                  <a:lnTo>
                    <a:pt x="247650" y="37300"/>
                  </a:lnTo>
                  <a:lnTo>
                    <a:pt x="250825" y="34125"/>
                  </a:lnTo>
                  <a:close/>
                  <a:moveTo>
                    <a:pt x="285750" y="11899"/>
                  </a:moveTo>
                  <a:lnTo>
                    <a:pt x="279400" y="19837"/>
                  </a:lnTo>
                  <a:lnTo>
                    <a:pt x="304800" y="43649"/>
                  </a:lnTo>
                  <a:lnTo>
                    <a:pt x="312738" y="35712"/>
                  </a:lnTo>
                  <a:close/>
                  <a:moveTo>
                    <a:pt x="285265" y="516"/>
                  </a:moveTo>
                  <a:cubicBezTo>
                    <a:pt x="289152" y="-801"/>
                    <a:pt x="291744" y="516"/>
                    <a:pt x="294336" y="3151"/>
                  </a:cubicBezTo>
                  <a:cubicBezTo>
                    <a:pt x="294336" y="3151"/>
                    <a:pt x="294336" y="3151"/>
                    <a:pt x="318958" y="25545"/>
                  </a:cubicBezTo>
                  <a:cubicBezTo>
                    <a:pt x="324142" y="30814"/>
                    <a:pt x="325438" y="38718"/>
                    <a:pt x="320254" y="43987"/>
                  </a:cubicBezTo>
                  <a:cubicBezTo>
                    <a:pt x="320254" y="43987"/>
                    <a:pt x="320254" y="43987"/>
                    <a:pt x="305999" y="61112"/>
                  </a:cubicBezTo>
                  <a:cubicBezTo>
                    <a:pt x="305999" y="61112"/>
                    <a:pt x="305999" y="61112"/>
                    <a:pt x="261938" y="20276"/>
                  </a:cubicBezTo>
                  <a:cubicBezTo>
                    <a:pt x="261938" y="20276"/>
                    <a:pt x="261938" y="20276"/>
                    <a:pt x="276193" y="4468"/>
                  </a:cubicBezTo>
                  <a:cubicBezTo>
                    <a:pt x="278785" y="1834"/>
                    <a:pt x="281377" y="516"/>
                    <a:pt x="285265" y="516"/>
                  </a:cubicBezTo>
                  <a:close/>
                </a:path>
              </a:pathLst>
            </a:custGeom>
            <a:solidFill>
              <a:srgbClr val="2B6587"/>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9675" tIns="229675" rIns="229675" bIns="229675" numCol="1" spcCol="1270" anchor="ctr"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0" indent="0" algn="ctr" defTabSz="1289050">
                <a:lnSpc>
                  <a:spcPct val="90000"/>
                </a:lnSpc>
                <a:spcBef>
                  <a:spcPct val="0"/>
                </a:spcBef>
                <a:spcAft>
                  <a:spcPct val="35000"/>
                </a:spcAft>
                <a:buNone/>
              </a:pPr>
              <a:endParaRPr lang="zh-CN" altLang="en-US" sz="2900" kern="1200">
                <a:cs typeface="+mn-ea"/>
                <a:sym typeface="+mn-lt"/>
              </a:endParaRPr>
            </a:p>
          </p:txBody>
        </p:sp>
        <p:sp>
          <p:nvSpPr>
            <p:cNvPr id="26" name="任意多边形: 形状 52"/>
            <p:cNvSpPr/>
            <p:nvPr/>
          </p:nvSpPr>
          <p:spPr>
            <a:xfrm>
              <a:off x="6743361" y="4212343"/>
              <a:ext cx="350520" cy="368935"/>
            </a:xfrm>
            <a:custGeom>
              <a:avLst/>
              <a:gdLst>
                <a:gd name="connsiteX0" fmla="*/ 270013 w 315913"/>
                <a:gd name="connsiteY0" fmla="*/ 244475 h 338138"/>
                <a:gd name="connsiteX1" fmla="*/ 315913 w 315913"/>
                <a:gd name="connsiteY1" fmla="*/ 290647 h 338138"/>
                <a:gd name="connsiteX2" fmla="*/ 315913 w 315913"/>
                <a:gd name="connsiteY2" fmla="*/ 331542 h 338138"/>
                <a:gd name="connsiteX3" fmla="*/ 313290 w 315913"/>
                <a:gd name="connsiteY3" fmla="*/ 335500 h 338138"/>
                <a:gd name="connsiteX4" fmla="*/ 309356 w 315913"/>
                <a:gd name="connsiteY4" fmla="*/ 338138 h 338138"/>
                <a:gd name="connsiteX5" fmla="*/ 231982 w 315913"/>
                <a:gd name="connsiteY5" fmla="*/ 338138 h 338138"/>
                <a:gd name="connsiteX6" fmla="*/ 225425 w 315913"/>
                <a:gd name="connsiteY6" fmla="*/ 331542 h 338138"/>
                <a:gd name="connsiteX7" fmla="*/ 225425 w 315913"/>
                <a:gd name="connsiteY7" fmla="*/ 290647 h 338138"/>
                <a:gd name="connsiteX8" fmla="*/ 270013 w 315913"/>
                <a:gd name="connsiteY8" fmla="*/ 244475 h 338138"/>
                <a:gd name="connsiteX9" fmla="*/ 157956 w 315913"/>
                <a:gd name="connsiteY9" fmla="*/ 244475 h 338138"/>
                <a:gd name="connsiteX10" fmla="*/ 203200 w 315913"/>
                <a:gd name="connsiteY10" fmla="*/ 290647 h 338138"/>
                <a:gd name="connsiteX11" fmla="*/ 203200 w 315913"/>
                <a:gd name="connsiteY11" fmla="*/ 331542 h 338138"/>
                <a:gd name="connsiteX12" fmla="*/ 201869 w 315913"/>
                <a:gd name="connsiteY12" fmla="*/ 335500 h 338138"/>
                <a:gd name="connsiteX13" fmla="*/ 196546 w 315913"/>
                <a:gd name="connsiteY13" fmla="*/ 338138 h 338138"/>
                <a:gd name="connsiteX14" fmla="*/ 119365 w 315913"/>
                <a:gd name="connsiteY14" fmla="*/ 338138 h 338138"/>
                <a:gd name="connsiteX15" fmla="*/ 112712 w 315913"/>
                <a:gd name="connsiteY15" fmla="*/ 331542 h 338138"/>
                <a:gd name="connsiteX16" fmla="*/ 112712 w 315913"/>
                <a:gd name="connsiteY16" fmla="*/ 290647 h 338138"/>
                <a:gd name="connsiteX17" fmla="*/ 157956 w 315913"/>
                <a:gd name="connsiteY17" fmla="*/ 244475 h 338138"/>
                <a:gd name="connsiteX18" fmla="*/ 45900 w 315913"/>
                <a:gd name="connsiteY18" fmla="*/ 244475 h 338138"/>
                <a:gd name="connsiteX19" fmla="*/ 90488 w 315913"/>
                <a:gd name="connsiteY19" fmla="*/ 290647 h 338138"/>
                <a:gd name="connsiteX20" fmla="*/ 90488 w 315913"/>
                <a:gd name="connsiteY20" fmla="*/ 331542 h 338138"/>
                <a:gd name="connsiteX21" fmla="*/ 89176 w 315913"/>
                <a:gd name="connsiteY21" fmla="*/ 335500 h 338138"/>
                <a:gd name="connsiteX22" fmla="*/ 83931 w 315913"/>
                <a:gd name="connsiteY22" fmla="*/ 338138 h 338138"/>
                <a:gd name="connsiteX23" fmla="*/ 6557 w 315913"/>
                <a:gd name="connsiteY23" fmla="*/ 338138 h 338138"/>
                <a:gd name="connsiteX24" fmla="*/ 0 w 315913"/>
                <a:gd name="connsiteY24" fmla="*/ 331542 h 338138"/>
                <a:gd name="connsiteX25" fmla="*/ 0 w 315913"/>
                <a:gd name="connsiteY25" fmla="*/ 290647 h 338138"/>
                <a:gd name="connsiteX26" fmla="*/ 45900 w 315913"/>
                <a:gd name="connsiteY26" fmla="*/ 244475 h 338138"/>
                <a:gd name="connsiteX27" fmla="*/ 271463 w 315913"/>
                <a:gd name="connsiteY27" fmla="*/ 180975 h 338138"/>
                <a:gd name="connsiteX28" fmla="*/ 301625 w 315913"/>
                <a:gd name="connsiteY28" fmla="*/ 211138 h 338138"/>
                <a:gd name="connsiteX29" fmla="*/ 271463 w 315913"/>
                <a:gd name="connsiteY29" fmla="*/ 241300 h 338138"/>
                <a:gd name="connsiteX30" fmla="*/ 241300 w 315913"/>
                <a:gd name="connsiteY30" fmla="*/ 211138 h 338138"/>
                <a:gd name="connsiteX31" fmla="*/ 271463 w 315913"/>
                <a:gd name="connsiteY31" fmla="*/ 180975 h 338138"/>
                <a:gd name="connsiteX32" fmla="*/ 159420 w 315913"/>
                <a:gd name="connsiteY32" fmla="*/ 180975 h 338138"/>
                <a:gd name="connsiteX33" fmla="*/ 188912 w 315913"/>
                <a:gd name="connsiteY33" fmla="*/ 211138 h 338138"/>
                <a:gd name="connsiteX34" fmla="*/ 159420 w 315913"/>
                <a:gd name="connsiteY34" fmla="*/ 241300 h 338138"/>
                <a:gd name="connsiteX35" fmla="*/ 128587 w 315913"/>
                <a:gd name="connsiteY35" fmla="*/ 211138 h 338138"/>
                <a:gd name="connsiteX36" fmla="*/ 159420 w 315913"/>
                <a:gd name="connsiteY36" fmla="*/ 180975 h 338138"/>
                <a:gd name="connsiteX37" fmla="*/ 46038 w 315913"/>
                <a:gd name="connsiteY37" fmla="*/ 180975 h 338138"/>
                <a:gd name="connsiteX38" fmla="*/ 76201 w 315913"/>
                <a:gd name="connsiteY38" fmla="*/ 211138 h 338138"/>
                <a:gd name="connsiteX39" fmla="*/ 46038 w 315913"/>
                <a:gd name="connsiteY39" fmla="*/ 241301 h 338138"/>
                <a:gd name="connsiteX40" fmla="*/ 15875 w 315913"/>
                <a:gd name="connsiteY40" fmla="*/ 211138 h 338138"/>
                <a:gd name="connsiteX41" fmla="*/ 46038 w 315913"/>
                <a:gd name="connsiteY41" fmla="*/ 180975 h 338138"/>
                <a:gd name="connsiteX42" fmla="*/ 270005 w 315913"/>
                <a:gd name="connsiteY42" fmla="*/ 77788 h 338138"/>
                <a:gd name="connsiteX43" fmla="*/ 238125 w 315913"/>
                <a:gd name="connsiteY43" fmla="*/ 109792 h 338138"/>
                <a:gd name="connsiteX44" fmla="*/ 238125 w 315913"/>
                <a:gd name="connsiteY44" fmla="*/ 144463 h 338138"/>
                <a:gd name="connsiteX45" fmla="*/ 303213 w 315913"/>
                <a:gd name="connsiteY45" fmla="*/ 144463 h 338138"/>
                <a:gd name="connsiteX46" fmla="*/ 303213 w 315913"/>
                <a:gd name="connsiteY46" fmla="*/ 109792 h 338138"/>
                <a:gd name="connsiteX47" fmla="*/ 270005 w 315913"/>
                <a:gd name="connsiteY47" fmla="*/ 77788 h 338138"/>
                <a:gd name="connsiteX48" fmla="*/ 270013 w 315913"/>
                <a:gd name="connsiteY48" fmla="*/ 65088 h 338138"/>
                <a:gd name="connsiteX49" fmla="*/ 315913 w 315913"/>
                <a:gd name="connsiteY49" fmla="*/ 109941 h 338138"/>
                <a:gd name="connsiteX50" fmla="*/ 315913 w 315913"/>
                <a:gd name="connsiteY50" fmla="*/ 150836 h 338138"/>
                <a:gd name="connsiteX51" fmla="*/ 313290 w 315913"/>
                <a:gd name="connsiteY51" fmla="*/ 156113 h 338138"/>
                <a:gd name="connsiteX52" fmla="*/ 309356 w 315913"/>
                <a:gd name="connsiteY52" fmla="*/ 158751 h 338138"/>
                <a:gd name="connsiteX53" fmla="*/ 231982 w 315913"/>
                <a:gd name="connsiteY53" fmla="*/ 158751 h 338138"/>
                <a:gd name="connsiteX54" fmla="*/ 225425 w 315913"/>
                <a:gd name="connsiteY54" fmla="*/ 150836 h 338138"/>
                <a:gd name="connsiteX55" fmla="*/ 225425 w 315913"/>
                <a:gd name="connsiteY55" fmla="*/ 109941 h 338138"/>
                <a:gd name="connsiteX56" fmla="*/ 270013 w 315913"/>
                <a:gd name="connsiteY56" fmla="*/ 65088 h 338138"/>
                <a:gd name="connsiteX57" fmla="*/ 157956 w 315913"/>
                <a:gd name="connsiteY57" fmla="*/ 65088 h 338138"/>
                <a:gd name="connsiteX58" fmla="*/ 203200 w 315913"/>
                <a:gd name="connsiteY58" fmla="*/ 109941 h 338138"/>
                <a:gd name="connsiteX59" fmla="*/ 203200 w 315913"/>
                <a:gd name="connsiteY59" fmla="*/ 150836 h 338138"/>
                <a:gd name="connsiteX60" fmla="*/ 201869 w 315913"/>
                <a:gd name="connsiteY60" fmla="*/ 156113 h 338138"/>
                <a:gd name="connsiteX61" fmla="*/ 196546 w 315913"/>
                <a:gd name="connsiteY61" fmla="*/ 158751 h 338138"/>
                <a:gd name="connsiteX62" fmla="*/ 119365 w 315913"/>
                <a:gd name="connsiteY62" fmla="*/ 158751 h 338138"/>
                <a:gd name="connsiteX63" fmla="*/ 112712 w 315913"/>
                <a:gd name="connsiteY63" fmla="*/ 150836 h 338138"/>
                <a:gd name="connsiteX64" fmla="*/ 112712 w 315913"/>
                <a:gd name="connsiteY64" fmla="*/ 109941 h 338138"/>
                <a:gd name="connsiteX65" fmla="*/ 157956 w 315913"/>
                <a:gd name="connsiteY65" fmla="*/ 65088 h 338138"/>
                <a:gd name="connsiteX66" fmla="*/ 45900 w 315913"/>
                <a:gd name="connsiteY66" fmla="*/ 65088 h 338138"/>
                <a:gd name="connsiteX67" fmla="*/ 90488 w 315913"/>
                <a:gd name="connsiteY67" fmla="*/ 109941 h 338138"/>
                <a:gd name="connsiteX68" fmla="*/ 90488 w 315913"/>
                <a:gd name="connsiteY68" fmla="*/ 150836 h 338138"/>
                <a:gd name="connsiteX69" fmla="*/ 89176 w 315913"/>
                <a:gd name="connsiteY69" fmla="*/ 156113 h 338138"/>
                <a:gd name="connsiteX70" fmla="*/ 83931 w 315913"/>
                <a:gd name="connsiteY70" fmla="*/ 158751 h 338138"/>
                <a:gd name="connsiteX71" fmla="*/ 6557 w 315913"/>
                <a:gd name="connsiteY71" fmla="*/ 158751 h 338138"/>
                <a:gd name="connsiteX72" fmla="*/ 0 w 315913"/>
                <a:gd name="connsiteY72" fmla="*/ 150836 h 338138"/>
                <a:gd name="connsiteX73" fmla="*/ 0 w 315913"/>
                <a:gd name="connsiteY73" fmla="*/ 109941 h 338138"/>
                <a:gd name="connsiteX74" fmla="*/ 45900 w 315913"/>
                <a:gd name="connsiteY74" fmla="*/ 65088 h 338138"/>
                <a:gd name="connsiteX75" fmla="*/ 270669 w 315913"/>
                <a:gd name="connsiteY75" fmla="*/ 14288 h 338138"/>
                <a:gd name="connsiteX76" fmla="*/ 254000 w 315913"/>
                <a:gd name="connsiteY76" fmla="*/ 30957 h 338138"/>
                <a:gd name="connsiteX77" fmla="*/ 270669 w 315913"/>
                <a:gd name="connsiteY77" fmla="*/ 47626 h 338138"/>
                <a:gd name="connsiteX78" fmla="*/ 287338 w 315913"/>
                <a:gd name="connsiteY78" fmla="*/ 30957 h 338138"/>
                <a:gd name="connsiteX79" fmla="*/ 270669 w 315913"/>
                <a:gd name="connsiteY79" fmla="*/ 14288 h 338138"/>
                <a:gd name="connsiteX80" fmla="*/ 271463 w 315913"/>
                <a:gd name="connsiteY80" fmla="*/ 0 h 338138"/>
                <a:gd name="connsiteX81" fmla="*/ 301625 w 315913"/>
                <a:gd name="connsiteY81" fmla="*/ 30957 h 338138"/>
                <a:gd name="connsiteX82" fmla="*/ 271463 w 315913"/>
                <a:gd name="connsiteY82" fmla="*/ 61913 h 338138"/>
                <a:gd name="connsiteX83" fmla="*/ 241300 w 315913"/>
                <a:gd name="connsiteY83" fmla="*/ 30957 h 338138"/>
                <a:gd name="connsiteX84" fmla="*/ 271463 w 315913"/>
                <a:gd name="connsiteY84" fmla="*/ 0 h 338138"/>
                <a:gd name="connsiteX85" fmla="*/ 159420 w 315913"/>
                <a:gd name="connsiteY85" fmla="*/ 0 h 338138"/>
                <a:gd name="connsiteX86" fmla="*/ 188912 w 315913"/>
                <a:gd name="connsiteY86" fmla="*/ 30957 h 338138"/>
                <a:gd name="connsiteX87" fmla="*/ 159420 w 315913"/>
                <a:gd name="connsiteY87" fmla="*/ 61913 h 338138"/>
                <a:gd name="connsiteX88" fmla="*/ 128587 w 315913"/>
                <a:gd name="connsiteY88" fmla="*/ 30957 h 338138"/>
                <a:gd name="connsiteX89" fmla="*/ 159420 w 315913"/>
                <a:gd name="connsiteY89" fmla="*/ 0 h 338138"/>
                <a:gd name="connsiteX90" fmla="*/ 46037 w 315913"/>
                <a:gd name="connsiteY90" fmla="*/ 0 h 338138"/>
                <a:gd name="connsiteX91" fmla="*/ 76200 w 315913"/>
                <a:gd name="connsiteY91" fmla="*/ 30957 h 338138"/>
                <a:gd name="connsiteX92" fmla="*/ 46037 w 315913"/>
                <a:gd name="connsiteY92" fmla="*/ 61913 h 338138"/>
                <a:gd name="connsiteX93" fmla="*/ 15875 w 315913"/>
                <a:gd name="connsiteY93" fmla="*/ 30957 h 338138"/>
                <a:gd name="connsiteX94" fmla="*/ 46037 w 315913"/>
                <a:gd name="connsiteY9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5913" h="338138">
                  <a:moveTo>
                    <a:pt x="270013" y="244475"/>
                  </a:moveTo>
                  <a:cubicBezTo>
                    <a:pt x="294930" y="244475"/>
                    <a:pt x="315913" y="265582"/>
                    <a:pt x="315913" y="290647"/>
                  </a:cubicBezTo>
                  <a:cubicBezTo>
                    <a:pt x="315913" y="290647"/>
                    <a:pt x="315913" y="290647"/>
                    <a:pt x="315913" y="331542"/>
                  </a:cubicBezTo>
                  <a:cubicBezTo>
                    <a:pt x="315913" y="332861"/>
                    <a:pt x="314602" y="335500"/>
                    <a:pt x="313290" y="335500"/>
                  </a:cubicBezTo>
                  <a:cubicBezTo>
                    <a:pt x="313290" y="336819"/>
                    <a:pt x="310667" y="338138"/>
                    <a:pt x="309356" y="338138"/>
                  </a:cubicBezTo>
                  <a:cubicBezTo>
                    <a:pt x="309356" y="338138"/>
                    <a:pt x="309356" y="338138"/>
                    <a:pt x="231982" y="338138"/>
                  </a:cubicBezTo>
                  <a:cubicBezTo>
                    <a:pt x="228048" y="338138"/>
                    <a:pt x="225425" y="335500"/>
                    <a:pt x="225425" y="331542"/>
                  </a:cubicBezTo>
                  <a:cubicBezTo>
                    <a:pt x="225425" y="331542"/>
                    <a:pt x="225425" y="331542"/>
                    <a:pt x="225425" y="290647"/>
                  </a:cubicBezTo>
                  <a:cubicBezTo>
                    <a:pt x="225425" y="265582"/>
                    <a:pt x="246408" y="244475"/>
                    <a:pt x="270013" y="244475"/>
                  </a:cubicBezTo>
                  <a:close/>
                  <a:moveTo>
                    <a:pt x="157956" y="244475"/>
                  </a:moveTo>
                  <a:cubicBezTo>
                    <a:pt x="183239" y="244475"/>
                    <a:pt x="203200" y="265582"/>
                    <a:pt x="203200" y="290647"/>
                  </a:cubicBezTo>
                  <a:cubicBezTo>
                    <a:pt x="203200" y="290647"/>
                    <a:pt x="203200" y="290647"/>
                    <a:pt x="203200" y="331542"/>
                  </a:cubicBezTo>
                  <a:cubicBezTo>
                    <a:pt x="203200" y="332861"/>
                    <a:pt x="203200" y="335500"/>
                    <a:pt x="201869" y="335500"/>
                  </a:cubicBezTo>
                  <a:cubicBezTo>
                    <a:pt x="200538" y="336819"/>
                    <a:pt x="199208" y="338138"/>
                    <a:pt x="196546" y="338138"/>
                  </a:cubicBezTo>
                  <a:cubicBezTo>
                    <a:pt x="196546" y="338138"/>
                    <a:pt x="196546" y="338138"/>
                    <a:pt x="119365" y="338138"/>
                  </a:cubicBezTo>
                  <a:cubicBezTo>
                    <a:pt x="115373" y="338138"/>
                    <a:pt x="112712" y="335500"/>
                    <a:pt x="112712" y="331542"/>
                  </a:cubicBezTo>
                  <a:cubicBezTo>
                    <a:pt x="112712" y="331542"/>
                    <a:pt x="112712" y="331542"/>
                    <a:pt x="112712" y="290647"/>
                  </a:cubicBezTo>
                  <a:cubicBezTo>
                    <a:pt x="112712" y="265582"/>
                    <a:pt x="132672" y="244475"/>
                    <a:pt x="157956" y="244475"/>
                  </a:cubicBezTo>
                  <a:close/>
                  <a:moveTo>
                    <a:pt x="45900" y="244475"/>
                  </a:moveTo>
                  <a:cubicBezTo>
                    <a:pt x="69505" y="244475"/>
                    <a:pt x="90488" y="265582"/>
                    <a:pt x="90488" y="290647"/>
                  </a:cubicBezTo>
                  <a:cubicBezTo>
                    <a:pt x="90488" y="290647"/>
                    <a:pt x="90488" y="290647"/>
                    <a:pt x="90488" y="331542"/>
                  </a:cubicBezTo>
                  <a:cubicBezTo>
                    <a:pt x="90488" y="332861"/>
                    <a:pt x="90488" y="335500"/>
                    <a:pt x="89176" y="335500"/>
                  </a:cubicBezTo>
                  <a:cubicBezTo>
                    <a:pt x="87865" y="336819"/>
                    <a:pt x="85242" y="338138"/>
                    <a:pt x="83931" y="338138"/>
                  </a:cubicBezTo>
                  <a:cubicBezTo>
                    <a:pt x="83931" y="338138"/>
                    <a:pt x="83931" y="338138"/>
                    <a:pt x="6557" y="338138"/>
                  </a:cubicBezTo>
                  <a:cubicBezTo>
                    <a:pt x="3934" y="338138"/>
                    <a:pt x="0" y="335500"/>
                    <a:pt x="0" y="331542"/>
                  </a:cubicBezTo>
                  <a:cubicBezTo>
                    <a:pt x="0" y="331542"/>
                    <a:pt x="0" y="331542"/>
                    <a:pt x="0" y="290647"/>
                  </a:cubicBezTo>
                  <a:cubicBezTo>
                    <a:pt x="0" y="265582"/>
                    <a:pt x="20983" y="244475"/>
                    <a:pt x="45900" y="244475"/>
                  </a:cubicBezTo>
                  <a:close/>
                  <a:moveTo>
                    <a:pt x="271463" y="180975"/>
                  </a:moveTo>
                  <a:cubicBezTo>
                    <a:pt x="287200" y="180975"/>
                    <a:pt x="301625" y="194089"/>
                    <a:pt x="301625" y="211138"/>
                  </a:cubicBezTo>
                  <a:cubicBezTo>
                    <a:pt x="301625" y="228186"/>
                    <a:pt x="287200" y="241300"/>
                    <a:pt x="271463" y="241300"/>
                  </a:cubicBezTo>
                  <a:cubicBezTo>
                    <a:pt x="254414" y="241300"/>
                    <a:pt x="241300" y="228186"/>
                    <a:pt x="241300" y="211138"/>
                  </a:cubicBezTo>
                  <a:cubicBezTo>
                    <a:pt x="241300" y="194089"/>
                    <a:pt x="254414" y="180975"/>
                    <a:pt x="271463" y="180975"/>
                  </a:cubicBezTo>
                  <a:close/>
                  <a:moveTo>
                    <a:pt x="159420" y="180975"/>
                  </a:moveTo>
                  <a:cubicBezTo>
                    <a:pt x="175506" y="180975"/>
                    <a:pt x="188912" y="194089"/>
                    <a:pt x="188912" y="211138"/>
                  </a:cubicBezTo>
                  <a:cubicBezTo>
                    <a:pt x="188912" y="228186"/>
                    <a:pt x="175506" y="241300"/>
                    <a:pt x="159420" y="241300"/>
                  </a:cubicBezTo>
                  <a:cubicBezTo>
                    <a:pt x="141992" y="241300"/>
                    <a:pt x="128587" y="228186"/>
                    <a:pt x="128587" y="211138"/>
                  </a:cubicBezTo>
                  <a:cubicBezTo>
                    <a:pt x="128587" y="194089"/>
                    <a:pt x="141992" y="180975"/>
                    <a:pt x="159420" y="180975"/>
                  </a:cubicBezTo>
                  <a:close/>
                  <a:moveTo>
                    <a:pt x="46038" y="180975"/>
                  </a:moveTo>
                  <a:cubicBezTo>
                    <a:pt x="62697" y="180975"/>
                    <a:pt x="76201" y="194479"/>
                    <a:pt x="76201" y="211138"/>
                  </a:cubicBezTo>
                  <a:cubicBezTo>
                    <a:pt x="76201" y="227797"/>
                    <a:pt x="62697" y="241301"/>
                    <a:pt x="46038" y="241301"/>
                  </a:cubicBezTo>
                  <a:cubicBezTo>
                    <a:pt x="29379" y="241301"/>
                    <a:pt x="15875" y="227797"/>
                    <a:pt x="15875" y="211138"/>
                  </a:cubicBezTo>
                  <a:cubicBezTo>
                    <a:pt x="15875" y="194479"/>
                    <a:pt x="29379" y="180975"/>
                    <a:pt x="46038" y="180975"/>
                  </a:cubicBezTo>
                  <a:close/>
                  <a:moveTo>
                    <a:pt x="270005" y="77788"/>
                  </a:moveTo>
                  <a:cubicBezTo>
                    <a:pt x="252736" y="77788"/>
                    <a:pt x="238125" y="92457"/>
                    <a:pt x="238125" y="109792"/>
                  </a:cubicBezTo>
                  <a:cubicBezTo>
                    <a:pt x="238125" y="109792"/>
                    <a:pt x="238125" y="109792"/>
                    <a:pt x="238125" y="144463"/>
                  </a:cubicBezTo>
                  <a:cubicBezTo>
                    <a:pt x="238125" y="144463"/>
                    <a:pt x="238125" y="144463"/>
                    <a:pt x="303213" y="144463"/>
                  </a:cubicBezTo>
                  <a:lnTo>
                    <a:pt x="303213" y="109792"/>
                  </a:lnTo>
                  <a:cubicBezTo>
                    <a:pt x="303213" y="92457"/>
                    <a:pt x="288602" y="77788"/>
                    <a:pt x="270005" y="77788"/>
                  </a:cubicBezTo>
                  <a:close/>
                  <a:moveTo>
                    <a:pt x="270013" y="65088"/>
                  </a:moveTo>
                  <a:cubicBezTo>
                    <a:pt x="294930" y="65088"/>
                    <a:pt x="315913" y="84876"/>
                    <a:pt x="315913" y="109941"/>
                  </a:cubicBezTo>
                  <a:cubicBezTo>
                    <a:pt x="315913" y="109941"/>
                    <a:pt x="315913" y="109941"/>
                    <a:pt x="315913" y="150836"/>
                  </a:cubicBezTo>
                  <a:cubicBezTo>
                    <a:pt x="315913" y="153474"/>
                    <a:pt x="314602" y="154794"/>
                    <a:pt x="313290" y="156113"/>
                  </a:cubicBezTo>
                  <a:cubicBezTo>
                    <a:pt x="313290" y="157432"/>
                    <a:pt x="310667" y="158751"/>
                    <a:pt x="309356" y="158751"/>
                  </a:cubicBezTo>
                  <a:cubicBezTo>
                    <a:pt x="309356" y="158751"/>
                    <a:pt x="309356" y="158751"/>
                    <a:pt x="231982" y="158751"/>
                  </a:cubicBezTo>
                  <a:cubicBezTo>
                    <a:pt x="228048" y="158751"/>
                    <a:pt x="225425" y="154794"/>
                    <a:pt x="225425" y="150836"/>
                  </a:cubicBezTo>
                  <a:cubicBezTo>
                    <a:pt x="225425" y="150836"/>
                    <a:pt x="225425" y="150836"/>
                    <a:pt x="225425" y="109941"/>
                  </a:cubicBezTo>
                  <a:cubicBezTo>
                    <a:pt x="225425" y="84876"/>
                    <a:pt x="246408" y="65088"/>
                    <a:pt x="270013" y="65088"/>
                  </a:cubicBezTo>
                  <a:close/>
                  <a:moveTo>
                    <a:pt x="157956" y="65088"/>
                  </a:moveTo>
                  <a:cubicBezTo>
                    <a:pt x="183239" y="65088"/>
                    <a:pt x="203200" y="84876"/>
                    <a:pt x="203200" y="109941"/>
                  </a:cubicBezTo>
                  <a:cubicBezTo>
                    <a:pt x="203200" y="109941"/>
                    <a:pt x="203200" y="109941"/>
                    <a:pt x="203200" y="150836"/>
                  </a:cubicBezTo>
                  <a:cubicBezTo>
                    <a:pt x="203200" y="153474"/>
                    <a:pt x="203200" y="154794"/>
                    <a:pt x="201869" y="156113"/>
                  </a:cubicBezTo>
                  <a:cubicBezTo>
                    <a:pt x="200538" y="157432"/>
                    <a:pt x="199208" y="158751"/>
                    <a:pt x="196546" y="158751"/>
                  </a:cubicBezTo>
                  <a:cubicBezTo>
                    <a:pt x="196546" y="158751"/>
                    <a:pt x="196546" y="158751"/>
                    <a:pt x="119365" y="158751"/>
                  </a:cubicBezTo>
                  <a:cubicBezTo>
                    <a:pt x="115373" y="158751"/>
                    <a:pt x="112712" y="154794"/>
                    <a:pt x="112712" y="150836"/>
                  </a:cubicBezTo>
                  <a:cubicBezTo>
                    <a:pt x="112712" y="150836"/>
                    <a:pt x="112712" y="150836"/>
                    <a:pt x="112712" y="109941"/>
                  </a:cubicBezTo>
                  <a:cubicBezTo>
                    <a:pt x="112712" y="84876"/>
                    <a:pt x="132672" y="65088"/>
                    <a:pt x="157956" y="65088"/>
                  </a:cubicBezTo>
                  <a:close/>
                  <a:moveTo>
                    <a:pt x="45900" y="65088"/>
                  </a:moveTo>
                  <a:cubicBezTo>
                    <a:pt x="69505" y="65088"/>
                    <a:pt x="90488" y="84876"/>
                    <a:pt x="90488" y="109941"/>
                  </a:cubicBezTo>
                  <a:cubicBezTo>
                    <a:pt x="90488" y="109941"/>
                    <a:pt x="90488" y="109941"/>
                    <a:pt x="90488" y="150836"/>
                  </a:cubicBezTo>
                  <a:cubicBezTo>
                    <a:pt x="90488" y="153474"/>
                    <a:pt x="90488" y="154794"/>
                    <a:pt x="89176" y="156113"/>
                  </a:cubicBezTo>
                  <a:cubicBezTo>
                    <a:pt x="87865" y="157432"/>
                    <a:pt x="85242" y="158751"/>
                    <a:pt x="83931" y="158751"/>
                  </a:cubicBezTo>
                  <a:cubicBezTo>
                    <a:pt x="83931" y="158751"/>
                    <a:pt x="83931" y="158751"/>
                    <a:pt x="6557" y="158751"/>
                  </a:cubicBezTo>
                  <a:cubicBezTo>
                    <a:pt x="3934" y="158751"/>
                    <a:pt x="0" y="154794"/>
                    <a:pt x="0" y="150836"/>
                  </a:cubicBezTo>
                  <a:cubicBezTo>
                    <a:pt x="0" y="150836"/>
                    <a:pt x="0" y="150836"/>
                    <a:pt x="0" y="109941"/>
                  </a:cubicBezTo>
                  <a:cubicBezTo>
                    <a:pt x="0" y="84876"/>
                    <a:pt x="20983" y="65088"/>
                    <a:pt x="45900" y="65088"/>
                  </a:cubicBezTo>
                  <a:close/>
                  <a:moveTo>
                    <a:pt x="270669" y="14288"/>
                  </a:moveTo>
                  <a:cubicBezTo>
                    <a:pt x="261463" y="14288"/>
                    <a:pt x="254000" y="21751"/>
                    <a:pt x="254000" y="30957"/>
                  </a:cubicBezTo>
                  <a:cubicBezTo>
                    <a:pt x="254000" y="40163"/>
                    <a:pt x="261463" y="47626"/>
                    <a:pt x="270669" y="47626"/>
                  </a:cubicBezTo>
                  <a:cubicBezTo>
                    <a:pt x="279875" y="47626"/>
                    <a:pt x="287338" y="40163"/>
                    <a:pt x="287338" y="30957"/>
                  </a:cubicBezTo>
                  <a:cubicBezTo>
                    <a:pt x="287338" y="21751"/>
                    <a:pt x="279875" y="14288"/>
                    <a:pt x="270669" y="14288"/>
                  </a:cubicBezTo>
                  <a:close/>
                  <a:moveTo>
                    <a:pt x="271463" y="0"/>
                  </a:moveTo>
                  <a:cubicBezTo>
                    <a:pt x="287200" y="0"/>
                    <a:pt x="301625" y="13459"/>
                    <a:pt x="301625" y="30957"/>
                  </a:cubicBezTo>
                  <a:cubicBezTo>
                    <a:pt x="301625" y="48454"/>
                    <a:pt x="287200" y="61913"/>
                    <a:pt x="271463" y="61913"/>
                  </a:cubicBezTo>
                  <a:cubicBezTo>
                    <a:pt x="254414" y="61913"/>
                    <a:pt x="241300" y="48454"/>
                    <a:pt x="241300" y="30957"/>
                  </a:cubicBezTo>
                  <a:cubicBezTo>
                    <a:pt x="241300" y="13459"/>
                    <a:pt x="254414" y="0"/>
                    <a:pt x="271463" y="0"/>
                  </a:cubicBezTo>
                  <a:close/>
                  <a:moveTo>
                    <a:pt x="159420" y="0"/>
                  </a:moveTo>
                  <a:cubicBezTo>
                    <a:pt x="175506" y="0"/>
                    <a:pt x="188912" y="13459"/>
                    <a:pt x="188912" y="30957"/>
                  </a:cubicBezTo>
                  <a:cubicBezTo>
                    <a:pt x="188912" y="48454"/>
                    <a:pt x="175506" y="61913"/>
                    <a:pt x="159420" y="61913"/>
                  </a:cubicBezTo>
                  <a:cubicBezTo>
                    <a:pt x="141992" y="61913"/>
                    <a:pt x="128587" y="48454"/>
                    <a:pt x="128587" y="30957"/>
                  </a:cubicBezTo>
                  <a:cubicBezTo>
                    <a:pt x="128587" y="13459"/>
                    <a:pt x="141992" y="0"/>
                    <a:pt x="159420" y="0"/>
                  </a:cubicBezTo>
                  <a:close/>
                  <a:moveTo>
                    <a:pt x="46037" y="0"/>
                  </a:moveTo>
                  <a:cubicBezTo>
                    <a:pt x="63086" y="0"/>
                    <a:pt x="76200" y="13459"/>
                    <a:pt x="76200" y="30957"/>
                  </a:cubicBezTo>
                  <a:cubicBezTo>
                    <a:pt x="76200" y="48454"/>
                    <a:pt x="63086" y="61913"/>
                    <a:pt x="46037" y="61913"/>
                  </a:cubicBezTo>
                  <a:cubicBezTo>
                    <a:pt x="28989" y="61913"/>
                    <a:pt x="15875" y="48454"/>
                    <a:pt x="15875" y="30957"/>
                  </a:cubicBezTo>
                  <a:cubicBezTo>
                    <a:pt x="15875" y="13459"/>
                    <a:pt x="28989" y="0"/>
                    <a:pt x="46037" y="0"/>
                  </a:cubicBezTo>
                  <a:close/>
                </a:path>
              </a:pathLst>
            </a:custGeom>
            <a:solidFill>
              <a:srgbClr val="2B6587"/>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7615" tIns="257615" rIns="257615" bIns="257615" numCol="1" spcCol="1270" anchor="ctr"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0" indent="0" algn="ctr" defTabSz="2266950">
                <a:lnSpc>
                  <a:spcPct val="90000"/>
                </a:lnSpc>
                <a:spcBef>
                  <a:spcPct val="0"/>
                </a:spcBef>
                <a:spcAft>
                  <a:spcPct val="35000"/>
                </a:spcAft>
                <a:buNone/>
              </a:pPr>
              <a:endParaRPr lang="zh-CN" altLang="en-US" sz="5100" kern="1200">
                <a:cs typeface="+mn-ea"/>
                <a:sym typeface="+mn-lt"/>
              </a:endParaRPr>
            </a:p>
          </p:txBody>
        </p:sp>
        <p:sp>
          <p:nvSpPr>
            <p:cNvPr id="28" name="Freeform 37"/>
            <p:cNvSpPr>
              <a:spLocks noChangeAspect="1" noChangeArrowheads="1"/>
            </p:cNvSpPr>
            <p:nvPr/>
          </p:nvSpPr>
          <p:spPr bwMode="auto">
            <a:xfrm>
              <a:off x="6705727" y="1829596"/>
              <a:ext cx="367030" cy="324485"/>
            </a:xfrm>
            <a:custGeom>
              <a:avLst/>
              <a:gdLst>
                <a:gd name="connsiteX0" fmla="*/ 358785 w 512434"/>
                <a:gd name="connsiteY0" fmla="*/ 409158 h 453171"/>
                <a:gd name="connsiteX1" fmla="*/ 345300 w 512434"/>
                <a:gd name="connsiteY1" fmla="*/ 425866 h 453171"/>
                <a:gd name="connsiteX2" fmla="*/ 358785 w 512434"/>
                <a:gd name="connsiteY2" fmla="*/ 439722 h 453171"/>
                <a:gd name="connsiteX3" fmla="*/ 372270 w 512434"/>
                <a:gd name="connsiteY3" fmla="*/ 425866 h 453171"/>
                <a:gd name="connsiteX4" fmla="*/ 358785 w 512434"/>
                <a:gd name="connsiteY4" fmla="*/ 409158 h 453171"/>
                <a:gd name="connsiteX5" fmla="*/ 151153 w 512434"/>
                <a:gd name="connsiteY5" fmla="*/ 300585 h 453171"/>
                <a:gd name="connsiteX6" fmla="*/ 195731 w 512434"/>
                <a:gd name="connsiteY6" fmla="*/ 300585 h 453171"/>
                <a:gd name="connsiteX7" fmla="*/ 195731 w 512434"/>
                <a:gd name="connsiteY7" fmla="*/ 345175 h 453171"/>
                <a:gd name="connsiteX8" fmla="*/ 151153 w 512434"/>
                <a:gd name="connsiteY8" fmla="*/ 345175 h 453171"/>
                <a:gd name="connsiteX9" fmla="*/ 71978 w 512434"/>
                <a:gd name="connsiteY9" fmla="*/ 300585 h 453171"/>
                <a:gd name="connsiteX10" fmla="*/ 120152 w 512434"/>
                <a:gd name="connsiteY10" fmla="*/ 300585 h 453171"/>
                <a:gd name="connsiteX11" fmla="*/ 120152 w 512434"/>
                <a:gd name="connsiteY11" fmla="*/ 345175 h 453171"/>
                <a:gd name="connsiteX12" fmla="*/ 71978 w 512434"/>
                <a:gd name="connsiteY12" fmla="*/ 345175 h 453171"/>
                <a:gd name="connsiteX13" fmla="*/ 481786 w 512434"/>
                <a:gd name="connsiteY13" fmla="*/ 286492 h 453171"/>
                <a:gd name="connsiteX14" fmla="*/ 468300 w 512434"/>
                <a:gd name="connsiteY14" fmla="*/ 299940 h 453171"/>
                <a:gd name="connsiteX15" fmla="*/ 481786 w 512434"/>
                <a:gd name="connsiteY15" fmla="*/ 313389 h 453171"/>
                <a:gd name="connsiteX16" fmla="*/ 498948 w 512434"/>
                <a:gd name="connsiteY16" fmla="*/ 299940 h 453171"/>
                <a:gd name="connsiteX17" fmla="*/ 481786 w 512434"/>
                <a:gd name="connsiteY17" fmla="*/ 286492 h 453171"/>
                <a:gd name="connsiteX18" fmla="*/ 235785 w 512434"/>
                <a:gd name="connsiteY18" fmla="*/ 286492 h 453171"/>
                <a:gd name="connsiteX19" fmla="*/ 222300 w 512434"/>
                <a:gd name="connsiteY19" fmla="*/ 299940 h 453171"/>
                <a:gd name="connsiteX20" fmla="*/ 235785 w 512434"/>
                <a:gd name="connsiteY20" fmla="*/ 313389 h 453171"/>
                <a:gd name="connsiteX21" fmla="*/ 249270 w 512434"/>
                <a:gd name="connsiteY21" fmla="*/ 299940 h 453171"/>
                <a:gd name="connsiteX22" fmla="*/ 235785 w 512434"/>
                <a:gd name="connsiteY22" fmla="*/ 286492 h 453171"/>
                <a:gd name="connsiteX23" fmla="*/ 151153 w 512434"/>
                <a:gd name="connsiteY23" fmla="*/ 228588 h 453171"/>
                <a:gd name="connsiteX24" fmla="*/ 195731 w 512434"/>
                <a:gd name="connsiteY24" fmla="*/ 228588 h 453171"/>
                <a:gd name="connsiteX25" fmla="*/ 195731 w 512434"/>
                <a:gd name="connsiteY25" fmla="*/ 273178 h 453171"/>
                <a:gd name="connsiteX26" fmla="*/ 151153 w 512434"/>
                <a:gd name="connsiteY26" fmla="*/ 273178 h 453171"/>
                <a:gd name="connsiteX27" fmla="*/ 71978 w 512434"/>
                <a:gd name="connsiteY27" fmla="*/ 228588 h 453171"/>
                <a:gd name="connsiteX28" fmla="*/ 120152 w 512434"/>
                <a:gd name="connsiteY28" fmla="*/ 228588 h 453171"/>
                <a:gd name="connsiteX29" fmla="*/ 120152 w 512434"/>
                <a:gd name="connsiteY29" fmla="*/ 273178 h 453171"/>
                <a:gd name="connsiteX30" fmla="*/ 71978 w 512434"/>
                <a:gd name="connsiteY30" fmla="*/ 273178 h 453171"/>
                <a:gd name="connsiteX31" fmla="*/ 427028 w 512434"/>
                <a:gd name="connsiteY31" fmla="*/ 221695 h 453171"/>
                <a:gd name="connsiteX32" fmla="*/ 372270 w 512434"/>
                <a:gd name="connsiteY32" fmla="*/ 275896 h 453171"/>
                <a:gd name="connsiteX33" fmla="*/ 358785 w 512434"/>
                <a:gd name="connsiteY33" fmla="*/ 272636 h 453171"/>
                <a:gd name="connsiteX34" fmla="*/ 341622 w 512434"/>
                <a:gd name="connsiteY34" fmla="*/ 279564 h 453171"/>
                <a:gd name="connsiteX35" fmla="*/ 283596 w 512434"/>
                <a:gd name="connsiteY35" fmla="*/ 238404 h 453171"/>
                <a:gd name="connsiteX36" fmla="*/ 266433 w 512434"/>
                <a:gd name="connsiteY36" fmla="*/ 238404 h 453171"/>
                <a:gd name="connsiteX37" fmla="*/ 270111 w 512434"/>
                <a:gd name="connsiteY37" fmla="*/ 255520 h 453171"/>
                <a:gd name="connsiteX38" fmla="*/ 331406 w 512434"/>
                <a:gd name="connsiteY38" fmla="*/ 303200 h 453171"/>
                <a:gd name="connsiteX39" fmla="*/ 358785 w 512434"/>
                <a:gd name="connsiteY39" fmla="*/ 327245 h 453171"/>
                <a:gd name="connsiteX40" fmla="*/ 386164 w 512434"/>
                <a:gd name="connsiteY40" fmla="*/ 299940 h 453171"/>
                <a:gd name="connsiteX41" fmla="*/ 386164 w 512434"/>
                <a:gd name="connsiteY41" fmla="*/ 296680 h 453171"/>
                <a:gd name="connsiteX42" fmla="*/ 444191 w 512434"/>
                <a:gd name="connsiteY42" fmla="*/ 238404 h 453171"/>
                <a:gd name="connsiteX43" fmla="*/ 444191 w 512434"/>
                <a:gd name="connsiteY43" fmla="*/ 221695 h 453171"/>
                <a:gd name="connsiteX44" fmla="*/ 427028 w 512434"/>
                <a:gd name="connsiteY44" fmla="*/ 221695 h 453171"/>
                <a:gd name="connsiteX45" fmla="*/ 358785 w 512434"/>
                <a:gd name="connsiteY45" fmla="*/ 163826 h 453171"/>
                <a:gd name="connsiteX46" fmla="*/ 345300 w 512434"/>
                <a:gd name="connsiteY46" fmla="*/ 177274 h 453171"/>
                <a:gd name="connsiteX47" fmla="*/ 358785 w 512434"/>
                <a:gd name="connsiteY47" fmla="*/ 190723 h 453171"/>
                <a:gd name="connsiteX48" fmla="*/ 372270 w 512434"/>
                <a:gd name="connsiteY48" fmla="*/ 177274 h 453171"/>
                <a:gd name="connsiteX49" fmla="*/ 358785 w 512434"/>
                <a:gd name="connsiteY49" fmla="*/ 163826 h 453171"/>
                <a:gd name="connsiteX50" fmla="*/ 151153 w 512434"/>
                <a:gd name="connsiteY50" fmla="*/ 156592 h 453171"/>
                <a:gd name="connsiteX51" fmla="*/ 195731 w 512434"/>
                <a:gd name="connsiteY51" fmla="*/ 156592 h 453171"/>
                <a:gd name="connsiteX52" fmla="*/ 195731 w 512434"/>
                <a:gd name="connsiteY52" fmla="*/ 201182 h 453171"/>
                <a:gd name="connsiteX53" fmla="*/ 151153 w 512434"/>
                <a:gd name="connsiteY53" fmla="*/ 201182 h 453171"/>
                <a:gd name="connsiteX54" fmla="*/ 37595 w 512434"/>
                <a:gd name="connsiteY54" fmla="*/ 102289 h 453171"/>
                <a:gd name="connsiteX55" fmla="*/ 37595 w 512434"/>
                <a:gd name="connsiteY55" fmla="*/ 374925 h 453171"/>
                <a:gd name="connsiteX56" fmla="*/ 228838 w 512434"/>
                <a:gd name="connsiteY56" fmla="*/ 374925 h 453171"/>
                <a:gd name="connsiteX57" fmla="*/ 208406 w 512434"/>
                <a:gd name="connsiteY57" fmla="*/ 299940 h 453171"/>
                <a:gd name="connsiteX58" fmla="*/ 246001 w 512434"/>
                <a:gd name="connsiteY58" fmla="*/ 201318 h 453171"/>
                <a:gd name="connsiteX59" fmla="*/ 225569 w 512434"/>
                <a:gd name="connsiteY59" fmla="*/ 201318 h 453171"/>
                <a:gd name="connsiteX60" fmla="*/ 225569 w 512434"/>
                <a:gd name="connsiteY60" fmla="*/ 156898 h 453171"/>
                <a:gd name="connsiteX61" fmla="*/ 270111 w 512434"/>
                <a:gd name="connsiteY61" fmla="*/ 156898 h 453171"/>
                <a:gd name="connsiteX62" fmla="*/ 270111 w 512434"/>
                <a:gd name="connsiteY62" fmla="*/ 177274 h 453171"/>
                <a:gd name="connsiteX63" fmla="*/ 358785 w 512434"/>
                <a:gd name="connsiteY63" fmla="*/ 149970 h 453171"/>
                <a:gd name="connsiteX64" fmla="*/ 382895 w 512434"/>
                <a:gd name="connsiteY64" fmla="*/ 149970 h 453171"/>
                <a:gd name="connsiteX65" fmla="*/ 382895 w 512434"/>
                <a:gd name="connsiteY65" fmla="*/ 102289 h 453171"/>
                <a:gd name="connsiteX66" fmla="*/ 37595 w 512434"/>
                <a:gd name="connsiteY66" fmla="*/ 102289 h 453171"/>
                <a:gd name="connsiteX67" fmla="*/ 136894 w 512434"/>
                <a:gd name="connsiteY67" fmla="*/ 30564 h 453171"/>
                <a:gd name="connsiteX68" fmla="*/ 136894 w 512434"/>
                <a:gd name="connsiteY68" fmla="*/ 68057 h 453171"/>
                <a:gd name="connsiteX69" fmla="*/ 283596 w 512434"/>
                <a:gd name="connsiteY69" fmla="*/ 68057 h 453171"/>
                <a:gd name="connsiteX70" fmla="*/ 283596 w 512434"/>
                <a:gd name="connsiteY70" fmla="*/ 30564 h 453171"/>
                <a:gd name="connsiteX71" fmla="*/ 136894 w 512434"/>
                <a:gd name="connsiteY71" fmla="*/ 30564 h 453171"/>
                <a:gd name="connsiteX72" fmla="*/ 30648 w 512434"/>
                <a:gd name="connsiteY72" fmla="*/ 0 h 453171"/>
                <a:gd name="connsiteX73" fmla="*/ 389433 w 512434"/>
                <a:gd name="connsiteY73" fmla="*/ 0 h 453171"/>
                <a:gd name="connsiteX74" fmla="*/ 420490 w 512434"/>
                <a:gd name="connsiteY74" fmla="*/ 30564 h 453171"/>
                <a:gd name="connsiteX75" fmla="*/ 420490 w 512434"/>
                <a:gd name="connsiteY75" fmla="*/ 163826 h 453171"/>
                <a:gd name="connsiteX76" fmla="*/ 512434 w 512434"/>
                <a:gd name="connsiteY76" fmla="*/ 299940 h 453171"/>
                <a:gd name="connsiteX77" fmla="*/ 358785 w 512434"/>
                <a:gd name="connsiteY77" fmla="*/ 453171 h 453171"/>
                <a:gd name="connsiteX78" fmla="*/ 263164 w 512434"/>
                <a:gd name="connsiteY78" fmla="*/ 419346 h 453171"/>
                <a:gd name="connsiteX79" fmla="*/ 30648 w 512434"/>
                <a:gd name="connsiteY79" fmla="*/ 419346 h 453171"/>
                <a:gd name="connsiteX80" fmla="*/ 0 w 512434"/>
                <a:gd name="connsiteY80" fmla="*/ 388374 h 453171"/>
                <a:gd name="connsiteX81" fmla="*/ 0 w 512434"/>
                <a:gd name="connsiteY81" fmla="*/ 30564 h 453171"/>
                <a:gd name="connsiteX82" fmla="*/ 30648 w 512434"/>
                <a:gd name="connsiteY82" fmla="*/ 0 h 453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512434" h="453171">
                  <a:moveTo>
                    <a:pt x="358785" y="409158"/>
                  </a:moveTo>
                  <a:cubicBezTo>
                    <a:pt x="351838" y="409158"/>
                    <a:pt x="345300" y="415678"/>
                    <a:pt x="345300" y="425866"/>
                  </a:cubicBezTo>
                  <a:cubicBezTo>
                    <a:pt x="345300" y="432794"/>
                    <a:pt x="351838" y="439722"/>
                    <a:pt x="358785" y="439722"/>
                  </a:cubicBezTo>
                  <a:cubicBezTo>
                    <a:pt x="365732" y="439722"/>
                    <a:pt x="372270" y="432794"/>
                    <a:pt x="372270" y="425866"/>
                  </a:cubicBezTo>
                  <a:cubicBezTo>
                    <a:pt x="372270" y="415678"/>
                    <a:pt x="365732" y="409158"/>
                    <a:pt x="358785" y="409158"/>
                  </a:cubicBezTo>
                  <a:close/>
                  <a:moveTo>
                    <a:pt x="151153" y="300585"/>
                  </a:moveTo>
                  <a:lnTo>
                    <a:pt x="195731" y="300585"/>
                  </a:lnTo>
                  <a:lnTo>
                    <a:pt x="195731" y="345175"/>
                  </a:lnTo>
                  <a:lnTo>
                    <a:pt x="151153" y="345175"/>
                  </a:lnTo>
                  <a:close/>
                  <a:moveTo>
                    <a:pt x="71978" y="300585"/>
                  </a:moveTo>
                  <a:lnTo>
                    <a:pt x="120152" y="300585"/>
                  </a:lnTo>
                  <a:lnTo>
                    <a:pt x="120152" y="345175"/>
                  </a:lnTo>
                  <a:lnTo>
                    <a:pt x="71978" y="345175"/>
                  </a:lnTo>
                  <a:close/>
                  <a:moveTo>
                    <a:pt x="481786" y="286492"/>
                  </a:moveTo>
                  <a:cubicBezTo>
                    <a:pt x="474839" y="286492"/>
                    <a:pt x="468300" y="293012"/>
                    <a:pt x="468300" y="299940"/>
                  </a:cubicBezTo>
                  <a:cubicBezTo>
                    <a:pt x="468300" y="310128"/>
                    <a:pt x="474839" y="313389"/>
                    <a:pt x="481786" y="313389"/>
                  </a:cubicBezTo>
                  <a:cubicBezTo>
                    <a:pt x="492002" y="313389"/>
                    <a:pt x="498948" y="310128"/>
                    <a:pt x="498948" y="299940"/>
                  </a:cubicBezTo>
                  <a:cubicBezTo>
                    <a:pt x="498948" y="293012"/>
                    <a:pt x="492002" y="286492"/>
                    <a:pt x="481786" y="286492"/>
                  </a:cubicBezTo>
                  <a:close/>
                  <a:moveTo>
                    <a:pt x="235785" y="286492"/>
                  </a:moveTo>
                  <a:cubicBezTo>
                    <a:pt x="228838" y="286492"/>
                    <a:pt x="222300" y="293012"/>
                    <a:pt x="222300" y="299940"/>
                  </a:cubicBezTo>
                  <a:cubicBezTo>
                    <a:pt x="222300" y="310128"/>
                    <a:pt x="228838" y="313389"/>
                    <a:pt x="235785" y="313389"/>
                  </a:cubicBezTo>
                  <a:cubicBezTo>
                    <a:pt x="242732" y="313389"/>
                    <a:pt x="249270" y="310128"/>
                    <a:pt x="249270" y="299940"/>
                  </a:cubicBezTo>
                  <a:cubicBezTo>
                    <a:pt x="249270" y="293012"/>
                    <a:pt x="242732" y="286492"/>
                    <a:pt x="235785" y="286492"/>
                  </a:cubicBezTo>
                  <a:close/>
                  <a:moveTo>
                    <a:pt x="151153" y="228588"/>
                  </a:moveTo>
                  <a:lnTo>
                    <a:pt x="195731" y="228588"/>
                  </a:lnTo>
                  <a:lnTo>
                    <a:pt x="195731" y="273178"/>
                  </a:lnTo>
                  <a:lnTo>
                    <a:pt x="151153" y="273178"/>
                  </a:lnTo>
                  <a:close/>
                  <a:moveTo>
                    <a:pt x="71978" y="228588"/>
                  </a:moveTo>
                  <a:lnTo>
                    <a:pt x="120152" y="228588"/>
                  </a:lnTo>
                  <a:lnTo>
                    <a:pt x="120152" y="273178"/>
                  </a:lnTo>
                  <a:lnTo>
                    <a:pt x="71978" y="273178"/>
                  </a:lnTo>
                  <a:close/>
                  <a:moveTo>
                    <a:pt x="427028" y="221695"/>
                  </a:moveTo>
                  <a:cubicBezTo>
                    <a:pt x="427028" y="221695"/>
                    <a:pt x="427028" y="221695"/>
                    <a:pt x="372270" y="275896"/>
                  </a:cubicBezTo>
                  <a:cubicBezTo>
                    <a:pt x="369001" y="275896"/>
                    <a:pt x="365732" y="272636"/>
                    <a:pt x="358785" y="272636"/>
                  </a:cubicBezTo>
                  <a:cubicBezTo>
                    <a:pt x="351838" y="272636"/>
                    <a:pt x="345300" y="275896"/>
                    <a:pt x="341622" y="279564"/>
                  </a:cubicBezTo>
                  <a:cubicBezTo>
                    <a:pt x="341622" y="279564"/>
                    <a:pt x="341622" y="279564"/>
                    <a:pt x="283596" y="238404"/>
                  </a:cubicBezTo>
                  <a:cubicBezTo>
                    <a:pt x="280327" y="231883"/>
                    <a:pt x="270111" y="235143"/>
                    <a:pt x="266433" y="238404"/>
                  </a:cubicBezTo>
                  <a:cubicBezTo>
                    <a:pt x="263164" y="242071"/>
                    <a:pt x="266433" y="252260"/>
                    <a:pt x="270111" y="255520"/>
                  </a:cubicBezTo>
                  <a:cubicBezTo>
                    <a:pt x="270111" y="255520"/>
                    <a:pt x="270111" y="255520"/>
                    <a:pt x="331406" y="303200"/>
                  </a:cubicBezTo>
                  <a:cubicBezTo>
                    <a:pt x="331406" y="317056"/>
                    <a:pt x="345300" y="327245"/>
                    <a:pt x="358785" y="327245"/>
                  </a:cubicBezTo>
                  <a:cubicBezTo>
                    <a:pt x="375948" y="327245"/>
                    <a:pt x="386164" y="317056"/>
                    <a:pt x="386164" y="299940"/>
                  </a:cubicBezTo>
                  <a:lnTo>
                    <a:pt x="386164" y="296680"/>
                  </a:lnTo>
                  <a:cubicBezTo>
                    <a:pt x="386164" y="296680"/>
                    <a:pt x="386164" y="296680"/>
                    <a:pt x="444191" y="238404"/>
                  </a:cubicBezTo>
                  <a:cubicBezTo>
                    <a:pt x="447869" y="231883"/>
                    <a:pt x="451138" y="224955"/>
                    <a:pt x="444191" y="221695"/>
                  </a:cubicBezTo>
                  <a:cubicBezTo>
                    <a:pt x="440922" y="218027"/>
                    <a:pt x="433975" y="218027"/>
                    <a:pt x="427028" y="221695"/>
                  </a:cubicBezTo>
                  <a:close/>
                  <a:moveTo>
                    <a:pt x="358785" y="163826"/>
                  </a:moveTo>
                  <a:cubicBezTo>
                    <a:pt x="351838" y="163826"/>
                    <a:pt x="345300" y="170346"/>
                    <a:pt x="345300" y="177274"/>
                  </a:cubicBezTo>
                  <a:cubicBezTo>
                    <a:pt x="345300" y="184202"/>
                    <a:pt x="351838" y="190723"/>
                    <a:pt x="358785" y="190723"/>
                  </a:cubicBezTo>
                  <a:cubicBezTo>
                    <a:pt x="365732" y="190723"/>
                    <a:pt x="372270" y="184202"/>
                    <a:pt x="372270" y="177274"/>
                  </a:cubicBezTo>
                  <a:cubicBezTo>
                    <a:pt x="372270" y="170346"/>
                    <a:pt x="365732" y="163826"/>
                    <a:pt x="358785" y="163826"/>
                  </a:cubicBezTo>
                  <a:close/>
                  <a:moveTo>
                    <a:pt x="151153" y="156592"/>
                  </a:moveTo>
                  <a:lnTo>
                    <a:pt x="195731" y="156592"/>
                  </a:lnTo>
                  <a:lnTo>
                    <a:pt x="195731" y="201182"/>
                  </a:lnTo>
                  <a:lnTo>
                    <a:pt x="151153" y="201182"/>
                  </a:lnTo>
                  <a:close/>
                  <a:moveTo>
                    <a:pt x="37595" y="102289"/>
                  </a:moveTo>
                  <a:lnTo>
                    <a:pt x="37595" y="374925"/>
                  </a:lnTo>
                  <a:cubicBezTo>
                    <a:pt x="37595" y="374925"/>
                    <a:pt x="37595" y="374925"/>
                    <a:pt x="228838" y="374925"/>
                  </a:cubicBezTo>
                  <a:cubicBezTo>
                    <a:pt x="215353" y="354549"/>
                    <a:pt x="208406" y="327245"/>
                    <a:pt x="208406" y="299940"/>
                  </a:cubicBezTo>
                  <a:cubicBezTo>
                    <a:pt x="208406" y="262448"/>
                    <a:pt x="222300" y="228215"/>
                    <a:pt x="246001" y="201318"/>
                  </a:cubicBezTo>
                  <a:cubicBezTo>
                    <a:pt x="246001" y="201318"/>
                    <a:pt x="246001" y="201318"/>
                    <a:pt x="225569" y="201318"/>
                  </a:cubicBezTo>
                  <a:cubicBezTo>
                    <a:pt x="225569" y="201318"/>
                    <a:pt x="225569" y="201318"/>
                    <a:pt x="225569" y="156898"/>
                  </a:cubicBezTo>
                  <a:cubicBezTo>
                    <a:pt x="225569" y="156898"/>
                    <a:pt x="225569" y="156898"/>
                    <a:pt x="270111" y="156898"/>
                  </a:cubicBezTo>
                  <a:cubicBezTo>
                    <a:pt x="270111" y="156898"/>
                    <a:pt x="270111" y="156898"/>
                    <a:pt x="270111" y="177274"/>
                  </a:cubicBezTo>
                  <a:cubicBezTo>
                    <a:pt x="293812" y="160158"/>
                    <a:pt x="324868" y="149970"/>
                    <a:pt x="358785" y="149970"/>
                  </a:cubicBezTo>
                  <a:cubicBezTo>
                    <a:pt x="365732" y="149970"/>
                    <a:pt x="375948" y="149970"/>
                    <a:pt x="382895" y="149970"/>
                  </a:cubicBezTo>
                  <a:cubicBezTo>
                    <a:pt x="382895" y="149970"/>
                    <a:pt x="382895" y="149970"/>
                    <a:pt x="382895" y="102289"/>
                  </a:cubicBezTo>
                  <a:cubicBezTo>
                    <a:pt x="382895" y="102289"/>
                    <a:pt x="382895" y="102289"/>
                    <a:pt x="37595" y="102289"/>
                  </a:cubicBezTo>
                  <a:close/>
                  <a:moveTo>
                    <a:pt x="136894" y="30564"/>
                  </a:moveTo>
                  <a:lnTo>
                    <a:pt x="136894" y="68057"/>
                  </a:lnTo>
                  <a:cubicBezTo>
                    <a:pt x="136894" y="68057"/>
                    <a:pt x="136894" y="68057"/>
                    <a:pt x="283596" y="68057"/>
                  </a:cubicBezTo>
                  <a:cubicBezTo>
                    <a:pt x="283596" y="68057"/>
                    <a:pt x="283596" y="68057"/>
                    <a:pt x="283596" y="30564"/>
                  </a:cubicBezTo>
                  <a:cubicBezTo>
                    <a:pt x="283596" y="30564"/>
                    <a:pt x="283596" y="30564"/>
                    <a:pt x="136894" y="30564"/>
                  </a:cubicBezTo>
                  <a:close/>
                  <a:moveTo>
                    <a:pt x="30648" y="0"/>
                  </a:moveTo>
                  <a:cubicBezTo>
                    <a:pt x="30648" y="0"/>
                    <a:pt x="30648" y="0"/>
                    <a:pt x="389433" y="0"/>
                  </a:cubicBezTo>
                  <a:cubicBezTo>
                    <a:pt x="406596" y="0"/>
                    <a:pt x="420490" y="13856"/>
                    <a:pt x="420490" y="30564"/>
                  </a:cubicBezTo>
                  <a:cubicBezTo>
                    <a:pt x="420490" y="30564"/>
                    <a:pt x="420490" y="30564"/>
                    <a:pt x="420490" y="163826"/>
                  </a:cubicBezTo>
                  <a:cubicBezTo>
                    <a:pt x="474839" y="187463"/>
                    <a:pt x="512434" y="238404"/>
                    <a:pt x="512434" y="299940"/>
                  </a:cubicBezTo>
                  <a:cubicBezTo>
                    <a:pt x="512434" y="385113"/>
                    <a:pt x="444191" y="453171"/>
                    <a:pt x="358785" y="453171"/>
                  </a:cubicBezTo>
                  <a:cubicBezTo>
                    <a:pt x="324868" y="453171"/>
                    <a:pt x="290543" y="439722"/>
                    <a:pt x="263164" y="419346"/>
                  </a:cubicBezTo>
                  <a:cubicBezTo>
                    <a:pt x="263164" y="419346"/>
                    <a:pt x="263164" y="419346"/>
                    <a:pt x="30648" y="419346"/>
                  </a:cubicBezTo>
                  <a:cubicBezTo>
                    <a:pt x="13894" y="419346"/>
                    <a:pt x="0" y="405490"/>
                    <a:pt x="0" y="388374"/>
                  </a:cubicBezTo>
                  <a:cubicBezTo>
                    <a:pt x="0" y="388374"/>
                    <a:pt x="0" y="388374"/>
                    <a:pt x="0" y="30564"/>
                  </a:cubicBezTo>
                  <a:cubicBezTo>
                    <a:pt x="0" y="13856"/>
                    <a:pt x="13894" y="0"/>
                    <a:pt x="30648" y="0"/>
                  </a:cubicBezTo>
                  <a:close/>
                </a:path>
              </a:pathLst>
            </a:custGeom>
            <a:solidFill>
              <a:srgbClr val="2B6587"/>
            </a:solidFill>
            <a:ln>
              <a:noFill/>
            </a:ln>
            <a:effectLst/>
          </p:spPr>
          <p:txBody>
            <a:bodyPr wrap="square" anchor="ctr">
              <a:noAutofit/>
            </a:bodyPr>
            <a:lstStyle/>
            <a:p>
              <a:pPr>
                <a:defRPr/>
              </a:pPr>
              <a:endParaRPr lang="en-US" sz="2400" dirty="0">
                <a:solidFill>
                  <a:schemeClr val="tx2"/>
                </a:solidFill>
                <a:cs typeface="+mn-ea"/>
                <a:sym typeface="+mn-lt"/>
              </a:endParaRPr>
            </a:p>
          </p:txBody>
        </p:sp>
      </p:grpSp>
      <p:sp>
        <p:nvSpPr>
          <p:cNvPr id="29" name="TextBox 7"/>
          <p:cNvSpPr txBox="1"/>
          <p:nvPr/>
        </p:nvSpPr>
        <p:spPr>
          <a:xfrm>
            <a:off x="4549775" y="517728"/>
            <a:ext cx="3092450" cy="584775"/>
          </a:xfrm>
          <a:prstGeom prst="rect">
            <a:avLst/>
          </a:prstGeom>
          <a:noFill/>
        </p:spPr>
        <p:txBody>
          <a:bodyPr wrap="square" lIns="0" rIns="0" rtlCol="0">
            <a:spAutoFit/>
          </a:bodyPr>
          <a:lstStyle/>
          <a:p>
            <a:pPr algn="dist"/>
            <a:r>
              <a:rPr lang="en-US" altLang="zh-CN" sz="32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Bebas Neue" charset="0"/>
              </a:rPr>
              <a:t>04.</a:t>
            </a:r>
            <a:r>
              <a:rPr lang="zh-CN" altLang="en-US" sz="32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Bebas Neue" charset="0"/>
              </a:rPr>
              <a:t>发展规划</a:t>
            </a:r>
            <a:endParaRPr lang="en-US" altLang="zh-CN" sz="32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Bebas Neue"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p14:ferris dir="l"/>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par>
                          <p:cTn id="14" fill="hold">
                            <p:stCondLst>
                              <p:cond delay="1000"/>
                            </p:stCondLst>
                            <p:childTnLst>
                              <p:par>
                                <p:cTn id="15" presetID="22" presetClass="entr" presetSubtype="4"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par>
                          <p:cTn id="18" fill="hold">
                            <p:stCondLst>
                              <p:cond delay="1500"/>
                            </p:stCondLst>
                            <p:childTnLst>
                              <p:par>
                                <p:cTn id="19" presetID="12" presetClass="entr" presetSubtype="4" fill="hold" grpId="0" nodeType="afterEffect">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cBhvr additive="base">
                                        <p:cTn id="21" dur="500"/>
                                        <p:tgtEl>
                                          <p:spTgt spid="29"/>
                                        </p:tgtEl>
                                        <p:attrNameLst>
                                          <p:attrName>ppt_y</p:attrName>
                                        </p:attrNameLst>
                                      </p:cBhvr>
                                      <p:tavLst>
                                        <p:tav tm="0">
                                          <p:val>
                                            <p:strVal val="#ppt_y+#ppt_h*1.125000"/>
                                          </p:val>
                                        </p:tav>
                                        <p:tav tm="100000">
                                          <p:val>
                                            <p:strVal val="#ppt_y"/>
                                          </p:val>
                                        </p:tav>
                                      </p:tavLst>
                                    </p:anim>
                                    <p:animEffect transition="in" filter="wipe(up)">
                                      <p:cBhvr>
                                        <p:cTn id="22" dur="500"/>
                                        <p:tgtEl>
                                          <p:spTgt spid="29"/>
                                        </p:tgtEl>
                                      </p:cBhvr>
                                    </p:animEffect>
                                  </p:childTnLst>
                                </p:cTn>
                              </p:par>
                              <p:par>
                                <p:cTn id="23" presetID="2" presetClass="entr" presetSubtype="4"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500" fill="hold"/>
                                        <p:tgtEl>
                                          <p:spTgt spid="19"/>
                                        </p:tgtEl>
                                        <p:attrNameLst>
                                          <p:attrName>ppt_x</p:attrName>
                                        </p:attrNameLst>
                                      </p:cBhvr>
                                      <p:tavLst>
                                        <p:tav tm="0">
                                          <p:val>
                                            <p:strVal val="#ppt_x"/>
                                          </p:val>
                                        </p:tav>
                                        <p:tav tm="100000">
                                          <p:val>
                                            <p:strVal val="#ppt_x"/>
                                          </p:val>
                                        </p:tav>
                                      </p:tavLst>
                                    </p:anim>
                                    <p:anim calcmode="lin" valueType="num">
                                      <p:cBhvr additive="base">
                                        <p:cTn id="30" dur="500" fill="hold"/>
                                        <p:tgtEl>
                                          <p:spTgt spid="19"/>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additive="base">
                                        <p:cTn id="33" dur="500" fill="hold"/>
                                        <p:tgtEl>
                                          <p:spTgt spid="20"/>
                                        </p:tgtEl>
                                        <p:attrNameLst>
                                          <p:attrName>ppt_x</p:attrName>
                                        </p:attrNameLst>
                                      </p:cBhvr>
                                      <p:tavLst>
                                        <p:tav tm="0">
                                          <p:val>
                                            <p:strVal val="#ppt_x"/>
                                          </p:val>
                                        </p:tav>
                                        <p:tav tm="100000">
                                          <p:val>
                                            <p:strVal val="#ppt_x"/>
                                          </p:val>
                                        </p:tav>
                                      </p:tavLst>
                                    </p:anim>
                                    <p:anim calcmode="lin" valueType="num">
                                      <p:cBhvr additive="base">
                                        <p:cTn id="34" dur="500" fill="hold"/>
                                        <p:tgtEl>
                                          <p:spTgt spid="20"/>
                                        </p:tgtEl>
                                        <p:attrNameLst>
                                          <p:attrName>ppt_y</p:attrName>
                                        </p:attrNameLst>
                                      </p:cBhvr>
                                      <p:tavLst>
                                        <p:tav tm="0">
                                          <p:val>
                                            <p:strVal val="1+#ppt_h/2"/>
                                          </p:val>
                                        </p:tav>
                                        <p:tav tm="100000">
                                          <p:val>
                                            <p:strVal val="#ppt_y"/>
                                          </p:val>
                                        </p:tav>
                                      </p:tavLst>
                                    </p:anim>
                                  </p:childTnLst>
                                </p:cTn>
                              </p:par>
                            </p:childTnLst>
                          </p:cTn>
                        </p:par>
                        <p:par>
                          <p:cTn id="35" fill="hold">
                            <p:stCondLst>
                              <p:cond delay="2000"/>
                            </p:stCondLst>
                            <p:childTnLst>
                              <p:par>
                                <p:cTn id="36" presetID="53" presetClass="entr" presetSubtype="16" fill="hold" nodeType="afterEffect">
                                  <p:stCondLst>
                                    <p:cond delay="0"/>
                                  </p:stCondLst>
                                  <p:childTnLst>
                                    <p:set>
                                      <p:cBhvr>
                                        <p:cTn id="37" dur="1" fill="hold">
                                          <p:stCondLst>
                                            <p:cond delay="0"/>
                                          </p:stCondLst>
                                        </p:cTn>
                                        <p:tgtEl>
                                          <p:spTgt spid="30"/>
                                        </p:tgtEl>
                                        <p:attrNameLst>
                                          <p:attrName>style.visibility</p:attrName>
                                        </p:attrNameLst>
                                      </p:cBhvr>
                                      <p:to>
                                        <p:strVal val="visible"/>
                                      </p:to>
                                    </p:set>
                                    <p:anim calcmode="lin" valueType="num">
                                      <p:cBhvr>
                                        <p:cTn id="38" dur="500" fill="hold"/>
                                        <p:tgtEl>
                                          <p:spTgt spid="30"/>
                                        </p:tgtEl>
                                        <p:attrNameLst>
                                          <p:attrName>ppt_w</p:attrName>
                                        </p:attrNameLst>
                                      </p:cBhvr>
                                      <p:tavLst>
                                        <p:tav tm="0">
                                          <p:val>
                                            <p:fltVal val="0"/>
                                          </p:val>
                                        </p:tav>
                                        <p:tav tm="100000">
                                          <p:val>
                                            <p:strVal val="#ppt_w"/>
                                          </p:val>
                                        </p:tav>
                                      </p:tavLst>
                                    </p:anim>
                                    <p:anim calcmode="lin" valueType="num">
                                      <p:cBhvr>
                                        <p:cTn id="39" dur="500" fill="hold"/>
                                        <p:tgtEl>
                                          <p:spTgt spid="30"/>
                                        </p:tgtEl>
                                        <p:attrNameLst>
                                          <p:attrName>ppt_h</p:attrName>
                                        </p:attrNameLst>
                                      </p:cBhvr>
                                      <p:tavLst>
                                        <p:tav tm="0">
                                          <p:val>
                                            <p:fltVal val="0"/>
                                          </p:val>
                                        </p:tav>
                                        <p:tav tm="100000">
                                          <p:val>
                                            <p:strVal val="#ppt_h"/>
                                          </p:val>
                                        </p:tav>
                                      </p:tavLst>
                                    </p:anim>
                                    <p:animEffect transition="in" filter="fade">
                                      <p:cBhvr>
                                        <p:cTn id="4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8" grpId="0"/>
      <p:bldP spid="19" grpId="0"/>
      <p:bldP spid="2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cstate="email"/>
          <a:stretch>
            <a:fillRect/>
          </a:stretch>
        </p:blipFill>
        <p:spPr>
          <a:xfrm rot="5400000">
            <a:off x="2667000" y="-2667000"/>
            <a:ext cx="6858000" cy="12192000"/>
          </a:xfrm>
          <a:prstGeom prst="rect">
            <a:avLst/>
          </a:prstGeom>
        </p:spPr>
      </p:pic>
      <p:sp>
        <p:nvSpPr>
          <p:cNvPr id="14" name="矩形 13"/>
          <p:cNvSpPr/>
          <p:nvPr/>
        </p:nvSpPr>
        <p:spPr>
          <a:xfrm>
            <a:off x="255094" y="233615"/>
            <a:ext cx="11682906" cy="634004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15" name="文本框 14"/>
          <p:cNvSpPr txBox="1"/>
          <p:nvPr/>
        </p:nvSpPr>
        <p:spPr>
          <a:xfrm>
            <a:off x="1941974" y="2210518"/>
            <a:ext cx="8308051" cy="12003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7200" spc="600" dirty="0">
                <a:solidFill>
                  <a:srgbClr val="2B6587"/>
                </a:solidFill>
                <a:latin typeface="字魂35号-经典雅黑" panose="00000500000000000000" pitchFamily="2" charset="-122"/>
                <a:ea typeface="字魂35号-经典雅黑" panose="00000500000000000000" pitchFamily="2" charset="-122"/>
                <a:sym typeface="字魂35号-经典雅黑" panose="00000500000000000000" pitchFamily="2" charset="-122"/>
              </a:rPr>
              <a:t>感谢</a:t>
            </a:r>
            <a:r>
              <a:rPr lang="zh-CN" altLang="en-US" sz="7200" spc="600" dirty="0">
                <a:solidFill>
                  <a:schemeClr val="tx1">
                    <a:lumMod val="85000"/>
                    <a:lumOff val="15000"/>
                  </a:schemeClr>
                </a:solidFill>
                <a:latin typeface="字魂35号-经典雅黑" panose="00000500000000000000" pitchFamily="2" charset="-122"/>
                <a:ea typeface="字魂35号-经典雅黑" panose="00000500000000000000" pitchFamily="2" charset="-122"/>
                <a:sym typeface="字魂35号-经典雅黑" panose="00000500000000000000" pitchFamily="2" charset="-122"/>
              </a:rPr>
              <a:t>您的欣赏</a:t>
            </a:r>
            <a:endParaRPr lang="zh-CN" altLang="en-US" sz="7200" spc="600" dirty="0">
              <a:solidFill>
                <a:schemeClr val="tx1">
                  <a:lumMod val="85000"/>
                  <a:lumOff val="15000"/>
                </a:schemeClr>
              </a:solidFill>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21" name="矩形 20"/>
          <p:cNvSpPr/>
          <p:nvPr/>
        </p:nvSpPr>
        <p:spPr>
          <a:xfrm>
            <a:off x="4960620" y="231003"/>
            <a:ext cx="2270760" cy="289770"/>
          </a:xfrm>
          <a:prstGeom prst="rect">
            <a:avLst/>
          </a:prstGeom>
          <a:solidFill>
            <a:srgbClr val="2B65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22" name="矩形 21"/>
          <p:cNvSpPr/>
          <p:nvPr/>
        </p:nvSpPr>
        <p:spPr>
          <a:xfrm>
            <a:off x="4960620" y="6435323"/>
            <a:ext cx="2270760" cy="13833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grpSp>
        <p:nvGrpSpPr>
          <p:cNvPr id="26" name="组合 25"/>
          <p:cNvGrpSpPr/>
          <p:nvPr/>
        </p:nvGrpSpPr>
        <p:grpSpPr>
          <a:xfrm>
            <a:off x="4611758" y="4515684"/>
            <a:ext cx="2684887" cy="253916"/>
            <a:chOff x="4822399" y="4679017"/>
            <a:chExt cx="3780187" cy="295171"/>
          </a:xfrm>
        </p:grpSpPr>
        <p:sp>
          <p:nvSpPr>
            <p:cNvPr id="27" name="文本框 6"/>
            <p:cNvSpPr txBox="1"/>
            <p:nvPr/>
          </p:nvSpPr>
          <p:spPr>
            <a:xfrm>
              <a:off x="4822399" y="4679017"/>
              <a:ext cx="2089740" cy="295171"/>
            </a:xfrm>
            <a:prstGeom prst="roundRect">
              <a:avLst>
                <a:gd name="adj" fmla="val 0"/>
              </a:avLst>
            </a:prstGeom>
            <a:solidFill>
              <a:srgbClr val="2B6587"/>
            </a:solidFill>
            <a:ln>
              <a:solidFill>
                <a:srgbClr val="2B6587"/>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1050" dirty="0">
                  <a:solidFill>
                    <a:schemeClr val="bg1"/>
                  </a:solidFill>
                  <a:effectLst>
                    <a:outerShdw blurRad="38100" dist="38100" dir="2700000" algn="tl">
                      <a:srgbClr val="000000">
                        <a:alpha val="43137"/>
                      </a:srgbClr>
                    </a:outerShdw>
                  </a:effectLst>
                  <a:latin typeface="字魂35号-经典雅黑" panose="00000500000000000000" pitchFamily="2" charset="-122"/>
                  <a:ea typeface="字魂35号-经典雅黑" panose="00000500000000000000" pitchFamily="2" charset="-122"/>
                  <a:sym typeface="字魂35号-经典雅黑" panose="00000500000000000000" pitchFamily="2" charset="-122"/>
                </a:rPr>
                <a:t>汇报人</a:t>
              </a:r>
              <a:r>
                <a:rPr lang="zh-CN" altLang="en-US" sz="1050" dirty="0" smtClean="0">
                  <a:solidFill>
                    <a:schemeClr val="bg1"/>
                  </a:solidFill>
                  <a:effectLst>
                    <a:outerShdw blurRad="38100" dist="38100" dir="2700000" algn="tl">
                      <a:srgbClr val="000000">
                        <a:alpha val="43137"/>
                      </a:srgbClr>
                    </a:outerShdw>
                  </a:effectLst>
                  <a:latin typeface="字魂35号-经典雅黑" panose="00000500000000000000" pitchFamily="2" charset="-122"/>
                  <a:ea typeface="字魂35号-经典雅黑" panose="00000500000000000000" pitchFamily="2" charset="-122"/>
                  <a:sym typeface="字魂35号-经典雅黑" panose="00000500000000000000" pitchFamily="2" charset="-122"/>
                </a:rPr>
                <a:t>：第一</a:t>
              </a:r>
              <a:r>
                <a:rPr lang="en-US" altLang="zh-CN" sz="1050" dirty="0" smtClean="0">
                  <a:solidFill>
                    <a:schemeClr val="bg1"/>
                  </a:solidFill>
                  <a:effectLst>
                    <a:outerShdw blurRad="38100" dist="38100" dir="2700000" algn="tl">
                      <a:srgbClr val="000000">
                        <a:alpha val="43137"/>
                      </a:srgbClr>
                    </a:outerShdw>
                  </a:effectLst>
                  <a:latin typeface="字魂35号-经典雅黑" panose="00000500000000000000" pitchFamily="2" charset="-122"/>
                  <a:ea typeface="字魂35号-经典雅黑" panose="00000500000000000000" pitchFamily="2" charset="-122"/>
                  <a:sym typeface="字魂35号-经典雅黑" panose="00000500000000000000" pitchFamily="2" charset="-122"/>
                </a:rPr>
                <a:t>PPT</a:t>
              </a:r>
              <a:endParaRPr lang="en-US" altLang="zh-CN" sz="1050" dirty="0">
                <a:solidFill>
                  <a:schemeClr val="bg1"/>
                </a:solidFill>
                <a:effectLst>
                  <a:outerShdw blurRad="38100" dist="38100" dir="2700000" algn="tl">
                    <a:srgbClr val="000000">
                      <a:alpha val="43137"/>
                    </a:srgbClr>
                  </a:outerShdw>
                </a:effectLst>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28" name="文本框 7"/>
            <p:cNvSpPr txBox="1"/>
            <p:nvPr/>
          </p:nvSpPr>
          <p:spPr>
            <a:xfrm>
              <a:off x="6912139" y="4679017"/>
              <a:ext cx="1690447" cy="293792"/>
            </a:xfrm>
            <a:prstGeom prst="roundRect">
              <a:avLst>
                <a:gd name="adj" fmla="val 0"/>
              </a:avLst>
            </a:prstGeom>
            <a:noFill/>
            <a:ln>
              <a:solidFill>
                <a:srgbClr val="2B6587"/>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1050" dirty="0">
                  <a:solidFill>
                    <a:schemeClr val="tx1">
                      <a:lumMod val="75000"/>
                      <a:lumOff val="25000"/>
                    </a:schemeClr>
                  </a:solidFill>
                  <a:latin typeface="字魂35号-经典雅黑" panose="00000500000000000000" pitchFamily="2" charset="-122"/>
                  <a:ea typeface="字魂35号-经典雅黑" panose="00000500000000000000" pitchFamily="2" charset="-122"/>
                  <a:sym typeface="字魂35号-经典雅黑" panose="00000500000000000000" pitchFamily="2" charset="-122"/>
                </a:rPr>
                <a:t>时间：</a:t>
              </a:r>
              <a:r>
                <a:rPr lang="en-US" altLang="zh-CN" sz="1050" dirty="0" smtClean="0">
                  <a:solidFill>
                    <a:schemeClr val="tx1">
                      <a:lumMod val="75000"/>
                      <a:lumOff val="25000"/>
                    </a:schemeClr>
                  </a:solidFill>
                  <a:latin typeface="字魂95号-手刻宋" panose="00000500000000000000" pitchFamily="2" charset="-122"/>
                  <a:ea typeface="字魂95号-手刻宋" panose="00000500000000000000" pitchFamily="2" charset="-122"/>
                  <a:sym typeface="字魂35号-经典雅黑" panose="00000500000000000000" pitchFamily="2" charset="-122"/>
                </a:rPr>
                <a:t>202x</a:t>
              </a:r>
              <a:endParaRPr lang="en-US" altLang="zh-CN" sz="1050" dirty="0">
                <a:solidFill>
                  <a:schemeClr val="tx1">
                    <a:lumMod val="75000"/>
                    <a:lumOff val="25000"/>
                  </a:schemeClr>
                </a:solidFill>
                <a:latin typeface="字魂95号-手刻宋" panose="00000500000000000000" pitchFamily="2" charset="-122"/>
                <a:ea typeface="字魂95号-手刻宋" panose="00000500000000000000" pitchFamily="2" charset="-122"/>
                <a:sym typeface="字魂35号-经典雅黑" panose="00000500000000000000" pitchFamily="2" charset="-122"/>
              </a:endParaRPr>
            </a:p>
          </p:txBody>
        </p:sp>
      </p:grpSp>
      <p:cxnSp>
        <p:nvCxnSpPr>
          <p:cNvPr id="29" name="直接连接符 28"/>
          <p:cNvCxnSpPr/>
          <p:nvPr/>
        </p:nvCxnSpPr>
        <p:spPr>
          <a:xfrm>
            <a:off x="5771786" y="4193208"/>
            <a:ext cx="648429" cy="0"/>
          </a:xfrm>
          <a:prstGeom prst="line">
            <a:avLst/>
          </a:prstGeom>
          <a:ln w="57150" cap="rnd">
            <a:solidFill>
              <a:srgbClr val="2B6587"/>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2673804" y="3423633"/>
            <a:ext cx="6844392" cy="627479"/>
          </a:xfrm>
          <a:prstGeom prst="rect">
            <a:avLst/>
          </a:prstGeom>
          <a:noFill/>
          <a:ln w="3175">
            <a:noFill/>
            <a:prstDash val="solid"/>
          </a:ln>
        </p:spPr>
        <p:txBody>
          <a:bodyPr wrap="square" rtlCol="0">
            <a:spAutoFit/>
          </a:bodyPr>
          <a:lstStyle>
            <a:defPPr>
              <a:defRPr lang="zh-CN"/>
            </a:defPPr>
            <a:lvl1pPr algn="ctr">
              <a:defRPr sz="6000" b="1">
                <a:blipFill dpi="0" rotWithShape="1">
                  <a:blip r:embed="rId2"/>
                  <a:srcRect/>
                  <a:stretch>
                    <a:fillRect/>
                  </a:stretch>
                </a:blipFill>
              </a:defRPr>
            </a:lvl1pPr>
          </a:lstStyle>
          <a:p>
            <a:pPr>
              <a:lnSpc>
                <a:spcPts val="2200"/>
              </a:lnSpc>
            </a:pPr>
            <a:r>
              <a:rPr lang="en-US" altLang="zh-CN" sz="1050" b="0" dirty="0">
                <a:solidFill>
                  <a:schemeClr val="tx1">
                    <a:lumMod val="85000"/>
                    <a:lumOff val="15000"/>
                  </a:schemeClr>
                </a:solidFill>
                <a:latin typeface="字魂95号-手刻宋" panose="00000500000000000000" pitchFamily="2" charset="-122"/>
                <a:ea typeface="字魂95号-手刻宋" panose="00000500000000000000" pitchFamily="2" charset="-122"/>
              </a:rPr>
              <a:t>Together, we can help make sure that every family that walks into a restaurant can make an easy, healthy choice. Believe not all that you see nor half what you hear.</a:t>
            </a:r>
            <a:endParaRPr lang="zh-CN" altLang="en-US" sz="1050" b="0" dirty="0">
              <a:solidFill>
                <a:schemeClr val="tx1">
                  <a:lumMod val="85000"/>
                  <a:lumOff val="15000"/>
                </a:schemeClr>
              </a:solidFill>
              <a:latin typeface="字魂95号-手刻宋" panose="00000500000000000000" pitchFamily="2" charset="-122"/>
              <a:ea typeface="字魂95号-手刻宋" panose="00000500000000000000" pitchFamily="2" charset="-122"/>
            </a:endParaRPr>
          </a:p>
        </p:txBody>
      </p:sp>
      <p:sp>
        <p:nvSpPr>
          <p:cNvPr id="31" name="文本框 30"/>
          <p:cNvSpPr txBox="1"/>
          <p:nvPr/>
        </p:nvSpPr>
        <p:spPr>
          <a:xfrm>
            <a:off x="4857256" y="390907"/>
            <a:ext cx="2534144"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4800" b="1" spc="600" dirty="0" smtClean="0">
                <a:solidFill>
                  <a:srgbClr val="2B6587"/>
                </a:solidFill>
                <a:latin typeface="字魂95号-手刻宋" panose="00000500000000000000" pitchFamily="2" charset="-122"/>
                <a:ea typeface="字魂95号-手刻宋" panose="00000500000000000000" pitchFamily="2" charset="-122"/>
                <a:sym typeface="字魂35号-经典雅黑" panose="00000500000000000000" pitchFamily="2" charset="-122"/>
              </a:rPr>
              <a:t>2030</a:t>
            </a:r>
            <a:endParaRPr lang="zh-CN" altLang="en-US" sz="4800" b="1" spc="600" dirty="0">
              <a:solidFill>
                <a:srgbClr val="2B6587"/>
              </a:solidFill>
              <a:latin typeface="字魂95号-手刻宋" panose="00000500000000000000" pitchFamily="2" charset="-122"/>
              <a:ea typeface="字魂95号-手刻宋" panose="00000500000000000000" pitchFamily="2" charset="-122"/>
              <a:sym typeface="字魂35号-经典雅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14:conveyor dir="l"/>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p:cTn id="11" dur="500" fill="hold"/>
                                        <p:tgtEl>
                                          <p:spTgt spid="14"/>
                                        </p:tgtEl>
                                        <p:attrNameLst>
                                          <p:attrName>ppt_w</p:attrName>
                                        </p:attrNameLst>
                                      </p:cBhvr>
                                      <p:tavLst>
                                        <p:tav tm="0">
                                          <p:val>
                                            <p:fltVal val="0"/>
                                          </p:val>
                                        </p:tav>
                                        <p:tav tm="100000">
                                          <p:val>
                                            <p:strVal val="#ppt_w"/>
                                          </p:val>
                                        </p:tav>
                                      </p:tavLst>
                                    </p:anim>
                                    <p:anim calcmode="lin" valueType="num">
                                      <p:cBhvr>
                                        <p:cTn id="12" dur="500" fill="hold"/>
                                        <p:tgtEl>
                                          <p:spTgt spid="14"/>
                                        </p:tgtEl>
                                        <p:attrNameLst>
                                          <p:attrName>ppt_h</p:attrName>
                                        </p:attrNameLst>
                                      </p:cBhvr>
                                      <p:tavLst>
                                        <p:tav tm="0">
                                          <p:val>
                                            <p:fltVal val="0"/>
                                          </p:val>
                                        </p:tav>
                                        <p:tav tm="100000">
                                          <p:val>
                                            <p:strVal val="#ppt_h"/>
                                          </p:val>
                                        </p:tav>
                                      </p:tavLst>
                                    </p:anim>
                                    <p:animEffect transition="in" filter="fade">
                                      <p:cBhvr>
                                        <p:cTn id="13" dur="500"/>
                                        <p:tgtEl>
                                          <p:spTgt spid="14"/>
                                        </p:tgtEl>
                                      </p:cBhvr>
                                    </p:animEffect>
                                  </p:childTnLst>
                                </p:cTn>
                              </p:par>
                            </p:childTnLst>
                          </p:cTn>
                        </p:par>
                        <p:par>
                          <p:cTn id="14" fill="hold">
                            <p:stCondLst>
                              <p:cond delay="1000"/>
                            </p:stCondLst>
                            <p:childTnLst>
                              <p:par>
                                <p:cTn id="15" presetID="22" presetClass="entr" presetSubtype="4"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down)">
                                      <p:cBhvr>
                                        <p:cTn id="17" dur="500"/>
                                        <p:tgtEl>
                                          <p:spTgt spid="21"/>
                                        </p:tgtEl>
                                      </p:cBhvr>
                                    </p:animEffect>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31"/>
                                        </p:tgtEl>
                                        <p:attrNameLst>
                                          <p:attrName>style.visibility</p:attrName>
                                        </p:attrNameLst>
                                      </p:cBhvr>
                                      <p:to>
                                        <p:strVal val="visible"/>
                                      </p:to>
                                    </p:set>
                                    <p:anim calcmode="lin" valueType="num">
                                      <p:cBhvr>
                                        <p:cTn id="21" dur="500" fill="hold"/>
                                        <p:tgtEl>
                                          <p:spTgt spid="31"/>
                                        </p:tgtEl>
                                        <p:attrNameLst>
                                          <p:attrName>ppt_w</p:attrName>
                                        </p:attrNameLst>
                                      </p:cBhvr>
                                      <p:tavLst>
                                        <p:tav tm="0">
                                          <p:val>
                                            <p:fltVal val="0"/>
                                          </p:val>
                                        </p:tav>
                                        <p:tav tm="100000">
                                          <p:val>
                                            <p:strVal val="#ppt_w"/>
                                          </p:val>
                                        </p:tav>
                                      </p:tavLst>
                                    </p:anim>
                                    <p:anim calcmode="lin" valueType="num">
                                      <p:cBhvr>
                                        <p:cTn id="22" dur="500" fill="hold"/>
                                        <p:tgtEl>
                                          <p:spTgt spid="31"/>
                                        </p:tgtEl>
                                        <p:attrNameLst>
                                          <p:attrName>ppt_h</p:attrName>
                                        </p:attrNameLst>
                                      </p:cBhvr>
                                      <p:tavLst>
                                        <p:tav tm="0">
                                          <p:val>
                                            <p:fltVal val="0"/>
                                          </p:val>
                                        </p:tav>
                                        <p:tav tm="100000">
                                          <p:val>
                                            <p:strVal val="#ppt_h"/>
                                          </p:val>
                                        </p:tav>
                                      </p:tavLst>
                                    </p:anim>
                                    <p:animEffect transition="in" filter="fade">
                                      <p:cBhvr>
                                        <p:cTn id="23" dur="500"/>
                                        <p:tgtEl>
                                          <p:spTgt spid="31"/>
                                        </p:tgtEl>
                                      </p:cBhvr>
                                    </p:animEffect>
                                  </p:childTnLst>
                                </p:cTn>
                              </p:par>
                            </p:childTnLst>
                          </p:cTn>
                        </p:par>
                        <p:par>
                          <p:cTn id="24" fill="hold">
                            <p:stCondLst>
                              <p:cond delay="2000"/>
                            </p:stCondLst>
                            <p:childTnLst>
                              <p:par>
                                <p:cTn id="25" presetID="16" presetClass="entr" presetSubtype="37"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arn(outVertical)">
                                      <p:cBhvr>
                                        <p:cTn id="27" dur="500"/>
                                        <p:tgtEl>
                                          <p:spTgt spid="15"/>
                                        </p:tgtEl>
                                      </p:cBhvr>
                                    </p:animEffect>
                                  </p:childTnLst>
                                </p:cTn>
                              </p:par>
                            </p:childTnLst>
                          </p:cTn>
                        </p:par>
                        <p:par>
                          <p:cTn id="28" fill="hold">
                            <p:stCondLst>
                              <p:cond delay="2500"/>
                            </p:stCondLst>
                            <p:childTnLst>
                              <p:par>
                                <p:cTn id="29" presetID="12" presetClass="entr" presetSubtype="4" fill="hold" grpId="0" nodeType="after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500"/>
                                        <p:tgtEl>
                                          <p:spTgt spid="30"/>
                                        </p:tgtEl>
                                        <p:attrNameLst>
                                          <p:attrName>ppt_y</p:attrName>
                                        </p:attrNameLst>
                                      </p:cBhvr>
                                      <p:tavLst>
                                        <p:tav tm="0">
                                          <p:val>
                                            <p:strVal val="#ppt_y+#ppt_h*1.125000"/>
                                          </p:val>
                                        </p:tav>
                                        <p:tav tm="100000">
                                          <p:val>
                                            <p:strVal val="#ppt_y"/>
                                          </p:val>
                                        </p:tav>
                                      </p:tavLst>
                                    </p:anim>
                                    <p:animEffect transition="in" filter="wipe(up)">
                                      <p:cBhvr>
                                        <p:cTn id="32" dur="500"/>
                                        <p:tgtEl>
                                          <p:spTgt spid="30"/>
                                        </p:tgtEl>
                                      </p:cBhvr>
                                    </p:animEffect>
                                  </p:childTnLst>
                                </p:cTn>
                              </p:par>
                            </p:childTnLst>
                          </p:cTn>
                        </p:par>
                        <p:par>
                          <p:cTn id="33" fill="hold">
                            <p:stCondLst>
                              <p:cond delay="3000"/>
                            </p:stCondLst>
                            <p:childTnLst>
                              <p:par>
                                <p:cTn id="34" presetID="53" presetClass="entr" presetSubtype="16" fill="hold" nodeType="afterEffect">
                                  <p:stCondLst>
                                    <p:cond delay="0"/>
                                  </p:stCondLst>
                                  <p:childTnLst>
                                    <p:set>
                                      <p:cBhvr>
                                        <p:cTn id="35" dur="1" fill="hold">
                                          <p:stCondLst>
                                            <p:cond delay="0"/>
                                          </p:stCondLst>
                                        </p:cTn>
                                        <p:tgtEl>
                                          <p:spTgt spid="29"/>
                                        </p:tgtEl>
                                        <p:attrNameLst>
                                          <p:attrName>style.visibility</p:attrName>
                                        </p:attrNameLst>
                                      </p:cBhvr>
                                      <p:to>
                                        <p:strVal val="visible"/>
                                      </p:to>
                                    </p:set>
                                    <p:anim calcmode="lin" valueType="num">
                                      <p:cBhvr>
                                        <p:cTn id="36" dur="500" fill="hold"/>
                                        <p:tgtEl>
                                          <p:spTgt spid="29"/>
                                        </p:tgtEl>
                                        <p:attrNameLst>
                                          <p:attrName>ppt_w</p:attrName>
                                        </p:attrNameLst>
                                      </p:cBhvr>
                                      <p:tavLst>
                                        <p:tav tm="0">
                                          <p:val>
                                            <p:fltVal val="0"/>
                                          </p:val>
                                        </p:tav>
                                        <p:tav tm="100000">
                                          <p:val>
                                            <p:strVal val="#ppt_w"/>
                                          </p:val>
                                        </p:tav>
                                      </p:tavLst>
                                    </p:anim>
                                    <p:anim calcmode="lin" valueType="num">
                                      <p:cBhvr>
                                        <p:cTn id="37" dur="500" fill="hold"/>
                                        <p:tgtEl>
                                          <p:spTgt spid="29"/>
                                        </p:tgtEl>
                                        <p:attrNameLst>
                                          <p:attrName>ppt_h</p:attrName>
                                        </p:attrNameLst>
                                      </p:cBhvr>
                                      <p:tavLst>
                                        <p:tav tm="0">
                                          <p:val>
                                            <p:fltVal val="0"/>
                                          </p:val>
                                        </p:tav>
                                        <p:tav tm="100000">
                                          <p:val>
                                            <p:strVal val="#ppt_h"/>
                                          </p:val>
                                        </p:tav>
                                      </p:tavLst>
                                    </p:anim>
                                    <p:animEffect transition="in" filter="fade">
                                      <p:cBhvr>
                                        <p:cTn id="38" dur="500"/>
                                        <p:tgtEl>
                                          <p:spTgt spid="29"/>
                                        </p:tgtEl>
                                      </p:cBhvr>
                                    </p:animEffect>
                                  </p:childTnLst>
                                </p:cTn>
                              </p:par>
                            </p:childTnLst>
                          </p:cTn>
                        </p:par>
                        <p:par>
                          <p:cTn id="39" fill="hold">
                            <p:stCondLst>
                              <p:cond delay="3500"/>
                            </p:stCondLst>
                            <p:childTnLst>
                              <p:par>
                                <p:cTn id="40" presetID="16" presetClass="entr" presetSubtype="37" fill="hold" nodeType="after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barn(outVertical)">
                                      <p:cBhvr>
                                        <p:cTn id="42" dur="500"/>
                                        <p:tgtEl>
                                          <p:spTgt spid="26"/>
                                        </p:tgtEl>
                                      </p:cBhvr>
                                    </p:animEffect>
                                  </p:childTnLst>
                                </p:cTn>
                              </p:par>
                            </p:childTnLst>
                          </p:cTn>
                        </p:par>
                        <p:par>
                          <p:cTn id="43" fill="hold">
                            <p:stCondLst>
                              <p:cond delay="4000"/>
                            </p:stCondLst>
                            <p:childTnLst>
                              <p:par>
                                <p:cTn id="44" presetID="22" presetClass="entr" presetSubtype="4" fill="hold" grpId="0" nodeType="after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wipe(down)">
                                      <p:cBhvr>
                                        <p:cTn id="4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21" grpId="0" animBg="1"/>
      <p:bldP spid="22" grpId="0" animBg="1"/>
      <p:bldP spid="30" grpId="0"/>
      <p:bldP spid="3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email"/>
          <a:stretch>
            <a:fillRect/>
          </a:stretch>
        </p:blipFill>
        <p:spPr>
          <a:xfrm rot="5400000">
            <a:off x="2667000" y="-2667000"/>
            <a:ext cx="6858000" cy="12192000"/>
          </a:xfrm>
          <a:prstGeom prst="rect">
            <a:avLst/>
          </a:prstGeom>
        </p:spPr>
      </p:pic>
      <p:sp>
        <p:nvSpPr>
          <p:cNvPr id="7" name="矩形 6"/>
          <p:cNvSpPr/>
          <p:nvPr/>
        </p:nvSpPr>
        <p:spPr>
          <a:xfrm>
            <a:off x="255094" y="246315"/>
            <a:ext cx="11682906" cy="634004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9" name="矩形 8"/>
          <p:cNvSpPr/>
          <p:nvPr/>
        </p:nvSpPr>
        <p:spPr>
          <a:xfrm>
            <a:off x="4960620" y="231003"/>
            <a:ext cx="2270760" cy="289770"/>
          </a:xfrm>
          <a:prstGeom prst="rect">
            <a:avLst/>
          </a:prstGeom>
          <a:solidFill>
            <a:srgbClr val="2B65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11" name="矩形 10"/>
          <p:cNvSpPr/>
          <p:nvPr/>
        </p:nvSpPr>
        <p:spPr>
          <a:xfrm>
            <a:off x="4960620" y="6446662"/>
            <a:ext cx="2270760" cy="13833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grpSp>
        <p:nvGrpSpPr>
          <p:cNvPr id="3" name="组合 2"/>
          <p:cNvGrpSpPr/>
          <p:nvPr/>
        </p:nvGrpSpPr>
        <p:grpSpPr>
          <a:xfrm>
            <a:off x="4483820" y="2787560"/>
            <a:ext cx="7451992" cy="1280160"/>
            <a:chOff x="4483820" y="2787560"/>
            <a:chExt cx="7451992" cy="1280160"/>
          </a:xfrm>
        </p:grpSpPr>
        <p:sp>
          <p:nvSpPr>
            <p:cNvPr id="2" name="矩形 1"/>
            <p:cNvSpPr/>
            <p:nvPr/>
          </p:nvSpPr>
          <p:spPr>
            <a:xfrm>
              <a:off x="4483820" y="2787560"/>
              <a:ext cx="7451992" cy="1280160"/>
            </a:xfrm>
            <a:prstGeom prst="rect">
              <a:avLst/>
            </a:prstGeom>
            <a:blipFill dpi="0" rotWithShape="1">
              <a:blip r:embed="rId2" cstate="email"/>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6"/>
            <p:cNvSpPr txBox="1"/>
            <p:nvPr/>
          </p:nvSpPr>
          <p:spPr>
            <a:xfrm>
              <a:off x="4483820" y="2898381"/>
              <a:ext cx="4371703" cy="923330"/>
            </a:xfrm>
            <a:prstGeom prst="rect">
              <a:avLst/>
            </a:prstGeom>
            <a:noFill/>
          </p:spPr>
          <p:txBody>
            <a:bodyPr wrap="square" rtlCol="0">
              <a:spAutoFit/>
            </a:bodyPr>
            <a:lstStyle/>
            <a:p>
              <a:r>
                <a:rPr lang="en-US" altLang="zh-CN" sz="5400" dirty="0">
                  <a:solidFill>
                    <a:srgbClr val="FFFFFF"/>
                  </a:solidFill>
                  <a:effectLst>
                    <a:outerShdw blurRad="38100" dist="38100" dir="2700000" algn="tl">
                      <a:srgbClr val="000000"/>
                    </a:outerShdw>
                  </a:effectLst>
                  <a:latin typeface="字魂95号-手刻宋" panose="00000500000000000000" pitchFamily="2" charset="-122"/>
                  <a:ea typeface="字魂95号-手刻宋" panose="00000500000000000000" pitchFamily="2" charset="-122"/>
                  <a:cs typeface="Playfair Display" charset="0"/>
                </a:rPr>
                <a:t>PART ONE</a:t>
              </a:r>
              <a:endParaRPr lang="en-US" sz="5400" dirty="0">
                <a:solidFill>
                  <a:srgbClr val="FFFFFF"/>
                </a:solidFill>
                <a:effectLst>
                  <a:outerShdw blurRad="38100" dist="38100" dir="2700000" algn="tl">
                    <a:srgbClr val="000000"/>
                  </a:outerShdw>
                </a:effectLst>
                <a:latin typeface="字魂95号-手刻宋" panose="00000500000000000000" pitchFamily="2" charset="-122"/>
                <a:ea typeface="字魂95号-手刻宋" panose="00000500000000000000" pitchFamily="2" charset="-122"/>
                <a:cs typeface="Playfair Display" charset="0"/>
              </a:endParaRPr>
            </a:p>
          </p:txBody>
        </p:sp>
      </p:grpSp>
      <p:sp>
        <p:nvSpPr>
          <p:cNvPr id="14" name="TextBox 7"/>
          <p:cNvSpPr txBox="1"/>
          <p:nvPr/>
        </p:nvSpPr>
        <p:spPr>
          <a:xfrm>
            <a:off x="1003300" y="2840325"/>
            <a:ext cx="2476500" cy="645160"/>
          </a:xfrm>
          <a:prstGeom prst="rect">
            <a:avLst/>
          </a:prstGeom>
          <a:noFill/>
        </p:spPr>
        <p:txBody>
          <a:bodyPr wrap="square" lIns="0" rIns="0" rtlCol="0">
            <a:spAutoFit/>
          </a:bodyPr>
          <a:lstStyle/>
          <a:p>
            <a:pPr algn="dist"/>
            <a:r>
              <a:rPr lang="zh-CN" altLang="en-US" sz="36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Bebas Neue" charset="0"/>
              </a:rPr>
              <a:t>背景与动机</a:t>
            </a:r>
            <a:endParaRPr lang="zh-CN" altLang="en-US" sz="36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Bebas Neue" charset="0"/>
            </a:endParaRPr>
          </a:p>
        </p:txBody>
      </p:sp>
      <p:sp>
        <p:nvSpPr>
          <p:cNvPr id="15" name="TextBox 7"/>
          <p:cNvSpPr txBox="1"/>
          <p:nvPr/>
        </p:nvSpPr>
        <p:spPr>
          <a:xfrm>
            <a:off x="1086486" y="3485425"/>
            <a:ext cx="3050540" cy="450850"/>
          </a:xfrm>
          <a:prstGeom prst="rect">
            <a:avLst/>
          </a:prstGeom>
          <a:noFill/>
        </p:spPr>
        <p:txBody>
          <a:bodyPr wrap="square" lIns="0" rIns="0" rtlCol="0">
            <a:spAutoFit/>
          </a:bodyPr>
          <a:lstStyle/>
          <a:p>
            <a:pPr>
              <a:lnSpc>
                <a:spcPct val="130000"/>
              </a:lnSpc>
            </a:pPr>
            <a:r>
              <a:rPr lang="en-US" dirty="0">
                <a:solidFill>
                  <a:schemeClr val="tx1">
                    <a:lumMod val="85000"/>
                    <a:lumOff val="15000"/>
                  </a:schemeClr>
                </a:solidFill>
              </a:rPr>
              <a:t>Background and </a:t>
            </a:r>
            <a:r>
              <a:rPr lang="en-US" dirty="0">
                <a:solidFill>
                  <a:schemeClr val="tx1">
                    <a:lumMod val="85000"/>
                    <a:lumOff val="15000"/>
                  </a:schemeClr>
                </a:solidFill>
              </a:rPr>
              <a:t>motivation</a:t>
            </a:r>
            <a:endParaRPr lang="en-US" dirty="0">
              <a:solidFill>
                <a:schemeClr val="tx1">
                  <a:lumMod val="85000"/>
                  <a:lumOff val="1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250" advClick="0" advTm="0">
        <p14:switch dir="r"/>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par>
                          <p:cTn id="14" fill="hold">
                            <p:stCondLst>
                              <p:cond delay="1000"/>
                            </p:stCondLst>
                            <p:childTnLst>
                              <p:par>
                                <p:cTn id="15" presetID="22" presetClass="entr" presetSubtype="4"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up)">
                                      <p:cBhvr>
                                        <p:cTn id="20" dur="500"/>
                                        <p:tgtEl>
                                          <p:spTgt spid="11"/>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left)">
                                      <p:cBhvr>
                                        <p:cTn id="24" dur="500"/>
                                        <p:tgtEl>
                                          <p:spTgt spid="14"/>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par>
                          <p:cTn id="28" fill="hold">
                            <p:stCondLst>
                              <p:cond delay="2000"/>
                            </p:stCondLst>
                            <p:childTnLst>
                              <p:par>
                                <p:cTn id="29" presetID="22" presetClass="entr" presetSubtype="8" fill="hold"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left)">
                                      <p:cBhvr>
                                        <p:cTn id="3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P spid="14"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email"/>
          <a:stretch>
            <a:fillRect/>
          </a:stretch>
        </p:blipFill>
        <p:spPr>
          <a:xfrm rot="5400000">
            <a:off x="2667000" y="-2667000"/>
            <a:ext cx="6858000" cy="12192000"/>
          </a:xfrm>
          <a:prstGeom prst="rect">
            <a:avLst/>
          </a:prstGeom>
        </p:spPr>
      </p:pic>
      <p:sp>
        <p:nvSpPr>
          <p:cNvPr id="7" name="矩形 6"/>
          <p:cNvSpPr/>
          <p:nvPr/>
        </p:nvSpPr>
        <p:spPr>
          <a:xfrm>
            <a:off x="254459" y="380300"/>
            <a:ext cx="11682906" cy="634004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9" name="矩形 8"/>
          <p:cNvSpPr/>
          <p:nvPr/>
        </p:nvSpPr>
        <p:spPr>
          <a:xfrm>
            <a:off x="4960620" y="231003"/>
            <a:ext cx="2270760" cy="289770"/>
          </a:xfrm>
          <a:prstGeom prst="rect">
            <a:avLst/>
          </a:prstGeom>
          <a:solidFill>
            <a:srgbClr val="2B65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25" name="TextBox 31"/>
          <p:cNvSpPr txBox="1"/>
          <p:nvPr/>
        </p:nvSpPr>
        <p:spPr>
          <a:xfrm>
            <a:off x="7134225" y="4749165"/>
            <a:ext cx="3541395" cy="347345"/>
          </a:xfrm>
          <a:prstGeom prst="rect">
            <a:avLst/>
          </a:prstGeom>
          <a:noFill/>
        </p:spPr>
        <p:txBody>
          <a:bodyPr wrap="square" lIns="0" rIns="0" rtlCol="0">
            <a:spAutoFit/>
          </a:bodyPr>
          <a:lstStyle/>
          <a:p>
            <a:pPr>
              <a:lnSpc>
                <a:spcPts val="2000"/>
              </a:lnSpc>
              <a:spcBef>
                <a:spcPts val="0"/>
              </a:spcBef>
              <a:spcAft>
                <a:spcPts val="0"/>
              </a:spcAft>
            </a:pPr>
            <a:r>
              <a:rPr lang="zh-CN" altLang="en-US" sz="1400" dirty="0">
                <a:solidFill>
                  <a:schemeClr val="tx1">
                    <a:lumMod val="85000"/>
                    <a:lumOff val="15000"/>
                  </a:schemeClr>
                </a:solidFill>
                <a:latin typeface="字魂35号-经典雅黑" panose="00000500000000000000" pitchFamily="2" charset="-122"/>
                <a:ea typeface="字魂35号-经典雅黑" panose="00000500000000000000" pitchFamily="2" charset="-122"/>
              </a:rPr>
              <a:t>图：我国于</a:t>
            </a:r>
            <a:r>
              <a:rPr lang="en-US" altLang="zh-CN" sz="1400" dirty="0">
                <a:solidFill>
                  <a:schemeClr val="tx1">
                    <a:lumMod val="85000"/>
                    <a:lumOff val="15000"/>
                  </a:schemeClr>
                </a:solidFill>
                <a:latin typeface="字魂35号-经典雅黑" panose="00000500000000000000" pitchFamily="2" charset="-122"/>
                <a:ea typeface="字魂35号-经典雅黑" panose="00000500000000000000" pitchFamily="2" charset="-122"/>
              </a:rPr>
              <a:t>2023</a:t>
            </a:r>
            <a:r>
              <a:rPr lang="zh-CN" altLang="en-US" sz="1400" dirty="0">
                <a:solidFill>
                  <a:schemeClr val="tx1">
                    <a:lumMod val="85000"/>
                    <a:lumOff val="15000"/>
                  </a:schemeClr>
                </a:solidFill>
                <a:latin typeface="字魂35号-经典雅黑" panose="00000500000000000000" pitchFamily="2" charset="-122"/>
                <a:ea typeface="字魂35号-经典雅黑" panose="00000500000000000000" pitchFamily="2" charset="-122"/>
              </a:rPr>
              <a:t>年正式步入中度老龄化社会</a:t>
            </a:r>
            <a:endParaRPr lang="zh-CN" altLang="en-US" sz="1400" dirty="0">
              <a:solidFill>
                <a:schemeClr val="tx1">
                  <a:lumMod val="85000"/>
                  <a:lumOff val="15000"/>
                </a:schemeClr>
              </a:solidFill>
              <a:latin typeface="字魂35号-经典雅黑" panose="00000500000000000000" pitchFamily="2" charset="-122"/>
              <a:ea typeface="字魂35号-经典雅黑" panose="00000500000000000000" pitchFamily="2" charset="-122"/>
            </a:endParaRPr>
          </a:p>
        </p:txBody>
      </p:sp>
      <p:sp>
        <p:nvSpPr>
          <p:cNvPr id="27" name="TextBox 13"/>
          <p:cNvSpPr txBox="1"/>
          <p:nvPr/>
        </p:nvSpPr>
        <p:spPr>
          <a:xfrm>
            <a:off x="431165" y="1762125"/>
            <a:ext cx="5166360" cy="4088130"/>
          </a:xfrm>
          <a:prstGeom prst="rect">
            <a:avLst/>
          </a:prstGeom>
          <a:noFill/>
        </p:spPr>
        <p:txBody>
          <a:bodyPr wrap="square" lIns="0" rIns="0" rtlCol="0">
            <a:spAutoFit/>
          </a:bodyPr>
          <a:lstStyle/>
          <a:p>
            <a:pPr indent="457200">
              <a:lnSpc>
                <a:spcPct val="130000"/>
              </a:lnSpc>
            </a:pPr>
            <a:r>
              <a:rPr lang="en-US" dirty="0">
                <a:solidFill>
                  <a:schemeClr val="tx1">
                    <a:alpha val="70000"/>
                  </a:schemeClr>
                </a:solidFill>
                <a:latin typeface="字魂35号-经典雅黑" panose="00000500000000000000" pitchFamily="2" charset="-122"/>
                <a:ea typeface="字魂35号-经典雅黑" panose="00000500000000000000" pitchFamily="2" charset="-122"/>
              </a:rPr>
              <a:t>随着全球老龄化趋势加剧，老年人群体中的慢性疾病、运动障碍及康复需求不断增加。</a:t>
            </a:r>
            <a:endParaRPr lang="en-US" dirty="0">
              <a:solidFill>
                <a:schemeClr val="tx1">
                  <a:alpha val="70000"/>
                </a:schemeClr>
              </a:solidFill>
              <a:latin typeface="字魂35号-经典雅黑" panose="00000500000000000000" pitchFamily="2" charset="-122"/>
              <a:ea typeface="字魂35号-经典雅黑" panose="00000500000000000000" pitchFamily="2" charset="-122"/>
            </a:endParaRPr>
          </a:p>
          <a:p>
            <a:pPr indent="457200">
              <a:lnSpc>
                <a:spcPct val="130000"/>
              </a:lnSpc>
            </a:pPr>
            <a:r>
              <a:rPr lang="en-US" dirty="0">
                <a:solidFill>
                  <a:schemeClr val="tx1">
                    <a:alpha val="70000"/>
                  </a:schemeClr>
                </a:solidFill>
                <a:latin typeface="字魂35号-经典雅黑" panose="00000500000000000000" pitchFamily="2" charset="-122"/>
                <a:ea typeface="字魂35号-经典雅黑" panose="00000500000000000000" pitchFamily="2" charset="-122"/>
              </a:rPr>
              <a:t>现代生活方式的变化导致了年轻人群体中运动损伤和慢性病的发生率也显著上升。</a:t>
            </a:r>
            <a:endParaRPr lang="en-US" dirty="0">
              <a:solidFill>
                <a:schemeClr val="tx1">
                  <a:alpha val="70000"/>
                </a:schemeClr>
              </a:solidFill>
              <a:latin typeface="字魂35号-经典雅黑" panose="00000500000000000000" pitchFamily="2" charset="-122"/>
              <a:ea typeface="字魂35号-经典雅黑" panose="00000500000000000000" pitchFamily="2" charset="-122"/>
            </a:endParaRPr>
          </a:p>
          <a:p>
            <a:pPr indent="457200">
              <a:lnSpc>
                <a:spcPct val="130000"/>
              </a:lnSpc>
            </a:pPr>
            <a:endParaRPr lang="en-US" sz="1400" dirty="0">
              <a:solidFill>
                <a:schemeClr val="tx1">
                  <a:alpha val="70000"/>
                </a:schemeClr>
              </a:solidFill>
              <a:latin typeface="字魂35号-经典雅黑" panose="00000500000000000000" pitchFamily="2" charset="-122"/>
              <a:ea typeface="字魂35号-经典雅黑" panose="00000500000000000000" pitchFamily="2" charset="-122"/>
            </a:endParaRPr>
          </a:p>
          <a:p>
            <a:pPr>
              <a:lnSpc>
                <a:spcPct val="130000"/>
              </a:lnSpc>
            </a:pPr>
            <a:r>
              <a:rPr lang="en-US" sz="2400" b="1" dirty="0">
                <a:solidFill>
                  <a:schemeClr val="tx1">
                    <a:alpha val="70000"/>
                  </a:schemeClr>
                </a:solidFill>
                <a:latin typeface="仿宋" panose="02010609060101010101" charset="-122"/>
                <a:ea typeface="仿宋" panose="02010609060101010101" charset="-122"/>
              </a:rPr>
              <a:t>传统康复手段的局限：</a:t>
            </a:r>
            <a:endParaRPr lang="en-US" sz="1400" dirty="0">
              <a:solidFill>
                <a:schemeClr val="tx1">
                  <a:alpha val="70000"/>
                </a:schemeClr>
              </a:solidFill>
              <a:latin typeface="仿宋" panose="02010609060101010101" charset="-122"/>
              <a:ea typeface="仿宋" panose="02010609060101010101" charset="-122"/>
            </a:endParaRPr>
          </a:p>
          <a:p>
            <a:pPr indent="457200">
              <a:lnSpc>
                <a:spcPct val="130000"/>
              </a:lnSpc>
            </a:pPr>
            <a:r>
              <a:rPr lang="en-US" dirty="0">
                <a:solidFill>
                  <a:schemeClr val="tx1">
                    <a:alpha val="70000"/>
                  </a:schemeClr>
                </a:solidFill>
                <a:latin typeface="字魂35号-经典雅黑" panose="00000500000000000000" pitchFamily="2" charset="-122"/>
                <a:ea typeface="字魂35号-经典雅黑" panose="00000500000000000000" pitchFamily="2" charset="-122"/>
              </a:rPr>
              <a:t>传统的康复手段通常需要在专业的医疗机构内进行，受限于时间和地点，患者的康复过程往往难以连续和系统。</a:t>
            </a:r>
            <a:endParaRPr lang="en-US" dirty="0">
              <a:solidFill>
                <a:schemeClr val="tx1">
                  <a:alpha val="70000"/>
                </a:schemeClr>
              </a:solidFill>
              <a:latin typeface="字魂35号-经典雅黑" panose="00000500000000000000" pitchFamily="2" charset="-122"/>
              <a:ea typeface="字魂35号-经典雅黑" panose="00000500000000000000" pitchFamily="2" charset="-122"/>
            </a:endParaRPr>
          </a:p>
          <a:p>
            <a:pPr indent="457200">
              <a:lnSpc>
                <a:spcPct val="130000"/>
              </a:lnSpc>
            </a:pPr>
            <a:r>
              <a:rPr lang="en-US" dirty="0">
                <a:solidFill>
                  <a:schemeClr val="tx1">
                    <a:alpha val="70000"/>
                  </a:schemeClr>
                </a:solidFill>
                <a:latin typeface="字魂35号-经典雅黑" panose="00000500000000000000" pitchFamily="2" charset="-122"/>
                <a:ea typeface="字魂35号-经典雅黑" panose="00000500000000000000" pitchFamily="2" charset="-122"/>
              </a:rPr>
              <a:t>缺乏个性化指导，患者在康复训练过程中难以保持正确的姿势和动作，影响康复效果。</a:t>
            </a:r>
            <a:endParaRPr lang="en-US" dirty="0">
              <a:solidFill>
                <a:schemeClr val="tx1">
                  <a:alpha val="70000"/>
                </a:schemeClr>
              </a:solidFill>
              <a:latin typeface="字魂35号-经典雅黑" panose="00000500000000000000" pitchFamily="2" charset="-122"/>
              <a:ea typeface="字魂35号-经典雅黑" panose="00000500000000000000" pitchFamily="2" charset="-122"/>
            </a:endParaRPr>
          </a:p>
        </p:txBody>
      </p:sp>
      <p:sp>
        <p:nvSpPr>
          <p:cNvPr id="28" name="TextBox 7"/>
          <p:cNvSpPr txBox="1"/>
          <p:nvPr/>
        </p:nvSpPr>
        <p:spPr>
          <a:xfrm>
            <a:off x="431165" y="1330325"/>
            <a:ext cx="2439670" cy="431800"/>
          </a:xfrm>
          <a:prstGeom prst="rect">
            <a:avLst/>
          </a:prstGeom>
          <a:noFill/>
        </p:spPr>
        <p:txBody>
          <a:bodyPr wrap="square" lIns="0" rIns="0" rtlCol="0">
            <a:noAutofit/>
          </a:bodyPr>
          <a:lstStyle/>
          <a:p>
            <a:r>
              <a:rPr lang="zh-CN" altLang="en-US" sz="2400" b="1" dirty="0">
                <a:solidFill>
                  <a:srgbClr val="383838"/>
                </a:solidFill>
                <a:latin typeface="仿宋" panose="02010609060101010101" charset="-122"/>
                <a:ea typeface="仿宋" panose="02010609060101010101" charset="-122"/>
                <a:cs typeface="Bebas Neue" charset="0"/>
              </a:rPr>
              <a:t>医疗需求：</a:t>
            </a:r>
            <a:endParaRPr lang="zh-CN" altLang="en-US" sz="2400" b="1" dirty="0">
              <a:solidFill>
                <a:srgbClr val="383838"/>
              </a:solidFill>
              <a:latin typeface="仿宋" panose="02010609060101010101" charset="-122"/>
              <a:ea typeface="仿宋" panose="02010609060101010101" charset="-122"/>
              <a:cs typeface="Bebas Neue" charset="0"/>
            </a:endParaRPr>
          </a:p>
        </p:txBody>
      </p:sp>
      <p:cxnSp>
        <p:nvCxnSpPr>
          <p:cNvPr id="29" name="直接连接符 28"/>
          <p:cNvCxnSpPr/>
          <p:nvPr/>
        </p:nvCxnSpPr>
        <p:spPr>
          <a:xfrm>
            <a:off x="1627562" y="3112424"/>
            <a:ext cx="540774" cy="0"/>
          </a:xfrm>
          <a:prstGeom prst="line">
            <a:avLst/>
          </a:prstGeom>
          <a:ln>
            <a:solidFill>
              <a:srgbClr val="203864"/>
            </a:solidFill>
          </a:ln>
        </p:spPr>
        <p:style>
          <a:lnRef idx="1">
            <a:schemeClr val="accent1"/>
          </a:lnRef>
          <a:fillRef idx="0">
            <a:schemeClr val="accent1"/>
          </a:fillRef>
          <a:effectRef idx="0">
            <a:schemeClr val="accent1"/>
          </a:effectRef>
          <a:fontRef idx="minor">
            <a:schemeClr val="tx1"/>
          </a:fontRef>
        </p:style>
      </p:cxnSp>
      <p:sp>
        <p:nvSpPr>
          <p:cNvPr id="32" name="TextBox 7"/>
          <p:cNvSpPr txBox="1"/>
          <p:nvPr/>
        </p:nvSpPr>
        <p:spPr>
          <a:xfrm>
            <a:off x="4549775" y="517728"/>
            <a:ext cx="3092450" cy="583565"/>
          </a:xfrm>
          <a:prstGeom prst="rect">
            <a:avLst/>
          </a:prstGeom>
          <a:noFill/>
        </p:spPr>
        <p:txBody>
          <a:bodyPr wrap="square" lIns="0" rIns="0" rtlCol="0">
            <a:spAutoFit/>
          </a:bodyPr>
          <a:lstStyle/>
          <a:p>
            <a:pPr algn="dist"/>
            <a:r>
              <a:rPr lang="zh-CN" altLang="en-US" sz="32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Bebas Neue" charset="0"/>
              </a:rPr>
              <a:t>研究</a:t>
            </a:r>
            <a:r>
              <a:rPr lang="zh-CN" altLang="en-US" sz="32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Bebas Neue" charset="0"/>
              </a:rPr>
              <a:t>背景</a:t>
            </a:r>
            <a:endParaRPr lang="zh-CN" altLang="en-US" sz="32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Bebas Neue" charset="0"/>
            </a:endParaRPr>
          </a:p>
        </p:txBody>
      </p:sp>
      <p:pic>
        <p:nvPicPr>
          <p:cNvPr id="15" name="图片 14"/>
          <p:cNvPicPr>
            <a:picLocks noChangeAspect="1"/>
          </p:cNvPicPr>
          <p:nvPr/>
        </p:nvPicPr>
        <p:blipFill>
          <a:blip r:embed="rId2"/>
          <a:stretch>
            <a:fillRect/>
          </a:stretch>
        </p:blipFill>
        <p:spPr>
          <a:xfrm>
            <a:off x="6118860" y="1414145"/>
            <a:ext cx="5277485" cy="31127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Click="0" advTm="0">
        <p14:flip dir="r"/>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par>
                          <p:cTn id="14" fill="hold">
                            <p:stCondLst>
                              <p:cond delay="1000"/>
                            </p:stCondLst>
                            <p:childTnLst>
                              <p:par>
                                <p:cTn id="15" presetID="22" presetClass="entr" presetSubtype="4"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par>
                          <p:cTn id="18" fill="hold">
                            <p:stCondLst>
                              <p:cond delay="1500"/>
                            </p:stCondLst>
                            <p:childTnLst>
                              <p:par>
                                <p:cTn id="19" presetID="12" presetClass="entr" presetSubtype="4" fill="hold" grpId="0" nodeType="afterEffect">
                                  <p:stCondLst>
                                    <p:cond delay="0"/>
                                  </p:stCondLst>
                                  <p:childTnLst>
                                    <p:set>
                                      <p:cBhvr>
                                        <p:cTn id="20" dur="1" fill="hold">
                                          <p:stCondLst>
                                            <p:cond delay="0"/>
                                          </p:stCondLst>
                                        </p:cTn>
                                        <p:tgtEl>
                                          <p:spTgt spid="32"/>
                                        </p:tgtEl>
                                        <p:attrNameLst>
                                          <p:attrName>style.visibility</p:attrName>
                                        </p:attrNameLst>
                                      </p:cBhvr>
                                      <p:to>
                                        <p:strVal val="visible"/>
                                      </p:to>
                                    </p:set>
                                    <p:anim calcmode="lin" valueType="num">
                                      <p:cBhvr additive="base">
                                        <p:cTn id="21" dur="500"/>
                                        <p:tgtEl>
                                          <p:spTgt spid="32"/>
                                        </p:tgtEl>
                                        <p:attrNameLst>
                                          <p:attrName>ppt_y</p:attrName>
                                        </p:attrNameLst>
                                      </p:cBhvr>
                                      <p:tavLst>
                                        <p:tav tm="0">
                                          <p:val>
                                            <p:strVal val="#ppt_y+#ppt_h*1.125000"/>
                                          </p:val>
                                        </p:tav>
                                        <p:tav tm="100000">
                                          <p:val>
                                            <p:strVal val="#ppt_y"/>
                                          </p:val>
                                        </p:tav>
                                      </p:tavLst>
                                    </p:anim>
                                    <p:animEffect transition="in" filter="wipe(up)">
                                      <p:cBhvr>
                                        <p:cTn id="22" dur="500"/>
                                        <p:tgtEl>
                                          <p:spTgt spid="32"/>
                                        </p:tgtEl>
                                      </p:cBhvr>
                                    </p:animEffect>
                                  </p:childTnLst>
                                </p:cTn>
                              </p:par>
                              <p:par>
                                <p:cTn id="23" presetID="2" presetClass="entr" presetSubtype="4"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additive="base">
                                        <p:cTn id="25" dur="500" fill="hold"/>
                                        <p:tgtEl>
                                          <p:spTgt spid="25"/>
                                        </p:tgtEl>
                                        <p:attrNameLst>
                                          <p:attrName>ppt_x</p:attrName>
                                        </p:attrNameLst>
                                      </p:cBhvr>
                                      <p:tavLst>
                                        <p:tav tm="0">
                                          <p:val>
                                            <p:strVal val="#ppt_x"/>
                                          </p:val>
                                        </p:tav>
                                        <p:tav tm="100000">
                                          <p:val>
                                            <p:strVal val="#ppt_x"/>
                                          </p:val>
                                        </p:tav>
                                      </p:tavLst>
                                    </p:anim>
                                    <p:anim calcmode="lin" valueType="num">
                                      <p:cBhvr additive="base">
                                        <p:cTn id="26" dur="500" fill="hold"/>
                                        <p:tgtEl>
                                          <p:spTgt spid="25"/>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500" fill="hold"/>
                                        <p:tgtEl>
                                          <p:spTgt spid="27"/>
                                        </p:tgtEl>
                                        <p:attrNameLst>
                                          <p:attrName>ppt_x</p:attrName>
                                        </p:attrNameLst>
                                      </p:cBhvr>
                                      <p:tavLst>
                                        <p:tav tm="0">
                                          <p:val>
                                            <p:strVal val="#ppt_x"/>
                                          </p:val>
                                        </p:tav>
                                        <p:tav tm="100000">
                                          <p:val>
                                            <p:strVal val="#ppt_x"/>
                                          </p:val>
                                        </p:tav>
                                      </p:tavLst>
                                    </p:anim>
                                    <p:anim calcmode="lin" valueType="num">
                                      <p:cBhvr additive="base">
                                        <p:cTn id="30" dur="500" fill="hold"/>
                                        <p:tgtEl>
                                          <p:spTgt spid="27"/>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additive="base">
                                        <p:cTn id="33" dur="500" fill="hold"/>
                                        <p:tgtEl>
                                          <p:spTgt spid="28"/>
                                        </p:tgtEl>
                                        <p:attrNameLst>
                                          <p:attrName>ppt_x</p:attrName>
                                        </p:attrNameLst>
                                      </p:cBhvr>
                                      <p:tavLst>
                                        <p:tav tm="0">
                                          <p:val>
                                            <p:strVal val="#ppt_x"/>
                                          </p:val>
                                        </p:tav>
                                        <p:tav tm="100000">
                                          <p:val>
                                            <p:strVal val="#ppt_x"/>
                                          </p:val>
                                        </p:tav>
                                      </p:tavLst>
                                    </p:anim>
                                    <p:anim calcmode="lin" valueType="num">
                                      <p:cBhvr additive="base">
                                        <p:cTn id="34" dur="500" fill="hold"/>
                                        <p:tgtEl>
                                          <p:spTgt spid="28"/>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additive="base">
                                        <p:cTn id="37" dur="500" fill="hold"/>
                                        <p:tgtEl>
                                          <p:spTgt spid="29"/>
                                        </p:tgtEl>
                                        <p:attrNameLst>
                                          <p:attrName>ppt_x</p:attrName>
                                        </p:attrNameLst>
                                      </p:cBhvr>
                                      <p:tavLst>
                                        <p:tav tm="0">
                                          <p:val>
                                            <p:strVal val="#ppt_x"/>
                                          </p:val>
                                        </p:tav>
                                        <p:tav tm="100000">
                                          <p:val>
                                            <p:strVal val="#ppt_x"/>
                                          </p:val>
                                        </p:tav>
                                      </p:tavLst>
                                    </p:anim>
                                    <p:anim calcmode="lin" valueType="num">
                                      <p:cBhvr additive="base">
                                        <p:cTn id="3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9" grpId="0" animBg="1"/>
      <p:bldP spid="25" grpId="0"/>
      <p:bldP spid="27" grpId="0"/>
      <p:bldP spid="28" grpId="0"/>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email"/>
          <a:stretch>
            <a:fillRect/>
          </a:stretch>
        </p:blipFill>
        <p:spPr>
          <a:xfrm rot="5400000">
            <a:off x="2667000" y="-2667000"/>
            <a:ext cx="6858000" cy="12192000"/>
          </a:xfrm>
          <a:prstGeom prst="rect">
            <a:avLst/>
          </a:prstGeom>
        </p:spPr>
      </p:pic>
      <p:sp>
        <p:nvSpPr>
          <p:cNvPr id="7" name="矩形 6"/>
          <p:cNvSpPr/>
          <p:nvPr/>
        </p:nvSpPr>
        <p:spPr>
          <a:xfrm>
            <a:off x="255094" y="246315"/>
            <a:ext cx="11682906" cy="634004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9" name="矩形 8"/>
          <p:cNvSpPr/>
          <p:nvPr/>
        </p:nvSpPr>
        <p:spPr>
          <a:xfrm>
            <a:off x="4960620" y="231003"/>
            <a:ext cx="2270760" cy="289770"/>
          </a:xfrm>
          <a:prstGeom prst="rect">
            <a:avLst/>
          </a:prstGeom>
          <a:solidFill>
            <a:srgbClr val="2B65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2" name="TextBox 15"/>
          <p:cNvSpPr txBox="1"/>
          <p:nvPr>
            <p:custDataLst>
              <p:tags r:id="rId2"/>
            </p:custDataLst>
          </p:nvPr>
        </p:nvSpPr>
        <p:spPr>
          <a:xfrm>
            <a:off x="1782477" y="2076798"/>
            <a:ext cx="1554480" cy="368300"/>
          </a:xfrm>
          <a:prstGeom prst="rect">
            <a:avLst/>
          </a:prstGeom>
          <a:noFill/>
        </p:spPr>
        <p:txBody>
          <a:bodyPr wrap="none" rtlCol="0">
            <a:spAutoFit/>
          </a:bodyPr>
          <a:lstStyle/>
          <a:p>
            <a:pPr algn="ctr"/>
            <a:r>
              <a:rPr lang="zh-CN" altLang="en-US"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mn-ea"/>
                <a:sym typeface="+mn-lt"/>
              </a:rPr>
              <a:t>提升康复效果</a:t>
            </a:r>
            <a:endParaRPr lang="zh-CN" altLang="en-US"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mn-ea"/>
              <a:sym typeface="+mn-lt"/>
            </a:endParaRPr>
          </a:p>
        </p:txBody>
      </p:sp>
      <p:sp>
        <p:nvSpPr>
          <p:cNvPr id="4" name="TextBox 16"/>
          <p:cNvSpPr txBox="1"/>
          <p:nvPr>
            <p:custDataLst>
              <p:tags r:id="rId3"/>
            </p:custDataLst>
          </p:nvPr>
        </p:nvSpPr>
        <p:spPr>
          <a:xfrm>
            <a:off x="5448411" y="2060923"/>
            <a:ext cx="1783080" cy="368300"/>
          </a:xfrm>
          <a:prstGeom prst="rect">
            <a:avLst/>
          </a:prstGeom>
          <a:noFill/>
        </p:spPr>
        <p:txBody>
          <a:bodyPr wrap="none" rtlCol="0">
            <a:spAutoFit/>
          </a:bodyPr>
          <a:lstStyle/>
          <a:p>
            <a:pPr algn="ctr"/>
            <a:r>
              <a:rPr lang="zh-CN" altLang="en-US"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mn-ea"/>
                <a:sym typeface="+mn-lt"/>
              </a:rPr>
              <a:t>提高训练</a:t>
            </a:r>
            <a:r>
              <a:rPr lang="zh-CN" altLang="en-US"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mn-ea"/>
                <a:sym typeface="+mn-lt"/>
              </a:rPr>
              <a:t>可及性</a:t>
            </a:r>
            <a:endParaRPr lang="zh-CN" altLang="en-US"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mn-ea"/>
              <a:sym typeface="+mn-lt"/>
            </a:endParaRPr>
          </a:p>
        </p:txBody>
      </p:sp>
      <p:sp>
        <p:nvSpPr>
          <p:cNvPr id="5" name="TextBox 17"/>
          <p:cNvSpPr txBox="1"/>
          <p:nvPr>
            <p:custDataLst>
              <p:tags r:id="rId4"/>
            </p:custDataLst>
          </p:nvPr>
        </p:nvSpPr>
        <p:spPr>
          <a:xfrm>
            <a:off x="8929580" y="2076798"/>
            <a:ext cx="1554480" cy="368300"/>
          </a:xfrm>
          <a:prstGeom prst="rect">
            <a:avLst/>
          </a:prstGeom>
          <a:noFill/>
        </p:spPr>
        <p:txBody>
          <a:bodyPr wrap="none" rtlCol="0">
            <a:spAutoFit/>
          </a:bodyPr>
          <a:lstStyle/>
          <a:p>
            <a:pPr algn="ctr"/>
            <a:r>
              <a:rPr lang="zh-CN" altLang="en-US"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mn-ea"/>
                <a:sym typeface="+mn-lt"/>
              </a:rPr>
              <a:t>降低医疗负担</a:t>
            </a:r>
            <a:endParaRPr lang="zh-CN" altLang="en-US"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mn-ea"/>
              <a:sym typeface="+mn-lt"/>
            </a:endParaRPr>
          </a:p>
        </p:txBody>
      </p:sp>
      <p:sp>
        <p:nvSpPr>
          <p:cNvPr id="11" name="Rectangle 23"/>
          <p:cNvSpPr/>
          <p:nvPr>
            <p:custDataLst>
              <p:tags r:id="rId5"/>
            </p:custDataLst>
          </p:nvPr>
        </p:nvSpPr>
        <p:spPr>
          <a:xfrm>
            <a:off x="1040130" y="2608580"/>
            <a:ext cx="3101975" cy="2976880"/>
          </a:xfrm>
          <a:prstGeom prst="rect">
            <a:avLst/>
          </a:prstGeom>
        </p:spPr>
        <p:txBody>
          <a:bodyPr wrap="square">
            <a:spAutoFit/>
          </a:bodyPr>
          <a:lstStyle/>
          <a:p>
            <a:pPr algn="just">
              <a:lnSpc>
                <a:spcPts val="2500"/>
              </a:lnSpc>
            </a:pPr>
            <a:r>
              <a:rPr lang="en-US" altLang="zh-CN" sz="1400" dirty="0">
                <a:solidFill>
                  <a:schemeClr val="tx1">
                    <a:lumMod val="85000"/>
                    <a:lumOff val="15000"/>
                  </a:schemeClr>
                </a:solidFill>
                <a:latin typeface="字魂35号-经典雅黑" panose="00000500000000000000" pitchFamily="2" charset="-122"/>
                <a:ea typeface="字魂35号-经典雅黑" panose="00000500000000000000" pitchFamily="2" charset="-122"/>
                <a:sym typeface="字魂35号-经典雅黑" panose="00000500000000000000" pitchFamily="2" charset="-122"/>
              </a:rPr>
              <a:t>  </a:t>
            </a:r>
            <a:r>
              <a:rPr lang="zh-CN" altLang="en-US" dirty="0">
                <a:solidFill>
                  <a:schemeClr val="tx1">
                    <a:lumMod val="85000"/>
                    <a:lumOff val="15000"/>
                  </a:schemeClr>
                </a:solidFill>
                <a:latin typeface="字魂35号-经典雅黑" panose="00000500000000000000" pitchFamily="2" charset="-122"/>
                <a:ea typeface="字魂35号-经典雅黑" panose="00000500000000000000" pitchFamily="2" charset="-122"/>
                <a:sym typeface="字魂35号-经典雅黑" panose="00000500000000000000" pitchFamily="2" charset="-122"/>
              </a:rPr>
              <a:t>通过基于人体动作预测的系统，可以实时监测患者的动作，提供精确的反馈和指导，帮助患者进行正确的康复训练，从而提升康复效果。</a:t>
            </a:r>
            <a:endParaRPr lang="zh-CN" altLang="en-US" dirty="0">
              <a:solidFill>
                <a:schemeClr val="tx1">
                  <a:lumMod val="85000"/>
                  <a:lumOff val="15000"/>
                </a:schemeClr>
              </a:solidFill>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a:p>
            <a:pPr algn="just">
              <a:lnSpc>
                <a:spcPts val="2500"/>
              </a:lnSpc>
            </a:pPr>
            <a:r>
              <a:rPr lang="zh-CN" altLang="en-US" dirty="0">
                <a:solidFill>
                  <a:schemeClr val="tx1">
                    <a:lumMod val="85000"/>
                    <a:lumOff val="15000"/>
                  </a:schemeClr>
                </a:solidFill>
                <a:latin typeface="字魂35号-经典雅黑" panose="00000500000000000000" pitchFamily="2" charset="-122"/>
                <a:ea typeface="字魂35号-经典雅黑" panose="00000500000000000000" pitchFamily="2" charset="-122"/>
                <a:sym typeface="字魂35号-经典雅黑" panose="00000500000000000000" pitchFamily="2" charset="-122"/>
              </a:rPr>
              <a:t> </a:t>
            </a:r>
            <a:r>
              <a:rPr lang="en-US" altLang="zh-CN" dirty="0">
                <a:solidFill>
                  <a:schemeClr val="tx1">
                    <a:lumMod val="85000"/>
                    <a:lumOff val="15000"/>
                  </a:schemeClr>
                </a:solidFill>
                <a:latin typeface="字魂35号-经典雅黑" panose="00000500000000000000" pitchFamily="2" charset="-122"/>
                <a:ea typeface="字魂35号-经典雅黑" panose="00000500000000000000" pitchFamily="2" charset="-122"/>
                <a:sym typeface="字魂35号-经典雅黑" panose="00000500000000000000" pitchFamily="2" charset="-122"/>
              </a:rPr>
              <a:t> </a:t>
            </a:r>
            <a:r>
              <a:rPr lang="zh-CN" altLang="en-US" dirty="0">
                <a:solidFill>
                  <a:schemeClr val="tx1">
                    <a:lumMod val="85000"/>
                    <a:lumOff val="15000"/>
                  </a:schemeClr>
                </a:solidFill>
                <a:latin typeface="字魂35号-经典雅黑" panose="00000500000000000000" pitchFamily="2" charset="-122"/>
                <a:ea typeface="字魂35号-经典雅黑" panose="00000500000000000000" pitchFamily="2" charset="-122"/>
                <a:sym typeface="字魂35号-经典雅黑" panose="00000500000000000000" pitchFamily="2" charset="-122"/>
              </a:rPr>
              <a:t>系统可以根据患者的实际情况进行个性化调整，确保每个患者都能得到最适合自己的康复方案。</a:t>
            </a:r>
            <a:endParaRPr lang="zh-CN" altLang="en-US" dirty="0">
              <a:solidFill>
                <a:schemeClr val="tx1">
                  <a:lumMod val="85000"/>
                  <a:lumOff val="15000"/>
                </a:schemeClr>
              </a:solidFill>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12" name="Rectangle 24"/>
          <p:cNvSpPr/>
          <p:nvPr>
            <p:custDataLst>
              <p:tags r:id="rId6"/>
            </p:custDataLst>
          </p:nvPr>
        </p:nvSpPr>
        <p:spPr>
          <a:xfrm>
            <a:off x="4631359" y="2608349"/>
            <a:ext cx="2891574" cy="2656205"/>
          </a:xfrm>
          <a:prstGeom prst="rect">
            <a:avLst/>
          </a:prstGeom>
        </p:spPr>
        <p:txBody>
          <a:bodyPr wrap="square">
            <a:spAutoFit/>
          </a:bodyPr>
          <a:lstStyle/>
          <a:p>
            <a:pPr algn="just">
              <a:lnSpc>
                <a:spcPts val="2500"/>
              </a:lnSpc>
            </a:pPr>
            <a:r>
              <a:rPr lang="en-US" altLang="zh-CN" sz="1400" dirty="0">
                <a:solidFill>
                  <a:schemeClr val="tx1">
                    <a:lumMod val="85000"/>
                    <a:lumOff val="15000"/>
                  </a:schemeClr>
                </a:solidFill>
                <a:latin typeface="字魂35号-经典雅黑" panose="00000500000000000000" pitchFamily="2" charset="-122"/>
                <a:ea typeface="字魂35号-经典雅黑" panose="00000500000000000000" pitchFamily="2" charset="-122"/>
                <a:sym typeface="字魂35号-经典雅黑" panose="00000500000000000000" pitchFamily="2" charset="-122"/>
              </a:rPr>
              <a:t>  </a:t>
            </a:r>
            <a:r>
              <a:rPr lang="zh-CN" altLang="en-US" dirty="0">
                <a:solidFill>
                  <a:schemeClr val="tx1">
                    <a:lumMod val="85000"/>
                    <a:lumOff val="15000"/>
                  </a:schemeClr>
                </a:solidFill>
                <a:latin typeface="字魂35号-经典雅黑" panose="00000500000000000000" pitchFamily="2" charset="-122"/>
                <a:ea typeface="字魂35号-经典雅黑" panose="00000500000000000000" pitchFamily="2" charset="-122"/>
                <a:sym typeface="字魂35号-经典雅黑" panose="00000500000000000000" pitchFamily="2" charset="-122"/>
              </a:rPr>
              <a:t>医学运动辅助系统可以应用于家庭环境，降低患者对医疗机构的依赖，增加康复训练的便利性和频率。</a:t>
            </a:r>
            <a:endParaRPr lang="zh-CN" altLang="en-US" dirty="0">
              <a:solidFill>
                <a:schemeClr val="tx1">
                  <a:lumMod val="85000"/>
                  <a:lumOff val="15000"/>
                </a:schemeClr>
              </a:solidFill>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a:p>
            <a:pPr algn="just">
              <a:lnSpc>
                <a:spcPts val="2500"/>
              </a:lnSpc>
            </a:pPr>
            <a:r>
              <a:rPr lang="en-US" altLang="zh-CN" dirty="0">
                <a:solidFill>
                  <a:schemeClr val="tx1">
                    <a:lumMod val="85000"/>
                    <a:lumOff val="15000"/>
                  </a:schemeClr>
                </a:solidFill>
                <a:latin typeface="字魂35号-经典雅黑" panose="00000500000000000000" pitchFamily="2" charset="-122"/>
                <a:ea typeface="字魂35号-经典雅黑" panose="00000500000000000000" pitchFamily="2" charset="-122"/>
                <a:sym typeface="字魂35号-经典雅黑" panose="00000500000000000000" pitchFamily="2" charset="-122"/>
              </a:rPr>
              <a:t>  </a:t>
            </a:r>
            <a:r>
              <a:rPr lang="zh-CN" altLang="en-US" dirty="0">
                <a:solidFill>
                  <a:schemeClr val="tx1">
                    <a:lumMod val="85000"/>
                    <a:lumOff val="15000"/>
                  </a:schemeClr>
                </a:solidFill>
                <a:latin typeface="字魂35号-经典雅黑" panose="00000500000000000000" pitchFamily="2" charset="-122"/>
                <a:ea typeface="字魂35号-经典雅黑" panose="00000500000000000000" pitchFamily="2" charset="-122"/>
                <a:sym typeface="字魂35号-经典雅黑" panose="00000500000000000000" pitchFamily="2" charset="-122"/>
              </a:rPr>
              <a:t>患者可以在家中随时进行康复训练，节约时间和成本，同时提高康复过程的连续性。</a:t>
            </a:r>
            <a:endParaRPr lang="zh-CN" altLang="en-US" dirty="0">
              <a:solidFill>
                <a:schemeClr val="tx1">
                  <a:lumMod val="85000"/>
                  <a:lumOff val="15000"/>
                </a:schemeClr>
              </a:solidFill>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13" name="Rectangle 25"/>
          <p:cNvSpPr/>
          <p:nvPr>
            <p:custDataLst>
              <p:tags r:id="rId7"/>
            </p:custDataLst>
          </p:nvPr>
        </p:nvSpPr>
        <p:spPr>
          <a:xfrm>
            <a:off x="8181756" y="2604988"/>
            <a:ext cx="2891574" cy="2656205"/>
          </a:xfrm>
          <a:prstGeom prst="rect">
            <a:avLst/>
          </a:prstGeom>
        </p:spPr>
        <p:txBody>
          <a:bodyPr wrap="square">
            <a:spAutoFit/>
          </a:bodyPr>
          <a:lstStyle/>
          <a:p>
            <a:pPr algn="just">
              <a:lnSpc>
                <a:spcPts val="2500"/>
              </a:lnSpc>
            </a:pPr>
            <a:r>
              <a:rPr lang="en-US" altLang="zh-CN" dirty="0">
                <a:solidFill>
                  <a:schemeClr val="tx1">
                    <a:lumMod val="85000"/>
                    <a:lumOff val="15000"/>
                  </a:schemeClr>
                </a:solidFill>
                <a:latin typeface="字魂35号-经典雅黑" panose="00000500000000000000" pitchFamily="2" charset="-122"/>
                <a:ea typeface="字魂35号-经典雅黑" panose="00000500000000000000" pitchFamily="2" charset="-122"/>
                <a:sym typeface="字魂35号-经典雅黑" panose="00000500000000000000" pitchFamily="2" charset="-122"/>
              </a:rPr>
              <a:t>  </a:t>
            </a:r>
            <a:r>
              <a:rPr lang="zh-CN" altLang="en-US" dirty="0">
                <a:solidFill>
                  <a:schemeClr val="tx1">
                    <a:lumMod val="85000"/>
                    <a:lumOff val="15000"/>
                  </a:schemeClr>
                </a:solidFill>
                <a:latin typeface="字魂35号-经典雅黑" panose="00000500000000000000" pitchFamily="2" charset="-122"/>
                <a:ea typeface="字魂35号-经典雅黑" panose="00000500000000000000" pitchFamily="2" charset="-122"/>
                <a:sym typeface="字魂35号-经典雅黑" panose="00000500000000000000" pitchFamily="2" charset="-122"/>
              </a:rPr>
              <a:t>系统化、个性化的康复训练可以有效缩短康复时间，降低医疗资源的消耗和成本。</a:t>
            </a:r>
            <a:endParaRPr lang="zh-CN" altLang="en-US" dirty="0">
              <a:solidFill>
                <a:schemeClr val="tx1">
                  <a:lumMod val="85000"/>
                  <a:lumOff val="15000"/>
                </a:schemeClr>
              </a:solidFill>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a:p>
            <a:pPr algn="just">
              <a:lnSpc>
                <a:spcPts val="2500"/>
              </a:lnSpc>
            </a:pPr>
            <a:r>
              <a:rPr lang="en-US" altLang="zh-CN" dirty="0">
                <a:solidFill>
                  <a:schemeClr val="tx1">
                    <a:lumMod val="85000"/>
                    <a:lumOff val="15000"/>
                  </a:schemeClr>
                </a:solidFill>
                <a:latin typeface="字魂35号-经典雅黑" panose="00000500000000000000" pitchFamily="2" charset="-122"/>
                <a:ea typeface="字魂35号-经典雅黑" panose="00000500000000000000" pitchFamily="2" charset="-122"/>
                <a:sym typeface="字魂35号-经典雅黑" panose="00000500000000000000" pitchFamily="2" charset="-122"/>
              </a:rPr>
              <a:t>  </a:t>
            </a:r>
            <a:r>
              <a:rPr lang="zh-CN" altLang="en-US" dirty="0">
                <a:solidFill>
                  <a:schemeClr val="tx1">
                    <a:lumMod val="85000"/>
                    <a:lumOff val="15000"/>
                  </a:schemeClr>
                </a:solidFill>
                <a:latin typeface="字魂35号-经典雅黑" panose="00000500000000000000" pitchFamily="2" charset="-122"/>
                <a:ea typeface="字魂35号-经典雅黑" panose="00000500000000000000" pitchFamily="2" charset="-122"/>
                <a:sym typeface="字魂35号-经典雅黑" panose="00000500000000000000" pitchFamily="2" charset="-122"/>
              </a:rPr>
              <a:t>减少医疗人员的负担，让他们可以将更多的时间和精力投入到需要高度专业技能的医疗服务中。</a:t>
            </a:r>
            <a:endParaRPr lang="zh-CN" altLang="en-US" dirty="0">
              <a:solidFill>
                <a:schemeClr val="tx1">
                  <a:lumMod val="85000"/>
                  <a:lumOff val="15000"/>
                </a:schemeClr>
              </a:solidFill>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24" name="4"/>
          <p:cNvSpPr/>
          <p:nvPr>
            <p:custDataLst>
              <p:tags r:id="rId8"/>
            </p:custDataLst>
          </p:nvPr>
        </p:nvSpPr>
        <p:spPr>
          <a:xfrm>
            <a:off x="8298170" y="1966801"/>
            <a:ext cx="573588" cy="573588"/>
          </a:xfrm>
          <a:prstGeom prst="roundRect">
            <a:avLst/>
          </a:prstGeom>
          <a:solidFill>
            <a:srgbClr val="2B6587"/>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buClrTx/>
              <a:buSzTx/>
              <a:buFontTx/>
            </a:pPr>
            <a:endParaRPr lang="zh-CN" altLang="en-US">
              <a:solidFill>
                <a:schemeClr val="tx1">
                  <a:lumMod val="85000"/>
                  <a:lumOff val="15000"/>
                </a:schemeClr>
              </a:solidFill>
              <a:latin typeface="字魂35号-经典雅黑" panose="00000500000000000000" pitchFamily="2" charset="-122"/>
              <a:ea typeface="字魂35号-经典雅黑" panose="00000500000000000000" pitchFamily="2" charset="-122"/>
              <a:cs typeface="+mn-ea"/>
              <a:sym typeface="+mn-lt"/>
            </a:endParaRPr>
          </a:p>
        </p:txBody>
      </p:sp>
      <p:sp>
        <p:nvSpPr>
          <p:cNvPr id="30" name="3"/>
          <p:cNvSpPr/>
          <p:nvPr>
            <p:custDataLst>
              <p:tags r:id="rId9"/>
            </p:custDataLst>
          </p:nvPr>
        </p:nvSpPr>
        <p:spPr>
          <a:xfrm>
            <a:off x="4732010" y="1966801"/>
            <a:ext cx="573588" cy="573588"/>
          </a:xfrm>
          <a:prstGeom prst="roundRect">
            <a:avLst/>
          </a:prstGeom>
          <a:solidFill>
            <a:srgbClr val="2B6587"/>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buClrTx/>
              <a:buSzTx/>
              <a:buFontTx/>
            </a:pPr>
            <a:endParaRPr lang="zh-CN" altLang="en-US">
              <a:solidFill>
                <a:schemeClr val="tx1">
                  <a:lumMod val="85000"/>
                  <a:lumOff val="15000"/>
                </a:schemeClr>
              </a:solidFill>
              <a:latin typeface="字魂35号-经典雅黑" panose="00000500000000000000" pitchFamily="2" charset="-122"/>
              <a:ea typeface="字魂35号-经典雅黑" panose="00000500000000000000" pitchFamily="2" charset="-122"/>
              <a:cs typeface="+mn-ea"/>
              <a:sym typeface="+mn-lt"/>
            </a:endParaRPr>
          </a:p>
        </p:txBody>
      </p:sp>
      <p:grpSp>
        <p:nvGrpSpPr>
          <p:cNvPr id="32" name="Group 3"/>
          <p:cNvGrpSpPr/>
          <p:nvPr>
            <p:custDataLst>
              <p:tags r:id="rId10"/>
            </p:custDataLst>
          </p:nvPr>
        </p:nvGrpSpPr>
        <p:grpSpPr>
          <a:xfrm>
            <a:off x="1136462" y="1966801"/>
            <a:ext cx="573588" cy="573588"/>
            <a:chOff x="1136462" y="1966801"/>
            <a:chExt cx="573588" cy="573588"/>
          </a:xfrm>
          <a:effectLst>
            <a:outerShdw blurRad="254000" dist="63500" dir="2700000" algn="tl" rotWithShape="0">
              <a:prstClr val="black">
                <a:alpha val="25000"/>
              </a:prstClr>
            </a:outerShdw>
          </a:effectLst>
        </p:grpSpPr>
        <p:sp>
          <p:nvSpPr>
            <p:cNvPr id="33" name="Rounded Rectangle 4"/>
            <p:cNvSpPr/>
            <p:nvPr>
              <p:custDataLst>
                <p:tags r:id="rId11"/>
              </p:custDataLst>
            </p:nvPr>
          </p:nvSpPr>
          <p:spPr>
            <a:xfrm>
              <a:off x="1136462" y="1966801"/>
              <a:ext cx="573588" cy="573588"/>
            </a:xfrm>
            <a:prstGeom prst="roundRect">
              <a:avLst/>
            </a:prstGeom>
            <a:solidFill>
              <a:srgbClr val="2B6587"/>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buClrTx/>
                <a:buSzTx/>
                <a:buFontTx/>
              </a:pPr>
              <a:endParaRPr lang="zh-CN" altLang="en-US">
                <a:solidFill>
                  <a:schemeClr val="tx1">
                    <a:lumMod val="85000"/>
                    <a:lumOff val="15000"/>
                  </a:schemeClr>
                </a:solidFill>
                <a:latin typeface="字魂35号-经典雅黑" panose="00000500000000000000" pitchFamily="2" charset="-122"/>
                <a:ea typeface="字魂35号-经典雅黑" panose="00000500000000000000" pitchFamily="2" charset="-122"/>
                <a:cs typeface="+mn-ea"/>
                <a:sym typeface="+mn-lt"/>
              </a:endParaRPr>
            </a:p>
          </p:txBody>
        </p:sp>
        <p:sp>
          <p:nvSpPr>
            <p:cNvPr id="34" name="Freeform 165"/>
            <p:cNvSpPr>
              <a:spLocks noChangeAspect="1" noChangeArrowheads="1"/>
            </p:cNvSpPr>
            <p:nvPr>
              <p:custDataLst>
                <p:tags r:id="rId12"/>
              </p:custDataLst>
            </p:nvPr>
          </p:nvSpPr>
          <p:spPr bwMode="auto">
            <a:xfrm>
              <a:off x="1247616" y="2077911"/>
              <a:ext cx="351279" cy="351368"/>
            </a:xfrm>
            <a:custGeom>
              <a:avLst/>
              <a:gdLst>
                <a:gd name="T0" fmla="*/ 177 w 553"/>
                <a:gd name="T1" fmla="*/ 186 h 552"/>
                <a:gd name="T2" fmla="*/ 52 w 553"/>
                <a:gd name="T3" fmla="*/ 61 h 552"/>
                <a:gd name="T4" fmla="*/ 104 w 553"/>
                <a:gd name="T5" fmla="*/ 9 h 552"/>
                <a:gd name="T6" fmla="*/ 125 w 553"/>
                <a:gd name="T7" fmla="*/ 9 h 552"/>
                <a:gd name="T8" fmla="*/ 229 w 553"/>
                <a:gd name="T9" fmla="*/ 103 h 552"/>
                <a:gd name="T10" fmla="*/ 229 w 553"/>
                <a:gd name="T11" fmla="*/ 134 h 552"/>
                <a:gd name="T12" fmla="*/ 187 w 553"/>
                <a:gd name="T13" fmla="*/ 176 h 552"/>
                <a:gd name="T14" fmla="*/ 177 w 553"/>
                <a:gd name="T15" fmla="*/ 186 h 552"/>
                <a:gd name="T16" fmla="*/ 281 w 553"/>
                <a:gd name="T17" fmla="*/ 384 h 552"/>
                <a:gd name="T18" fmla="*/ 219 w 553"/>
                <a:gd name="T19" fmla="*/ 332 h 552"/>
                <a:gd name="T20" fmla="*/ 167 w 553"/>
                <a:gd name="T21" fmla="*/ 269 h 552"/>
                <a:gd name="T22" fmla="*/ 156 w 553"/>
                <a:gd name="T23" fmla="*/ 207 h 552"/>
                <a:gd name="T24" fmla="*/ 31 w 553"/>
                <a:gd name="T25" fmla="*/ 82 h 552"/>
                <a:gd name="T26" fmla="*/ 31 w 553"/>
                <a:gd name="T27" fmla="*/ 259 h 552"/>
                <a:gd name="T28" fmla="*/ 84 w 553"/>
                <a:gd name="T29" fmla="*/ 332 h 552"/>
                <a:gd name="T30" fmla="*/ 146 w 553"/>
                <a:gd name="T31" fmla="*/ 405 h 552"/>
                <a:gd name="T32" fmla="*/ 219 w 553"/>
                <a:gd name="T33" fmla="*/ 467 h 552"/>
                <a:gd name="T34" fmla="*/ 292 w 553"/>
                <a:gd name="T35" fmla="*/ 519 h 552"/>
                <a:gd name="T36" fmla="*/ 469 w 553"/>
                <a:gd name="T37" fmla="*/ 530 h 552"/>
                <a:gd name="T38" fmla="*/ 344 w 553"/>
                <a:gd name="T39" fmla="*/ 394 h 552"/>
                <a:gd name="T40" fmla="*/ 281 w 553"/>
                <a:gd name="T41" fmla="*/ 384 h 552"/>
                <a:gd name="T42" fmla="*/ 542 w 553"/>
                <a:gd name="T43" fmla="*/ 426 h 552"/>
                <a:gd name="T44" fmla="*/ 448 w 553"/>
                <a:gd name="T45" fmla="*/ 321 h 552"/>
                <a:gd name="T46" fmla="*/ 417 w 553"/>
                <a:gd name="T47" fmla="*/ 321 h 552"/>
                <a:gd name="T48" fmla="*/ 396 w 553"/>
                <a:gd name="T49" fmla="*/ 353 h 552"/>
                <a:gd name="T50" fmla="*/ 375 w 553"/>
                <a:gd name="T51" fmla="*/ 363 h 552"/>
                <a:gd name="T52" fmla="*/ 364 w 553"/>
                <a:gd name="T53" fmla="*/ 374 h 552"/>
                <a:gd name="T54" fmla="*/ 500 w 553"/>
                <a:gd name="T55" fmla="*/ 499 h 552"/>
                <a:gd name="T56" fmla="*/ 542 w 553"/>
                <a:gd name="T57" fmla="*/ 446 h 552"/>
                <a:gd name="T58" fmla="*/ 542 w 553"/>
                <a:gd name="T59" fmla="*/ 426 h 552"/>
                <a:gd name="T60" fmla="*/ 542 w 553"/>
                <a:gd name="T61" fmla="*/ 426 h 552"/>
                <a:gd name="T62" fmla="*/ 542 w 553"/>
                <a:gd name="T63" fmla="*/ 426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53" h="552">
                  <a:moveTo>
                    <a:pt x="177" y="186"/>
                  </a:moveTo>
                  <a:cubicBezTo>
                    <a:pt x="52" y="61"/>
                    <a:pt x="52" y="61"/>
                    <a:pt x="52" y="61"/>
                  </a:cubicBezTo>
                  <a:cubicBezTo>
                    <a:pt x="73" y="40"/>
                    <a:pt x="84" y="19"/>
                    <a:pt x="104" y="9"/>
                  </a:cubicBezTo>
                  <a:cubicBezTo>
                    <a:pt x="104" y="0"/>
                    <a:pt x="125" y="0"/>
                    <a:pt x="125" y="9"/>
                  </a:cubicBezTo>
                  <a:cubicBezTo>
                    <a:pt x="229" y="103"/>
                    <a:pt x="229" y="103"/>
                    <a:pt x="229" y="103"/>
                  </a:cubicBezTo>
                  <a:cubicBezTo>
                    <a:pt x="229" y="113"/>
                    <a:pt x="229" y="124"/>
                    <a:pt x="229" y="134"/>
                  </a:cubicBezTo>
                  <a:cubicBezTo>
                    <a:pt x="187" y="176"/>
                    <a:pt x="187" y="176"/>
                    <a:pt x="187" y="176"/>
                  </a:cubicBezTo>
                  <a:cubicBezTo>
                    <a:pt x="177" y="176"/>
                    <a:pt x="177" y="176"/>
                    <a:pt x="177" y="186"/>
                  </a:cubicBezTo>
                  <a:close/>
                  <a:moveTo>
                    <a:pt x="281" y="384"/>
                  </a:moveTo>
                  <a:cubicBezTo>
                    <a:pt x="260" y="374"/>
                    <a:pt x="239" y="353"/>
                    <a:pt x="219" y="332"/>
                  </a:cubicBezTo>
                  <a:cubicBezTo>
                    <a:pt x="198" y="311"/>
                    <a:pt x="187" y="290"/>
                    <a:pt x="167" y="269"/>
                  </a:cubicBezTo>
                  <a:cubicBezTo>
                    <a:pt x="146" y="259"/>
                    <a:pt x="146" y="228"/>
                    <a:pt x="156" y="207"/>
                  </a:cubicBezTo>
                  <a:cubicBezTo>
                    <a:pt x="31" y="82"/>
                    <a:pt x="31" y="82"/>
                    <a:pt x="31" y="82"/>
                  </a:cubicBezTo>
                  <a:cubicBezTo>
                    <a:pt x="0" y="113"/>
                    <a:pt x="0" y="186"/>
                    <a:pt x="31" y="259"/>
                  </a:cubicBezTo>
                  <a:cubicBezTo>
                    <a:pt x="52" y="280"/>
                    <a:pt x="63" y="311"/>
                    <a:pt x="84" y="332"/>
                  </a:cubicBezTo>
                  <a:cubicBezTo>
                    <a:pt x="104" y="363"/>
                    <a:pt x="125" y="384"/>
                    <a:pt x="146" y="405"/>
                  </a:cubicBezTo>
                  <a:cubicBezTo>
                    <a:pt x="167" y="426"/>
                    <a:pt x="187" y="446"/>
                    <a:pt x="219" y="467"/>
                  </a:cubicBezTo>
                  <a:cubicBezTo>
                    <a:pt x="239" y="488"/>
                    <a:pt x="271" y="509"/>
                    <a:pt x="292" y="519"/>
                  </a:cubicBezTo>
                  <a:cubicBezTo>
                    <a:pt x="364" y="551"/>
                    <a:pt x="437" y="551"/>
                    <a:pt x="469" y="530"/>
                  </a:cubicBezTo>
                  <a:cubicBezTo>
                    <a:pt x="344" y="394"/>
                    <a:pt x="344" y="394"/>
                    <a:pt x="344" y="394"/>
                  </a:cubicBezTo>
                  <a:cubicBezTo>
                    <a:pt x="323" y="405"/>
                    <a:pt x="292" y="405"/>
                    <a:pt x="281" y="384"/>
                  </a:cubicBezTo>
                  <a:close/>
                  <a:moveTo>
                    <a:pt x="542" y="426"/>
                  </a:moveTo>
                  <a:cubicBezTo>
                    <a:pt x="448" y="321"/>
                    <a:pt x="448" y="321"/>
                    <a:pt x="448" y="321"/>
                  </a:cubicBezTo>
                  <a:cubicBezTo>
                    <a:pt x="437" y="321"/>
                    <a:pt x="427" y="321"/>
                    <a:pt x="417" y="321"/>
                  </a:cubicBezTo>
                  <a:cubicBezTo>
                    <a:pt x="396" y="353"/>
                    <a:pt x="396" y="353"/>
                    <a:pt x="396" y="353"/>
                  </a:cubicBezTo>
                  <a:cubicBezTo>
                    <a:pt x="375" y="363"/>
                    <a:pt x="375" y="363"/>
                    <a:pt x="375" y="363"/>
                  </a:cubicBezTo>
                  <a:cubicBezTo>
                    <a:pt x="375" y="374"/>
                    <a:pt x="375" y="374"/>
                    <a:pt x="364" y="374"/>
                  </a:cubicBezTo>
                  <a:cubicBezTo>
                    <a:pt x="500" y="499"/>
                    <a:pt x="500" y="499"/>
                    <a:pt x="500" y="499"/>
                  </a:cubicBezTo>
                  <a:cubicBezTo>
                    <a:pt x="510" y="488"/>
                    <a:pt x="531" y="467"/>
                    <a:pt x="542" y="446"/>
                  </a:cubicBezTo>
                  <a:cubicBezTo>
                    <a:pt x="552" y="446"/>
                    <a:pt x="552" y="436"/>
                    <a:pt x="542" y="426"/>
                  </a:cubicBezTo>
                  <a:close/>
                  <a:moveTo>
                    <a:pt x="542" y="426"/>
                  </a:moveTo>
                  <a:lnTo>
                    <a:pt x="542" y="426"/>
                  </a:lnTo>
                  <a:close/>
                </a:path>
              </a:pathLst>
            </a:custGeom>
            <a:solidFill>
              <a:schemeClr val="bg1"/>
            </a:solidFill>
            <a:ln>
              <a:noFill/>
            </a:ln>
            <a:effectLst/>
          </p:spPr>
          <p:txBody>
            <a:bodyPr wrap="none" lIns="243785" tIns="121892" rIns="243785" bIns="121892" anchor="ctr"/>
            <a:lstStyle/>
            <a:p>
              <a:pPr>
                <a:defRPr/>
              </a:pPr>
              <a:endParaRPr lang="en-US" sz="24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mn-ea"/>
                <a:sym typeface="+mn-lt"/>
              </a:endParaRPr>
            </a:p>
          </p:txBody>
        </p:sp>
      </p:grpSp>
      <p:sp>
        <p:nvSpPr>
          <p:cNvPr id="36" name="2"/>
          <p:cNvSpPr/>
          <p:nvPr>
            <p:custDataLst>
              <p:tags r:id="rId13"/>
            </p:custDataLst>
          </p:nvPr>
        </p:nvSpPr>
        <p:spPr>
          <a:xfrm>
            <a:off x="4877289" y="2080502"/>
            <a:ext cx="311613" cy="321513"/>
          </a:xfrm>
          <a:custGeom>
            <a:avLst/>
            <a:gdLst>
              <a:gd name="T0" fmla="*/ 40 w 7790"/>
              <a:gd name="T1" fmla="*/ 0 h 8036"/>
              <a:gd name="T2" fmla="*/ 3458 w 7790"/>
              <a:gd name="T3" fmla="*/ 0 h 8036"/>
              <a:gd name="T4" fmla="*/ 3458 w 7790"/>
              <a:gd name="T5" fmla="*/ 3418 h 8036"/>
              <a:gd name="T6" fmla="*/ 40 w 7790"/>
              <a:gd name="T7" fmla="*/ 3418 h 8036"/>
              <a:gd name="T8" fmla="*/ 40 w 7790"/>
              <a:gd name="T9" fmla="*/ 0 h 8036"/>
              <a:gd name="T10" fmla="*/ 7790 w 7790"/>
              <a:gd name="T11" fmla="*/ 1695 h 8036"/>
              <a:gd name="T12" fmla="*/ 6170 w 7790"/>
              <a:gd name="T13" fmla="*/ 103 h 8036"/>
              <a:gd name="T14" fmla="*/ 4577 w 7790"/>
              <a:gd name="T15" fmla="*/ 1723 h 8036"/>
              <a:gd name="T16" fmla="*/ 6198 w 7790"/>
              <a:gd name="T17" fmla="*/ 3316 h 8036"/>
              <a:gd name="T18" fmla="*/ 7790 w 7790"/>
              <a:gd name="T19" fmla="*/ 1695 h 8036"/>
              <a:gd name="T20" fmla="*/ 0 w 7790"/>
              <a:gd name="T21" fmla="*/ 4618 h 8036"/>
              <a:gd name="T22" fmla="*/ 3417 w 7790"/>
              <a:gd name="T23" fmla="*/ 4618 h 8036"/>
              <a:gd name="T24" fmla="*/ 3417 w 7790"/>
              <a:gd name="T25" fmla="*/ 8036 h 8036"/>
              <a:gd name="T26" fmla="*/ 0 w 7790"/>
              <a:gd name="T27" fmla="*/ 8036 h 8036"/>
              <a:gd name="T28" fmla="*/ 0 w 7790"/>
              <a:gd name="T29" fmla="*/ 4618 h 8036"/>
              <a:gd name="T30" fmla="*/ 4353 w 7790"/>
              <a:gd name="T31" fmla="*/ 4618 h 8036"/>
              <a:gd name="T32" fmla="*/ 7770 w 7790"/>
              <a:gd name="T33" fmla="*/ 4618 h 8036"/>
              <a:gd name="T34" fmla="*/ 7770 w 7790"/>
              <a:gd name="T35" fmla="*/ 8036 h 8036"/>
              <a:gd name="T36" fmla="*/ 4353 w 7790"/>
              <a:gd name="T37" fmla="*/ 8036 h 8036"/>
              <a:gd name="T38" fmla="*/ 4353 w 7790"/>
              <a:gd name="T39" fmla="*/ 4618 h 8036"/>
              <a:gd name="T40" fmla="*/ 4353 w 7790"/>
              <a:gd name="T41" fmla="*/ 4618 h 8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790" h="8036">
                <a:moveTo>
                  <a:pt x="40" y="0"/>
                </a:moveTo>
                <a:lnTo>
                  <a:pt x="3458" y="0"/>
                </a:lnTo>
                <a:lnTo>
                  <a:pt x="3458" y="3418"/>
                </a:lnTo>
                <a:lnTo>
                  <a:pt x="40" y="3418"/>
                </a:lnTo>
                <a:lnTo>
                  <a:pt x="40" y="0"/>
                </a:lnTo>
                <a:close/>
                <a:moveTo>
                  <a:pt x="7790" y="1695"/>
                </a:moveTo>
                <a:lnTo>
                  <a:pt x="6170" y="103"/>
                </a:lnTo>
                <a:lnTo>
                  <a:pt x="4577" y="1723"/>
                </a:lnTo>
                <a:lnTo>
                  <a:pt x="6198" y="3316"/>
                </a:lnTo>
                <a:lnTo>
                  <a:pt x="7790" y="1695"/>
                </a:lnTo>
                <a:close/>
                <a:moveTo>
                  <a:pt x="0" y="4618"/>
                </a:moveTo>
                <a:lnTo>
                  <a:pt x="3417" y="4618"/>
                </a:lnTo>
                <a:lnTo>
                  <a:pt x="3417" y="8036"/>
                </a:lnTo>
                <a:lnTo>
                  <a:pt x="0" y="8036"/>
                </a:lnTo>
                <a:lnTo>
                  <a:pt x="0" y="4618"/>
                </a:lnTo>
                <a:close/>
                <a:moveTo>
                  <a:pt x="4353" y="4618"/>
                </a:moveTo>
                <a:lnTo>
                  <a:pt x="7770" y="4618"/>
                </a:lnTo>
                <a:lnTo>
                  <a:pt x="7770" y="8036"/>
                </a:lnTo>
                <a:lnTo>
                  <a:pt x="4353" y="8036"/>
                </a:lnTo>
                <a:lnTo>
                  <a:pt x="4353" y="4618"/>
                </a:lnTo>
                <a:close/>
                <a:moveTo>
                  <a:pt x="4353" y="4618"/>
                </a:moveTo>
                <a:close/>
              </a:path>
            </a:pathLst>
          </a:cu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buClrTx/>
              <a:buSzTx/>
              <a:buFontTx/>
            </a:pPr>
            <a:endParaRPr lang="zh-CN" altLang="en-US">
              <a:gradFill>
                <a:gsLst>
                  <a:gs pos="36000">
                    <a:srgbClr val="0059AA"/>
                  </a:gs>
                  <a:gs pos="100000">
                    <a:srgbClr val="7CD0F1"/>
                  </a:gs>
                </a:gsLst>
                <a:lin ang="2700000" scaled="0"/>
              </a:gradFill>
              <a:cs typeface="+mn-ea"/>
              <a:sym typeface="+mn-lt"/>
            </a:endParaRPr>
          </a:p>
        </p:txBody>
      </p:sp>
      <p:sp>
        <p:nvSpPr>
          <p:cNvPr id="42" name="1"/>
          <p:cNvSpPr/>
          <p:nvPr>
            <p:custDataLst>
              <p:tags r:id="rId14"/>
            </p:custDataLst>
          </p:nvPr>
        </p:nvSpPr>
        <p:spPr>
          <a:xfrm>
            <a:off x="8433992" y="2104441"/>
            <a:ext cx="321454" cy="273634"/>
          </a:xfrm>
          <a:custGeom>
            <a:avLst/>
            <a:gdLst>
              <a:gd name="T0" fmla="*/ 12330 w 12804"/>
              <a:gd name="T1" fmla="*/ 2371 h 10907"/>
              <a:gd name="T2" fmla="*/ 11382 w 12804"/>
              <a:gd name="T3" fmla="*/ 2371 h 10907"/>
              <a:gd name="T4" fmla="*/ 11382 w 12804"/>
              <a:gd name="T5" fmla="*/ 3319 h 10907"/>
              <a:gd name="T6" fmla="*/ 10907 w 12804"/>
              <a:gd name="T7" fmla="*/ 3793 h 10907"/>
              <a:gd name="T8" fmla="*/ 10433 w 12804"/>
              <a:gd name="T9" fmla="*/ 3319 h 10907"/>
              <a:gd name="T10" fmla="*/ 10433 w 12804"/>
              <a:gd name="T11" fmla="*/ 2371 h 10907"/>
              <a:gd name="T12" fmla="*/ 9485 w 12804"/>
              <a:gd name="T13" fmla="*/ 2371 h 10907"/>
              <a:gd name="T14" fmla="*/ 9010 w 12804"/>
              <a:gd name="T15" fmla="*/ 1897 h 10907"/>
              <a:gd name="T16" fmla="*/ 9485 w 12804"/>
              <a:gd name="T17" fmla="*/ 1422 h 10907"/>
              <a:gd name="T18" fmla="*/ 10433 w 12804"/>
              <a:gd name="T19" fmla="*/ 1422 h 10907"/>
              <a:gd name="T20" fmla="*/ 10433 w 12804"/>
              <a:gd name="T21" fmla="*/ 474 h 10907"/>
              <a:gd name="T22" fmla="*/ 10907 w 12804"/>
              <a:gd name="T23" fmla="*/ 0 h 10907"/>
              <a:gd name="T24" fmla="*/ 11382 w 12804"/>
              <a:gd name="T25" fmla="*/ 474 h 10907"/>
              <a:gd name="T26" fmla="*/ 11382 w 12804"/>
              <a:gd name="T27" fmla="*/ 1422 h 10907"/>
              <a:gd name="T28" fmla="*/ 12330 w 12804"/>
              <a:gd name="T29" fmla="*/ 1422 h 10907"/>
              <a:gd name="T30" fmla="*/ 12804 w 12804"/>
              <a:gd name="T31" fmla="*/ 1897 h 10907"/>
              <a:gd name="T32" fmla="*/ 12330 w 12804"/>
              <a:gd name="T33" fmla="*/ 2371 h 10907"/>
              <a:gd name="T34" fmla="*/ 9485 w 12804"/>
              <a:gd name="T35" fmla="*/ 4031 h 10907"/>
              <a:gd name="T36" fmla="*/ 8773 w 12804"/>
              <a:gd name="T37" fmla="*/ 4742 h 10907"/>
              <a:gd name="T38" fmla="*/ 8062 w 12804"/>
              <a:gd name="T39" fmla="*/ 4031 h 10907"/>
              <a:gd name="T40" fmla="*/ 8773 w 12804"/>
              <a:gd name="T41" fmla="*/ 3319 h 10907"/>
              <a:gd name="T42" fmla="*/ 9485 w 12804"/>
              <a:gd name="T43" fmla="*/ 4031 h 10907"/>
              <a:gd name="T44" fmla="*/ 7588 w 12804"/>
              <a:gd name="T45" fmla="*/ 2371 h 10907"/>
              <a:gd name="T46" fmla="*/ 948 w 12804"/>
              <a:gd name="T47" fmla="*/ 2371 h 10907"/>
              <a:gd name="T48" fmla="*/ 948 w 12804"/>
              <a:gd name="T49" fmla="*/ 8980 h 10907"/>
              <a:gd name="T50" fmla="*/ 3764 w 12804"/>
              <a:gd name="T51" fmla="*/ 4327 h 10907"/>
              <a:gd name="T52" fmla="*/ 6868 w 12804"/>
              <a:gd name="T53" fmla="*/ 9010 h 10907"/>
              <a:gd name="T54" fmla="*/ 8454 w 12804"/>
              <a:gd name="T55" fmla="*/ 6639 h 10907"/>
              <a:gd name="T56" fmla="*/ 9959 w 12804"/>
              <a:gd name="T57" fmla="*/ 8980 h 10907"/>
              <a:gd name="T58" fmla="*/ 10433 w 12804"/>
              <a:gd name="T59" fmla="*/ 8980 h 10907"/>
              <a:gd name="T60" fmla="*/ 10433 w 12804"/>
              <a:gd name="T61" fmla="*/ 6165 h 10907"/>
              <a:gd name="T62" fmla="*/ 10907 w 12804"/>
              <a:gd name="T63" fmla="*/ 5690 h 10907"/>
              <a:gd name="T64" fmla="*/ 11382 w 12804"/>
              <a:gd name="T65" fmla="*/ 6165 h 10907"/>
              <a:gd name="T66" fmla="*/ 11382 w 12804"/>
              <a:gd name="T67" fmla="*/ 9959 h 10907"/>
              <a:gd name="T68" fmla="*/ 10433 w 12804"/>
              <a:gd name="T69" fmla="*/ 10907 h 10907"/>
              <a:gd name="T70" fmla="*/ 948 w 12804"/>
              <a:gd name="T71" fmla="*/ 10907 h 10907"/>
              <a:gd name="T72" fmla="*/ 0 w 12804"/>
              <a:gd name="T73" fmla="*/ 9959 h 10907"/>
              <a:gd name="T74" fmla="*/ 0 w 12804"/>
              <a:gd name="T75" fmla="*/ 2371 h 10907"/>
              <a:gd name="T76" fmla="*/ 948 w 12804"/>
              <a:gd name="T77" fmla="*/ 1422 h 10907"/>
              <a:gd name="T78" fmla="*/ 7588 w 12804"/>
              <a:gd name="T79" fmla="*/ 1422 h 10907"/>
              <a:gd name="T80" fmla="*/ 8062 w 12804"/>
              <a:gd name="T81" fmla="*/ 1897 h 10907"/>
              <a:gd name="T82" fmla="*/ 7588 w 12804"/>
              <a:gd name="T83" fmla="*/ 2371 h 10907"/>
              <a:gd name="T84" fmla="*/ 7588 w 12804"/>
              <a:gd name="T85" fmla="*/ 2371 h 10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04" h="10907">
                <a:moveTo>
                  <a:pt x="12330" y="2371"/>
                </a:moveTo>
                <a:lnTo>
                  <a:pt x="11382" y="2371"/>
                </a:lnTo>
                <a:lnTo>
                  <a:pt x="11382" y="3319"/>
                </a:lnTo>
                <a:cubicBezTo>
                  <a:pt x="11382" y="3581"/>
                  <a:pt x="11169" y="3793"/>
                  <a:pt x="10907" y="3793"/>
                </a:cubicBezTo>
                <a:cubicBezTo>
                  <a:pt x="10646" y="3793"/>
                  <a:pt x="10433" y="3581"/>
                  <a:pt x="10433" y="3319"/>
                </a:cubicBezTo>
                <a:lnTo>
                  <a:pt x="10433" y="2371"/>
                </a:lnTo>
                <a:lnTo>
                  <a:pt x="9485" y="2371"/>
                </a:lnTo>
                <a:cubicBezTo>
                  <a:pt x="9223" y="2371"/>
                  <a:pt x="9010" y="2158"/>
                  <a:pt x="9010" y="1897"/>
                </a:cubicBezTo>
                <a:cubicBezTo>
                  <a:pt x="9010" y="1635"/>
                  <a:pt x="9223" y="1422"/>
                  <a:pt x="9485" y="1422"/>
                </a:cubicBezTo>
                <a:lnTo>
                  <a:pt x="10433" y="1422"/>
                </a:lnTo>
                <a:lnTo>
                  <a:pt x="10433" y="474"/>
                </a:lnTo>
                <a:cubicBezTo>
                  <a:pt x="10433" y="212"/>
                  <a:pt x="10646" y="0"/>
                  <a:pt x="10907" y="0"/>
                </a:cubicBezTo>
                <a:cubicBezTo>
                  <a:pt x="11169" y="0"/>
                  <a:pt x="11382" y="212"/>
                  <a:pt x="11382" y="474"/>
                </a:cubicBezTo>
                <a:lnTo>
                  <a:pt x="11382" y="1422"/>
                </a:lnTo>
                <a:lnTo>
                  <a:pt x="12330" y="1422"/>
                </a:lnTo>
                <a:cubicBezTo>
                  <a:pt x="12592" y="1422"/>
                  <a:pt x="12804" y="1635"/>
                  <a:pt x="12804" y="1897"/>
                </a:cubicBezTo>
                <a:cubicBezTo>
                  <a:pt x="12804" y="2158"/>
                  <a:pt x="12592" y="2371"/>
                  <a:pt x="12330" y="2371"/>
                </a:cubicBezTo>
                <a:close/>
                <a:moveTo>
                  <a:pt x="9485" y="4031"/>
                </a:moveTo>
                <a:cubicBezTo>
                  <a:pt x="9485" y="4423"/>
                  <a:pt x="9166" y="4742"/>
                  <a:pt x="8773" y="4742"/>
                </a:cubicBezTo>
                <a:cubicBezTo>
                  <a:pt x="8381" y="4742"/>
                  <a:pt x="8062" y="4423"/>
                  <a:pt x="8062" y="4031"/>
                </a:cubicBezTo>
                <a:cubicBezTo>
                  <a:pt x="8062" y="3638"/>
                  <a:pt x="8381" y="3319"/>
                  <a:pt x="8773" y="3319"/>
                </a:cubicBezTo>
                <a:cubicBezTo>
                  <a:pt x="9166" y="3319"/>
                  <a:pt x="9485" y="3638"/>
                  <a:pt x="9485" y="4031"/>
                </a:cubicBezTo>
                <a:close/>
                <a:moveTo>
                  <a:pt x="7588" y="2371"/>
                </a:moveTo>
                <a:lnTo>
                  <a:pt x="948" y="2371"/>
                </a:lnTo>
                <a:lnTo>
                  <a:pt x="948" y="8980"/>
                </a:lnTo>
                <a:cubicBezTo>
                  <a:pt x="949" y="8977"/>
                  <a:pt x="1987" y="4327"/>
                  <a:pt x="3764" y="4327"/>
                </a:cubicBezTo>
                <a:cubicBezTo>
                  <a:pt x="4935" y="4327"/>
                  <a:pt x="6126" y="7923"/>
                  <a:pt x="6868" y="9010"/>
                </a:cubicBezTo>
                <a:cubicBezTo>
                  <a:pt x="6868" y="9010"/>
                  <a:pt x="7450" y="6654"/>
                  <a:pt x="8454" y="6639"/>
                </a:cubicBezTo>
                <a:cubicBezTo>
                  <a:pt x="9447" y="6624"/>
                  <a:pt x="9959" y="8980"/>
                  <a:pt x="9959" y="8980"/>
                </a:cubicBezTo>
                <a:lnTo>
                  <a:pt x="10433" y="8980"/>
                </a:lnTo>
                <a:lnTo>
                  <a:pt x="10433" y="6165"/>
                </a:lnTo>
                <a:cubicBezTo>
                  <a:pt x="10433" y="5903"/>
                  <a:pt x="10646" y="5690"/>
                  <a:pt x="10907" y="5690"/>
                </a:cubicBezTo>
                <a:cubicBezTo>
                  <a:pt x="11169" y="5690"/>
                  <a:pt x="11382" y="5903"/>
                  <a:pt x="11382" y="6165"/>
                </a:cubicBezTo>
                <a:lnTo>
                  <a:pt x="11382" y="9959"/>
                </a:lnTo>
                <a:cubicBezTo>
                  <a:pt x="11382" y="10483"/>
                  <a:pt x="10957" y="10907"/>
                  <a:pt x="10433" y="10907"/>
                </a:cubicBezTo>
                <a:lnTo>
                  <a:pt x="948" y="10907"/>
                </a:lnTo>
                <a:cubicBezTo>
                  <a:pt x="424" y="10907"/>
                  <a:pt x="0" y="10483"/>
                  <a:pt x="0" y="9959"/>
                </a:cubicBezTo>
                <a:lnTo>
                  <a:pt x="0" y="2371"/>
                </a:lnTo>
                <a:cubicBezTo>
                  <a:pt x="0" y="1847"/>
                  <a:pt x="424" y="1422"/>
                  <a:pt x="948" y="1422"/>
                </a:cubicBezTo>
                <a:lnTo>
                  <a:pt x="7588" y="1422"/>
                </a:lnTo>
                <a:cubicBezTo>
                  <a:pt x="7850" y="1422"/>
                  <a:pt x="8062" y="1635"/>
                  <a:pt x="8062" y="1897"/>
                </a:cubicBezTo>
                <a:cubicBezTo>
                  <a:pt x="8062" y="2158"/>
                  <a:pt x="7850" y="2371"/>
                  <a:pt x="7588" y="2371"/>
                </a:cubicBezTo>
                <a:close/>
                <a:moveTo>
                  <a:pt x="7588" y="2371"/>
                </a:moveTo>
                <a:close/>
              </a:path>
            </a:pathLst>
          </a:cu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buClrTx/>
              <a:buSzTx/>
              <a:buFontTx/>
            </a:pPr>
            <a:endParaRPr lang="zh-CN" altLang="en-US">
              <a:gradFill>
                <a:gsLst>
                  <a:gs pos="36000">
                    <a:srgbClr val="0059AA"/>
                  </a:gs>
                  <a:gs pos="100000">
                    <a:srgbClr val="7CD0F1"/>
                  </a:gs>
                </a:gsLst>
                <a:lin ang="2700000" scaled="0"/>
              </a:gradFill>
              <a:cs typeface="+mn-ea"/>
              <a:sym typeface="+mn-lt"/>
            </a:endParaRPr>
          </a:p>
        </p:txBody>
      </p:sp>
      <p:sp>
        <p:nvSpPr>
          <p:cNvPr id="45" name="TextBox 7"/>
          <p:cNvSpPr txBox="1"/>
          <p:nvPr/>
        </p:nvSpPr>
        <p:spPr>
          <a:xfrm>
            <a:off x="4549775" y="520903"/>
            <a:ext cx="3092450" cy="583565"/>
          </a:xfrm>
          <a:prstGeom prst="rect">
            <a:avLst/>
          </a:prstGeom>
          <a:noFill/>
        </p:spPr>
        <p:txBody>
          <a:bodyPr wrap="square" lIns="0" rIns="0" rtlCol="0">
            <a:spAutoFit/>
          </a:bodyPr>
          <a:lstStyle/>
          <a:p>
            <a:pPr algn="dist"/>
            <a:r>
              <a:rPr lang="zh-CN" altLang="en-US" sz="32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Bebas Neue" charset="0"/>
              </a:rPr>
              <a:t>研究</a:t>
            </a:r>
            <a:r>
              <a:rPr lang="zh-CN" altLang="en-US" sz="32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Bebas Neue" charset="0"/>
              </a:rPr>
              <a:t>动机</a:t>
            </a:r>
            <a:endParaRPr lang="zh-CN" altLang="en-US" sz="32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Bebas Neue" charset="0"/>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14:gallery dir="l"/>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par>
                          <p:cTn id="14" fill="hold">
                            <p:stCondLst>
                              <p:cond delay="1000"/>
                            </p:stCondLst>
                            <p:childTnLst>
                              <p:par>
                                <p:cTn id="15" presetID="22" presetClass="entr" presetSubtype="4"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par>
                          <p:cTn id="18" fill="hold">
                            <p:stCondLst>
                              <p:cond delay="1500"/>
                            </p:stCondLst>
                            <p:childTnLst>
                              <p:par>
                                <p:cTn id="19" presetID="12" presetClass="entr" presetSubtype="4" fill="hold" grpId="0" nodeType="afterEffect">
                                  <p:stCondLst>
                                    <p:cond delay="0"/>
                                  </p:stCondLst>
                                  <p:childTnLst>
                                    <p:set>
                                      <p:cBhvr>
                                        <p:cTn id="20" dur="1" fill="hold">
                                          <p:stCondLst>
                                            <p:cond delay="0"/>
                                          </p:stCondLst>
                                        </p:cTn>
                                        <p:tgtEl>
                                          <p:spTgt spid="45"/>
                                        </p:tgtEl>
                                        <p:attrNameLst>
                                          <p:attrName>style.visibility</p:attrName>
                                        </p:attrNameLst>
                                      </p:cBhvr>
                                      <p:to>
                                        <p:strVal val="visible"/>
                                      </p:to>
                                    </p:set>
                                    <p:anim calcmode="lin" valueType="num">
                                      <p:cBhvr additive="base">
                                        <p:cTn id="21" dur="500"/>
                                        <p:tgtEl>
                                          <p:spTgt spid="45"/>
                                        </p:tgtEl>
                                        <p:attrNameLst>
                                          <p:attrName>ppt_y</p:attrName>
                                        </p:attrNameLst>
                                      </p:cBhvr>
                                      <p:tavLst>
                                        <p:tav tm="0">
                                          <p:val>
                                            <p:strVal val="#ppt_y+#ppt_h*1.125000"/>
                                          </p:val>
                                        </p:tav>
                                        <p:tav tm="100000">
                                          <p:val>
                                            <p:strVal val="#ppt_y"/>
                                          </p:val>
                                        </p:tav>
                                      </p:tavLst>
                                    </p:anim>
                                    <p:animEffect transition="in" filter="wipe(up)">
                                      <p:cBhvr>
                                        <p:cTn id="22" dur="500"/>
                                        <p:tgtEl>
                                          <p:spTgt spid="45"/>
                                        </p:tgtEl>
                                      </p:cBhvr>
                                    </p:animEffect>
                                  </p:childTnLst>
                                </p:cTn>
                              </p:par>
                            </p:childTnLst>
                          </p:cTn>
                        </p:par>
                        <p:par>
                          <p:cTn id="23" fill="hold">
                            <p:stCondLst>
                              <p:cond delay="2000"/>
                            </p:stCondLst>
                            <p:childTnLst>
                              <p:par>
                                <p:cTn id="24" presetID="2" presetClass="entr" presetSubtype="4" fill="hold" grpId="0" nodeType="after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additive="base">
                                        <p:cTn id="26" dur="500" fill="hold"/>
                                        <p:tgtEl>
                                          <p:spTgt spid="2"/>
                                        </p:tgtEl>
                                        <p:attrNameLst>
                                          <p:attrName>ppt_x</p:attrName>
                                        </p:attrNameLst>
                                      </p:cBhvr>
                                      <p:tavLst>
                                        <p:tav tm="0">
                                          <p:val>
                                            <p:strVal val="#ppt_x"/>
                                          </p:val>
                                        </p:tav>
                                        <p:tav tm="100000">
                                          <p:val>
                                            <p:strVal val="#ppt_x"/>
                                          </p:val>
                                        </p:tav>
                                      </p:tavLst>
                                    </p:anim>
                                    <p:anim calcmode="lin" valueType="num">
                                      <p:cBhvr additive="base">
                                        <p:cTn id="27" dur="500" fill="hold"/>
                                        <p:tgtEl>
                                          <p:spTgt spid="2"/>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4"/>
                                        </p:tgtEl>
                                        <p:attrNameLst>
                                          <p:attrName>style.visibility</p:attrName>
                                        </p:attrNameLst>
                                      </p:cBhvr>
                                      <p:to>
                                        <p:strVal val="visible"/>
                                      </p:to>
                                    </p:set>
                                    <p:anim calcmode="lin" valueType="num">
                                      <p:cBhvr additive="base">
                                        <p:cTn id="30" dur="500" fill="hold"/>
                                        <p:tgtEl>
                                          <p:spTgt spid="4"/>
                                        </p:tgtEl>
                                        <p:attrNameLst>
                                          <p:attrName>ppt_x</p:attrName>
                                        </p:attrNameLst>
                                      </p:cBhvr>
                                      <p:tavLst>
                                        <p:tav tm="0">
                                          <p:val>
                                            <p:strVal val="#ppt_x"/>
                                          </p:val>
                                        </p:tav>
                                        <p:tav tm="100000">
                                          <p:val>
                                            <p:strVal val="#ppt_x"/>
                                          </p:val>
                                        </p:tav>
                                      </p:tavLst>
                                    </p:anim>
                                    <p:anim calcmode="lin" valueType="num">
                                      <p:cBhvr additive="base">
                                        <p:cTn id="31" dur="500" fill="hold"/>
                                        <p:tgtEl>
                                          <p:spTgt spid="4"/>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5"/>
                                        </p:tgtEl>
                                        <p:attrNameLst>
                                          <p:attrName>style.visibility</p:attrName>
                                        </p:attrNameLst>
                                      </p:cBhvr>
                                      <p:to>
                                        <p:strVal val="visible"/>
                                      </p:to>
                                    </p:set>
                                    <p:anim calcmode="lin" valueType="num">
                                      <p:cBhvr additive="base">
                                        <p:cTn id="34" dur="500" fill="hold"/>
                                        <p:tgtEl>
                                          <p:spTgt spid="5"/>
                                        </p:tgtEl>
                                        <p:attrNameLst>
                                          <p:attrName>ppt_x</p:attrName>
                                        </p:attrNameLst>
                                      </p:cBhvr>
                                      <p:tavLst>
                                        <p:tav tm="0">
                                          <p:val>
                                            <p:strVal val="#ppt_x"/>
                                          </p:val>
                                        </p:tav>
                                        <p:tav tm="100000">
                                          <p:val>
                                            <p:strVal val="#ppt_x"/>
                                          </p:val>
                                        </p:tav>
                                      </p:tavLst>
                                    </p:anim>
                                    <p:anim calcmode="lin" valueType="num">
                                      <p:cBhvr additive="base">
                                        <p:cTn id="35" dur="500" fill="hold"/>
                                        <p:tgtEl>
                                          <p:spTgt spid="5"/>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500" fill="hold"/>
                                        <p:tgtEl>
                                          <p:spTgt spid="11"/>
                                        </p:tgtEl>
                                        <p:attrNameLst>
                                          <p:attrName>ppt_x</p:attrName>
                                        </p:attrNameLst>
                                      </p:cBhvr>
                                      <p:tavLst>
                                        <p:tav tm="0">
                                          <p:val>
                                            <p:strVal val="#ppt_x"/>
                                          </p:val>
                                        </p:tav>
                                        <p:tav tm="100000">
                                          <p:val>
                                            <p:strVal val="#ppt_x"/>
                                          </p:val>
                                        </p:tav>
                                      </p:tavLst>
                                    </p:anim>
                                    <p:anim calcmode="lin" valueType="num">
                                      <p:cBhvr additive="base">
                                        <p:cTn id="39" dur="500" fill="hold"/>
                                        <p:tgtEl>
                                          <p:spTgt spid="11"/>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additive="base">
                                        <p:cTn id="42" dur="500" fill="hold"/>
                                        <p:tgtEl>
                                          <p:spTgt spid="12"/>
                                        </p:tgtEl>
                                        <p:attrNameLst>
                                          <p:attrName>ppt_x</p:attrName>
                                        </p:attrNameLst>
                                      </p:cBhvr>
                                      <p:tavLst>
                                        <p:tav tm="0">
                                          <p:val>
                                            <p:strVal val="#ppt_x"/>
                                          </p:val>
                                        </p:tav>
                                        <p:tav tm="100000">
                                          <p:val>
                                            <p:strVal val="#ppt_x"/>
                                          </p:val>
                                        </p:tav>
                                      </p:tavLst>
                                    </p:anim>
                                    <p:anim calcmode="lin" valueType="num">
                                      <p:cBhvr additive="base">
                                        <p:cTn id="43" dur="500" fill="hold"/>
                                        <p:tgtEl>
                                          <p:spTgt spid="12"/>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ppt_x"/>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24"/>
                                        </p:tgtEl>
                                        <p:attrNameLst>
                                          <p:attrName>style.visibility</p:attrName>
                                        </p:attrNameLst>
                                      </p:cBhvr>
                                      <p:to>
                                        <p:strVal val="visible"/>
                                      </p:to>
                                    </p:set>
                                    <p:anim calcmode="lin" valueType="num">
                                      <p:cBhvr additive="base">
                                        <p:cTn id="50" dur="500" fill="hold"/>
                                        <p:tgtEl>
                                          <p:spTgt spid="24"/>
                                        </p:tgtEl>
                                        <p:attrNameLst>
                                          <p:attrName>ppt_x</p:attrName>
                                        </p:attrNameLst>
                                      </p:cBhvr>
                                      <p:tavLst>
                                        <p:tav tm="0">
                                          <p:val>
                                            <p:strVal val="#ppt_x"/>
                                          </p:val>
                                        </p:tav>
                                        <p:tav tm="100000">
                                          <p:val>
                                            <p:strVal val="#ppt_x"/>
                                          </p:val>
                                        </p:tav>
                                      </p:tavLst>
                                    </p:anim>
                                    <p:anim calcmode="lin" valueType="num">
                                      <p:cBhvr additive="base">
                                        <p:cTn id="51" dur="500" fill="hold"/>
                                        <p:tgtEl>
                                          <p:spTgt spid="24"/>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30"/>
                                        </p:tgtEl>
                                        <p:attrNameLst>
                                          <p:attrName>style.visibility</p:attrName>
                                        </p:attrNameLst>
                                      </p:cBhvr>
                                      <p:to>
                                        <p:strVal val="visible"/>
                                      </p:to>
                                    </p:set>
                                    <p:anim calcmode="lin" valueType="num">
                                      <p:cBhvr additive="base">
                                        <p:cTn id="54" dur="500" fill="hold"/>
                                        <p:tgtEl>
                                          <p:spTgt spid="30"/>
                                        </p:tgtEl>
                                        <p:attrNameLst>
                                          <p:attrName>ppt_x</p:attrName>
                                        </p:attrNameLst>
                                      </p:cBhvr>
                                      <p:tavLst>
                                        <p:tav tm="0">
                                          <p:val>
                                            <p:strVal val="#ppt_x"/>
                                          </p:val>
                                        </p:tav>
                                        <p:tav tm="100000">
                                          <p:val>
                                            <p:strVal val="#ppt_x"/>
                                          </p:val>
                                        </p:tav>
                                      </p:tavLst>
                                    </p:anim>
                                    <p:anim calcmode="lin" valueType="num">
                                      <p:cBhvr additive="base">
                                        <p:cTn id="55" dur="500" fill="hold"/>
                                        <p:tgtEl>
                                          <p:spTgt spid="30"/>
                                        </p:tgtEl>
                                        <p:attrNameLst>
                                          <p:attrName>ppt_y</p:attrName>
                                        </p:attrNameLst>
                                      </p:cBhvr>
                                      <p:tavLst>
                                        <p:tav tm="0">
                                          <p:val>
                                            <p:strVal val="1+#ppt_h/2"/>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32"/>
                                        </p:tgtEl>
                                        <p:attrNameLst>
                                          <p:attrName>style.visibility</p:attrName>
                                        </p:attrNameLst>
                                      </p:cBhvr>
                                      <p:to>
                                        <p:strVal val="visible"/>
                                      </p:to>
                                    </p:set>
                                    <p:anim calcmode="lin" valueType="num">
                                      <p:cBhvr additive="base">
                                        <p:cTn id="58" dur="500" fill="hold"/>
                                        <p:tgtEl>
                                          <p:spTgt spid="32"/>
                                        </p:tgtEl>
                                        <p:attrNameLst>
                                          <p:attrName>ppt_x</p:attrName>
                                        </p:attrNameLst>
                                      </p:cBhvr>
                                      <p:tavLst>
                                        <p:tav tm="0">
                                          <p:val>
                                            <p:strVal val="#ppt_x"/>
                                          </p:val>
                                        </p:tav>
                                        <p:tav tm="100000">
                                          <p:val>
                                            <p:strVal val="#ppt_x"/>
                                          </p:val>
                                        </p:tav>
                                      </p:tavLst>
                                    </p:anim>
                                    <p:anim calcmode="lin" valueType="num">
                                      <p:cBhvr additive="base">
                                        <p:cTn id="59" dur="500" fill="hold"/>
                                        <p:tgtEl>
                                          <p:spTgt spid="32"/>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36"/>
                                        </p:tgtEl>
                                        <p:attrNameLst>
                                          <p:attrName>style.visibility</p:attrName>
                                        </p:attrNameLst>
                                      </p:cBhvr>
                                      <p:to>
                                        <p:strVal val="visible"/>
                                      </p:to>
                                    </p:set>
                                    <p:anim calcmode="lin" valueType="num">
                                      <p:cBhvr additive="base">
                                        <p:cTn id="62" dur="500" fill="hold"/>
                                        <p:tgtEl>
                                          <p:spTgt spid="36"/>
                                        </p:tgtEl>
                                        <p:attrNameLst>
                                          <p:attrName>ppt_x</p:attrName>
                                        </p:attrNameLst>
                                      </p:cBhvr>
                                      <p:tavLst>
                                        <p:tav tm="0">
                                          <p:val>
                                            <p:strVal val="#ppt_x"/>
                                          </p:val>
                                        </p:tav>
                                        <p:tav tm="100000">
                                          <p:val>
                                            <p:strVal val="#ppt_x"/>
                                          </p:val>
                                        </p:tav>
                                      </p:tavLst>
                                    </p:anim>
                                    <p:anim calcmode="lin" valueType="num">
                                      <p:cBhvr additive="base">
                                        <p:cTn id="63" dur="500" fill="hold"/>
                                        <p:tgtEl>
                                          <p:spTgt spid="36"/>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42"/>
                                        </p:tgtEl>
                                        <p:attrNameLst>
                                          <p:attrName>style.visibility</p:attrName>
                                        </p:attrNameLst>
                                      </p:cBhvr>
                                      <p:to>
                                        <p:strVal val="visible"/>
                                      </p:to>
                                    </p:set>
                                    <p:anim calcmode="lin" valueType="num">
                                      <p:cBhvr additive="base">
                                        <p:cTn id="66" dur="500" fill="hold"/>
                                        <p:tgtEl>
                                          <p:spTgt spid="42"/>
                                        </p:tgtEl>
                                        <p:attrNameLst>
                                          <p:attrName>ppt_x</p:attrName>
                                        </p:attrNameLst>
                                      </p:cBhvr>
                                      <p:tavLst>
                                        <p:tav tm="0">
                                          <p:val>
                                            <p:strVal val="#ppt_x"/>
                                          </p:val>
                                        </p:tav>
                                        <p:tav tm="100000">
                                          <p:val>
                                            <p:strVal val="#ppt_x"/>
                                          </p:val>
                                        </p:tav>
                                      </p:tavLst>
                                    </p:anim>
                                    <p:anim calcmode="lin" valueType="num">
                                      <p:cBhvr additive="base">
                                        <p:cTn id="67"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9" grpId="0" animBg="1"/>
      <p:bldP spid="2" grpId="0"/>
      <p:bldP spid="4" grpId="0"/>
      <p:bldP spid="5" grpId="0"/>
      <p:bldP spid="11" grpId="0"/>
      <p:bldP spid="12" grpId="0"/>
      <p:bldP spid="13" grpId="0"/>
      <p:bldP spid="24" grpId="0" animBg="1"/>
      <p:bldP spid="30" grpId="0" animBg="1"/>
      <p:bldP spid="36" grpId="0" animBg="1"/>
      <p:bldP spid="42" grpId="0" animBg="1"/>
      <p:bldP spid="4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email"/>
          <a:stretch>
            <a:fillRect/>
          </a:stretch>
        </p:blipFill>
        <p:spPr>
          <a:xfrm rot="5400000">
            <a:off x="2667000" y="-2667000"/>
            <a:ext cx="6858000" cy="12192000"/>
          </a:xfrm>
          <a:prstGeom prst="rect">
            <a:avLst/>
          </a:prstGeom>
        </p:spPr>
      </p:pic>
      <p:sp>
        <p:nvSpPr>
          <p:cNvPr id="7" name="矩形 6"/>
          <p:cNvSpPr/>
          <p:nvPr/>
        </p:nvSpPr>
        <p:spPr>
          <a:xfrm>
            <a:off x="178894" y="231003"/>
            <a:ext cx="11682906" cy="634004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9" name="矩形 8"/>
          <p:cNvSpPr/>
          <p:nvPr/>
        </p:nvSpPr>
        <p:spPr>
          <a:xfrm>
            <a:off x="4960620" y="231003"/>
            <a:ext cx="2270760" cy="289770"/>
          </a:xfrm>
          <a:prstGeom prst="rect">
            <a:avLst/>
          </a:prstGeom>
          <a:solidFill>
            <a:srgbClr val="2B65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17" name="Rectangle 29"/>
          <p:cNvSpPr/>
          <p:nvPr/>
        </p:nvSpPr>
        <p:spPr>
          <a:xfrm>
            <a:off x="1478915" y="2075180"/>
            <a:ext cx="9233535" cy="937260"/>
          </a:xfrm>
          <a:prstGeom prst="rect">
            <a:avLst/>
          </a:prstGeom>
        </p:spPr>
        <p:txBody>
          <a:bodyPr wrap="square">
            <a:spAutoFit/>
          </a:bodyPr>
          <a:lstStyle/>
          <a:p>
            <a:pPr>
              <a:lnSpc>
                <a:spcPts val="2200"/>
              </a:lnSpc>
            </a:pPr>
            <a:r>
              <a:rPr lang="zh-CN" altLang="en-US" sz="2000" dirty="0">
                <a:solidFill>
                  <a:schemeClr val="tx1">
                    <a:lumMod val="85000"/>
                    <a:lumOff val="15000"/>
                  </a:schemeClr>
                </a:solidFill>
                <a:latin typeface="字魂35号-经典雅黑" panose="00000500000000000000" pitchFamily="2" charset="-122"/>
                <a:ea typeface="字魂35号-经典雅黑" panose="00000500000000000000" pitchFamily="2" charset="-122"/>
                <a:sym typeface="字魂35号-经典雅黑" panose="00000500000000000000" pitchFamily="2" charset="-122"/>
              </a:rPr>
              <a:t>人工智能、传感器技术、机器人技术和大数据分析技术的快速发展为医学运动辅助系统提供了新的可能。基于</a:t>
            </a:r>
            <a:r>
              <a:rPr lang="zh-CN" altLang="en-US" sz="2000" dirty="0">
                <a:solidFill>
                  <a:schemeClr val="tx1">
                    <a:lumMod val="85000"/>
                    <a:lumOff val="15000"/>
                  </a:schemeClr>
                </a:solidFill>
                <a:latin typeface="字魂35号-经典雅黑" panose="00000500000000000000" pitchFamily="2" charset="-122"/>
                <a:ea typeface="字魂35号-经典雅黑" panose="00000500000000000000" pitchFamily="2" charset="-122"/>
                <a:sym typeface="字魂35号-经典雅黑" panose="00000500000000000000" pitchFamily="2" charset="-122"/>
              </a:rPr>
              <a:t>当下技术</a:t>
            </a:r>
            <a:r>
              <a:rPr lang="zh-CN" altLang="en-US" sz="2000" dirty="0">
                <a:solidFill>
                  <a:schemeClr val="tx1">
                    <a:lumMod val="85000"/>
                    <a:lumOff val="15000"/>
                  </a:schemeClr>
                </a:solidFill>
                <a:latin typeface="字魂35号-经典雅黑" panose="00000500000000000000" pitchFamily="2" charset="-122"/>
                <a:ea typeface="字魂35号-经典雅黑" panose="00000500000000000000" pitchFamily="2" charset="-122"/>
                <a:sym typeface="字魂35号-经典雅黑" panose="00000500000000000000" pitchFamily="2" charset="-122"/>
              </a:rPr>
              <a:t>可以实时监测和分析患者的动作，为康复过程提供精确指导和反馈。</a:t>
            </a:r>
            <a:endParaRPr lang="zh-CN" altLang="en-US" sz="2000" dirty="0">
              <a:solidFill>
                <a:schemeClr val="tx1">
                  <a:lumMod val="85000"/>
                  <a:lumOff val="15000"/>
                </a:schemeClr>
              </a:solidFill>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19" name="Rectangle 29"/>
          <p:cNvSpPr/>
          <p:nvPr/>
        </p:nvSpPr>
        <p:spPr>
          <a:xfrm>
            <a:off x="1478915" y="3908425"/>
            <a:ext cx="8973185" cy="937260"/>
          </a:xfrm>
          <a:prstGeom prst="rect">
            <a:avLst/>
          </a:prstGeom>
        </p:spPr>
        <p:txBody>
          <a:bodyPr wrap="square">
            <a:spAutoFit/>
          </a:bodyPr>
          <a:lstStyle/>
          <a:p>
            <a:pPr>
              <a:lnSpc>
                <a:spcPts val="2200"/>
              </a:lnSpc>
            </a:pPr>
            <a:r>
              <a:rPr lang="zh-CN" altLang="en-US" sz="2000" dirty="0">
                <a:solidFill>
                  <a:schemeClr val="tx1">
                    <a:lumMod val="85000"/>
                    <a:lumOff val="15000"/>
                  </a:schemeClr>
                </a:solidFill>
                <a:latin typeface="字魂35号-经典雅黑" panose="00000500000000000000" pitchFamily="2" charset="-122"/>
                <a:ea typeface="字魂35号-经典雅黑" panose="00000500000000000000" pitchFamily="2" charset="-122"/>
                <a:sym typeface="字魂35号-经典雅黑" panose="00000500000000000000" pitchFamily="2" charset="-122"/>
              </a:rPr>
              <a:t>基于上述原因和目标，我们旨在开发一个专门用于医学运动康复的机器人辅助系统，设计了一套具有针对性和鲁棒性的机器学习框架，以支持机械臂完成精确的康复动作辅助功能。</a:t>
            </a:r>
            <a:endParaRPr lang="zh-CN" altLang="en-US" sz="2000" dirty="0">
              <a:solidFill>
                <a:schemeClr val="tx1">
                  <a:lumMod val="85000"/>
                  <a:lumOff val="15000"/>
                </a:schemeClr>
              </a:solidFill>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22" name="Freeform 39"/>
          <p:cNvSpPr>
            <a:spLocks noChangeAspect="1" noChangeArrowheads="1"/>
          </p:cNvSpPr>
          <p:nvPr/>
        </p:nvSpPr>
        <p:spPr bwMode="auto">
          <a:xfrm>
            <a:off x="1026550" y="2075002"/>
            <a:ext cx="349794" cy="418651"/>
          </a:xfrm>
          <a:custGeom>
            <a:avLst/>
            <a:gdLst>
              <a:gd name="connsiteX0" fmla="*/ 206367 w 449768"/>
              <a:gd name="connsiteY0" fmla="*/ 423375 h 538305"/>
              <a:gd name="connsiteX1" fmla="*/ 208536 w 449768"/>
              <a:gd name="connsiteY1" fmla="*/ 434347 h 538305"/>
              <a:gd name="connsiteX2" fmla="*/ 136133 w 449768"/>
              <a:gd name="connsiteY2" fmla="*/ 527584 h 538305"/>
              <a:gd name="connsiteX3" fmla="*/ 120760 w 449768"/>
              <a:gd name="connsiteY3" fmla="*/ 517169 h 538305"/>
              <a:gd name="connsiteX4" fmla="*/ 192667 w 449768"/>
              <a:gd name="connsiteY4" fmla="*/ 423933 h 538305"/>
              <a:gd name="connsiteX5" fmla="*/ 206367 w 449768"/>
              <a:gd name="connsiteY5" fmla="*/ 423375 h 538305"/>
              <a:gd name="connsiteX6" fmla="*/ 158371 w 449768"/>
              <a:gd name="connsiteY6" fmla="*/ 386315 h 538305"/>
              <a:gd name="connsiteX7" fmla="*/ 160292 w 449768"/>
              <a:gd name="connsiteY7" fmla="*/ 397002 h 538305"/>
              <a:gd name="connsiteX8" fmla="*/ 51725 w 449768"/>
              <a:gd name="connsiteY8" fmla="*/ 536376 h 538305"/>
              <a:gd name="connsiteX9" fmla="*/ 41315 w 449768"/>
              <a:gd name="connsiteY9" fmla="*/ 525997 h 538305"/>
              <a:gd name="connsiteX10" fmla="*/ 144924 w 449768"/>
              <a:gd name="connsiteY10" fmla="*/ 387118 h 538305"/>
              <a:gd name="connsiteX11" fmla="*/ 158371 w 449768"/>
              <a:gd name="connsiteY11" fmla="*/ 386315 h 538305"/>
              <a:gd name="connsiteX12" fmla="*/ 112005 w 449768"/>
              <a:gd name="connsiteY12" fmla="*/ 349971 h 538305"/>
              <a:gd name="connsiteX13" fmla="*/ 113740 w 449768"/>
              <a:gd name="connsiteY13" fmla="*/ 362927 h 538305"/>
              <a:gd name="connsiteX14" fmla="*/ 41338 w 449768"/>
              <a:gd name="connsiteY14" fmla="*/ 455221 h 538305"/>
              <a:gd name="connsiteX15" fmla="*/ 25965 w 449768"/>
              <a:gd name="connsiteY15" fmla="*/ 444857 h 538305"/>
              <a:gd name="connsiteX16" fmla="*/ 98367 w 449768"/>
              <a:gd name="connsiteY16" fmla="*/ 352562 h 538305"/>
              <a:gd name="connsiteX17" fmla="*/ 112005 w 449768"/>
              <a:gd name="connsiteY17" fmla="*/ 349971 h 538305"/>
              <a:gd name="connsiteX18" fmla="*/ 287508 w 449768"/>
              <a:gd name="connsiteY18" fmla="*/ 153269 h 538305"/>
              <a:gd name="connsiteX19" fmla="*/ 261020 w 449768"/>
              <a:gd name="connsiteY19" fmla="*/ 165441 h 538305"/>
              <a:gd name="connsiteX20" fmla="*/ 255548 w 449768"/>
              <a:gd name="connsiteY20" fmla="*/ 175874 h 538305"/>
              <a:gd name="connsiteX21" fmla="*/ 276441 w 449768"/>
              <a:gd name="connsiteY21" fmla="*/ 232511 h 538305"/>
              <a:gd name="connsiteX22" fmla="*/ 328174 w 449768"/>
              <a:gd name="connsiteY22" fmla="*/ 227543 h 538305"/>
              <a:gd name="connsiteX23" fmla="*/ 333645 w 449768"/>
              <a:gd name="connsiteY23" fmla="*/ 217110 h 538305"/>
              <a:gd name="connsiteX24" fmla="*/ 317727 w 449768"/>
              <a:gd name="connsiteY24" fmla="*/ 160472 h 538305"/>
              <a:gd name="connsiteX25" fmla="*/ 287508 w 449768"/>
              <a:gd name="connsiteY25" fmla="*/ 153269 h 538305"/>
              <a:gd name="connsiteX26" fmla="*/ 437111 w 449768"/>
              <a:gd name="connsiteY26" fmla="*/ 0 h 538305"/>
              <a:gd name="connsiteX27" fmla="*/ 442086 w 449768"/>
              <a:gd name="connsiteY27" fmla="*/ 0 h 538305"/>
              <a:gd name="connsiteX28" fmla="*/ 447557 w 449768"/>
              <a:gd name="connsiteY28" fmla="*/ 4968 h 538305"/>
              <a:gd name="connsiteX29" fmla="*/ 447557 w 449768"/>
              <a:gd name="connsiteY29" fmla="*/ 9937 h 538305"/>
              <a:gd name="connsiteX30" fmla="*/ 447557 w 449768"/>
              <a:gd name="connsiteY30" fmla="*/ 20370 h 538305"/>
              <a:gd name="connsiteX31" fmla="*/ 447557 w 449768"/>
              <a:gd name="connsiteY31" fmla="*/ 46204 h 538305"/>
              <a:gd name="connsiteX32" fmla="*/ 442086 w 449768"/>
              <a:gd name="connsiteY32" fmla="*/ 103338 h 538305"/>
              <a:gd name="connsiteX33" fmla="*/ 442086 w 449768"/>
              <a:gd name="connsiteY33" fmla="*/ 113771 h 538305"/>
              <a:gd name="connsiteX34" fmla="*/ 437111 w 449768"/>
              <a:gd name="connsiteY34" fmla="*/ 134141 h 538305"/>
              <a:gd name="connsiteX35" fmla="*/ 421194 w 449768"/>
              <a:gd name="connsiteY35" fmla="*/ 175874 h 538305"/>
              <a:gd name="connsiteX36" fmla="*/ 354040 w 449768"/>
              <a:gd name="connsiteY36" fmla="*/ 289645 h 538305"/>
              <a:gd name="connsiteX37" fmla="*/ 344091 w 449768"/>
              <a:gd name="connsiteY37" fmla="*/ 325913 h 538305"/>
              <a:gd name="connsiteX38" fmla="*/ 276441 w 449768"/>
              <a:gd name="connsiteY38" fmla="*/ 506754 h 538305"/>
              <a:gd name="connsiteX39" fmla="*/ 261020 w 449768"/>
              <a:gd name="connsiteY39" fmla="*/ 496321 h 538305"/>
              <a:gd name="connsiteX40" fmla="*/ 17278 w 449768"/>
              <a:gd name="connsiteY40" fmla="*/ 310511 h 538305"/>
              <a:gd name="connsiteX41" fmla="*/ 1858 w 449768"/>
              <a:gd name="connsiteY41" fmla="*/ 289645 h 538305"/>
              <a:gd name="connsiteX42" fmla="*/ 162528 w 449768"/>
              <a:gd name="connsiteY42" fmla="*/ 186307 h 538305"/>
              <a:gd name="connsiteX43" fmla="*/ 193369 w 449768"/>
              <a:gd name="connsiteY43" fmla="*/ 165441 h 538305"/>
              <a:gd name="connsiteX44" fmla="*/ 312753 w 449768"/>
              <a:gd name="connsiteY44" fmla="*/ 51669 h 538305"/>
              <a:gd name="connsiteX45" fmla="*/ 400799 w 449768"/>
              <a:gd name="connsiteY45" fmla="*/ 9937 h 538305"/>
              <a:gd name="connsiteX46" fmla="*/ 426665 w 449768"/>
              <a:gd name="connsiteY46" fmla="*/ 4968 h 538305"/>
              <a:gd name="connsiteX47" fmla="*/ 437111 w 449768"/>
              <a:gd name="connsiteY47" fmla="*/ 0 h 538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49768" h="538305">
                <a:moveTo>
                  <a:pt x="206367" y="423375"/>
                </a:moveTo>
                <a:cubicBezTo>
                  <a:pt x="209652" y="425297"/>
                  <a:pt x="211016" y="429140"/>
                  <a:pt x="208536" y="434347"/>
                </a:cubicBezTo>
                <a:cubicBezTo>
                  <a:pt x="198122" y="460136"/>
                  <a:pt x="172335" y="506754"/>
                  <a:pt x="136133" y="527584"/>
                </a:cubicBezTo>
                <a:cubicBezTo>
                  <a:pt x="125719" y="532543"/>
                  <a:pt x="115305" y="527584"/>
                  <a:pt x="120760" y="517169"/>
                </a:cubicBezTo>
                <a:cubicBezTo>
                  <a:pt x="130678" y="491380"/>
                  <a:pt x="151507" y="450217"/>
                  <a:pt x="192667" y="423933"/>
                </a:cubicBezTo>
                <a:cubicBezTo>
                  <a:pt x="197874" y="421453"/>
                  <a:pt x="203081" y="421453"/>
                  <a:pt x="206367" y="423375"/>
                </a:cubicBezTo>
                <a:close/>
                <a:moveTo>
                  <a:pt x="158371" y="386315"/>
                </a:moveTo>
                <a:cubicBezTo>
                  <a:pt x="161532" y="388230"/>
                  <a:pt x="162771" y="392060"/>
                  <a:pt x="160292" y="397002"/>
                </a:cubicBezTo>
                <a:cubicBezTo>
                  <a:pt x="144924" y="433081"/>
                  <a:pt x="113693" y="500297"/>
                  <a:pt x="51725" y="536376"/>
                </a:cubicBezTo>
                <a:cubicBezTo>
                  <a:pt x="41315" y="541318"/>
                  <a:pt x="36357" y="536376"/>
                  <a:pt x="41315" y="525997"/>
                </a:cubicBezTo>
                <a:cubicBezTo>
                  <a:pt x="51725" y="489918"/>
                  <a:pt x="82957" y="422702"/>
                  <a:pt x="144924" y="387118"/>
                </a:cubicBezTo>
                <a:cubicBezTo>
                  <a:pt x="150130" y="384399"/>
                  <a:pt x="155211" y="384399"/>
                  <a:pt x="158371" y="386315"/>
                </a:cubicBezTo>
                <a:close/>
                <a:moveTo>
                  <a:pt x="112005" y="349971"/>
                </a:moveTo>
                <a:cubicBezTo>
                  <a:pt x="115228" y="352562"/>
                  <a:pt x="116468" y="357744"/>
                  <a:pt x="113740" y="362927"/>
                </a:cubicBezTo>
                <a:cubicBezTo>
                  <a:pt x="103326" y="388591"/>
                  <a:pt x="77539" y="429556"/>
                  <a:pt x="41338" y="455221"/>
                </a:cubicBezTo>
                <a:cubicBezTo>
                  <a:pt x="25965" y="460157"/>
                  <a:pt x="21006" y="455221"/>
                  <a:pt x="25965" y="444857"/>
                </a:cubicBezTo>
                <a:cubicBezTo>
                  <a:pt x="36379" y="419192"/>
                  <a:pt x="57207" y="378227"/>
                  <a:pt x="98367" y="352562"/>
                </a:cubicBezTo>
                <a:cubicBezTo>
                  <a:pt x="103574" y="347380"/>
                  <a:pt x="108781" y="347380"/>
                  <a:pt x="112005" y="349971"/>
                </a:cubicBezTo>
                <a:close/>
                <a:moveTo>
                  <a:pt x="287508" y="153269"/>
                </a:moveTo>
                <a:cubicBezTo>
                  <a:pt x="277809" y="153890"/>
                  <a:pt x="268730" y="157740"/>
                  <a:pt x="261020" y="165441"/>
                </a:cubicBezTo>
                <a:cubicBezTo>
                  <a:pt x="261020" y="170409"/>
                  <a:pt x="261020" y="170409"/>
                  <a:pt x="255548" y="175874"/>
                </a:cubicBezTo>
                <a:cubicBezTo>
                  <a:pt x="245600" y="196243"/>
                  <a:pt x="250574" y="222575"/>
                  <a:pt x="276441" y="232511"/>
                </a:cubicBezTo>
                <a:cubicBezTo>
                  <a:pt x="291861" y="242944"/>
                  <a:pt x="317727" y="242944"/>
                  <a:pt x="328174" y="227543"/>
                </a:cubicBezTo>
                <a:cubicBezTo>
                  <a:pt x="333645" y="222575"/>
                  <a:pt x="333645" y="222575"/>
                  <a:pt x="333645" y="217110"/>
                </a:cubicBezTo>
                <a:cubicBezTo>
                  <a:pt x="349066" y="196243"/>
                  <a:pt x="338620" y="170409"/>
                  <a:pt x="317727" y="160472"/>
                </a:cubicBezTo>
                <a:cubicBezTo>
                  <a:pt x="307530" y="155256"/>
                  <a:pt x="297208" y="152648"/>
                  <a:pt x="287508" y="153269"/>
                </a:cubicBezTo>
                <a:close/>
                <a:moveTo>
                  <a:pt x="437111" y="0"/>
                </a:moveTo>
                <a:lnTo>
                  <a:pt x="442086" y="0"/>
                </a:lnTo>
                <a:cubicBezTo>
                  <a:pt x="447557" y="0"/>
                  <a:pt x="452532" y="0"/>
                  <a:pt x="447557" y="4968"/>
                </a:cubicBezTo>
                <a:lnTo>
                  <a:pt x="447557" y="9937"/>
                </a:lnTo>
                <a:cubicBezTo>
                  <a:pt x="452532" y="15402"/>
                  <a:pt x="447557" y="15402"/>
                  <a:pt x="447557" y="20370"/>
                </a:cubicBezTo>
                <a:cubicBezTo>
                  <a:pt x="447557" y="25835"/>
                  <a:pt x="447557" y="36268"/>
                  <a:pt x="447557" y="46204"/>
                </a:cubicBezTo>
                <a:cubicBezTo>
                  <a:pt x="447557" y="62102"/>
                  <a:pt x="447557" y="82472"/>
                  <a:pt x="442086" y="103338"/>
                </a:cubicBezTo>
                <a:cubicBezTo>
                  <a:pt x="442086" y="108306"/>
                  <a:pt x="442086" y="108306"/>
                  <a:pt x="442086" y="113771"/>
                </a:cubicBezTo>
                <a:cubicBezTo>
                  <a:pt x="437111" y="124205"/>
                  <a:pt x="437111" y="129173"/>
                  <a:pt x="437111" y="134141"/>
                </a:cubicBezTo>
                <a:cubicBezTo>
                  <a:pt x="431640" y="150039"/>
                  <a:pt x="426665" y="165441"/>
                  <a:pt x="421194" y="175874"/>
                </a:cubicBezTo>
                <a:cubicBezTo>
                  <a:pt x="406271" y="212141"/>
                  <a:pt x="385378" y="248409"/>
                  <a:pt x="354040" y="289645"/>
                </a:cubicBezTo>
                <a:cubicBezTo>
                  <a:pt x="349066" y="294613"/>
                  <a:pt x="344091" y="315479"/>
                  <a:pt x="344091" y="325913"/>
                </a:cubicBezTo>
                <a:cubicBezTo>
                  <a:pt x="354040" y="367148"/>
                  <a:pt x="359512" y="460053"/>
                  <a:pt x="276441" y="506754"/>
                </a:cubicBezTo>
                <a:cubicBezTo>
                  <a:pt x="265994" y="517187"/>
                  <a:pt x="255548" y="512219"/>
                  <a:pt x="261020" y="496321"/>
                </a:cubicBezTo>
                <a:cubicBezTo>
                  <a:pt x="261020" y="439684"/>
                  <a:pt x="240128" y="305046"/>
                  <a:pt x="17278" y="310511"/>
                </a:cubicBezTo>
                <a:cubicBezTo>
                  <a:pt x="1858" y="310511"/>
                  <a:pt x="-3117" y="300078"/>
                  <a:pt x="1858" y="289645"/>
                </a:cubicBezTo>
                <a:cubicBezTo>
                  <a:pt x="17278" y="253377"/>
                  <a:pt x="59062" y="180842"/>
                  <a:pt x="162528" y="186307"/>
                </a:cubicBezTo>
                <a:cubicBezTo>
                  <a:pt x="172975" y="186307"/>
                  <a:pt x="188395" y="175874"/>
                  <a:pt x="193369" y="165441"/>
                </a:cubicBezTo>
                <a:cubicBezTo>
                  <a:pt x="214261" y="139606"/>
                  <a:pt x="250574" y="87937"/>
                  <a:pt x="312753" y="51669"/>
                </a:cubicBezTo>
                <a:cubicBezTo>
                  <a:pt x="349066" y="25835"/>
                  <a:pt x="379907" y="15402"/>
                  <a:pt x="400799" y="9937"/>
                </a:cubicBezTo>
                <a:cubicBezTo>
                  <a:pt x="416219" y="9937"/>
                  <a:pt x="426665" y="9937"/>
                  <a:pt x="426665" y="4968"/>
                </a:cubicBezTo>
                <a:cubicBezTo>
                  <a:pt x="431640" y="4968"/>
                  <a:pt x="431640" y="0"/>
                  <a:pt x="437111" y="0"/>
                </a:cubicBezTo>
                <a:close/>
              </a:path>
            </a:pathLst>
          </a:custGeom>
          <a:solidFill>
            <a:srgbClr val="2B6587"/>
          </a:solidFill>
          <a:ln>
            <a:noFill/>
          </a:ln>
          <a:effectLst/>
        </p:spPr>
        <p:txBody>
          <a:bodyPr wrap="square" anchor="ctr">
            <a:noAutofit/>
          </a:bodyPr>
          <a:lstStyle/>
          <a:p>
            <a:pPr>
              <a:defRPr/>
            </a:pPr>
            <a:endParaRPr lang="en-US" sz="24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mn-ea"/>
              <a:sym typeface="+mn-lt"/>
            </a:endParaRPr>
          </a:p>
        </p:txBody>
      </p:sp>
      <p:sp>
        <p:nvSpPr>
          <p:cNvPr id="29" name="TextBox 7"/>
          <p:cNvSpPr txBox="1"/>
          <p:nvPr/>
        </p:nvSpPr>
        <p:spPr>
          <a:xfrm>
            <a:off x="4549775" y="690448"/>
            <a:ext cx="3092450" cy="583565"/>
          </a:xfrm>
          <a:prstGeom prst="rect">
            <a:avLst/>
          </a:prstGeom>
          <a:noFill/>
        </p:spPr>
        <p:txBody>
          <a:bodyPr wrap="square" lIns="0" rIns="0" rtlCol="0">
            <a:spAutoFit/>
          </a:bodyPr>
          <a:lstStyle/>
          <a:p>
            <a:pPr algn="dist"/>
            <a:r>
              <a:rPr lang="zh-CN" altLang="en-US" sz="32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Bebas Neue" charset="0"/>
              </a:rPr>
              <a:t>研究</a:t>
            </a:r>
            <a:r>
              <a:rPr lang="zh-CN" altLang="en-US" sz="32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Bebas Neue" charset="0"/>
              </a:rPr>
              <a:t>目标</a:t>
            </a:r>
            <a:endParaRPr lang="zh-CN" altLang="en-US" sz="32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Bebas Neue" charset="0"/>
            </a:endParaRPr>
          </a:p>
        </p:txBody>
      </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par>
                          <p:cTn id="14" fill="hold">
                            <p:stCondLst>
                              <p:cond delay="1000"/>
                            </p:stCondLst>
                            <p:childTnLst>
                              <p:par>
                                <p:cTn id="15" presetID="22" presetClass="entr" presetSubtype="4"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par>
                          <p:cTn id="18" fill="hold">
                            <p:stCondLst>
                              <p:cond delay="1500"/>
                            </p:stCondLst>
                            <p:childTnLst>
                              <p:par>
                                <p:cTn id="19" presetID="12" presetClass="entr" presetSubtype="4" fill="hold" grpId="0" nodeType="afterEffect">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cBhvr additive="base">
                                        <p:cTn id="21" dur="500"/>
                                        <p:tgtEl>
                                          <p:spTgt spid="29"/>
                                        </p:tgtEl>
                                        <p:attrNameLst>
                                          <p:attrName>ppt_y</p:attrName>
                                        </p:attrNameLst>
                                      </p:cBhvr>
                                      <p:tavLst>
                                        <p:tav tm="0">
                                          <p:val>
                                            <p:strVal val="#ppt_y+#ppt_h*1.125000"/>
                                          </p:val>
                                        </p:tav>
                                        <p:tav tm="100000">
                                          <p:val>
                                            <p:strVal val="#ppt_y"/>
                                          </p:val>
                                        </p:tav>
                                      </p:tavLst>
                                    </p:anim>
                                    <p:animEffect transition="in" filter="wipe(up)">
                                      <p:cBhvr>
                                        <p:cTn id="22" dur="500"/>
                                        <p:tgtEl>
                                          <p:spTgt spid="29"/>
                                        </p:tgtEl>
                                      </p:cBhvr>
                                    </p:animEffect>
                                  </p:childTnLst>
                                </p:cTn>
                              </p:par>
                            </p:childTnLst>
                          </p:cTn>
                        </p:par>
                        <p:par>
                          <p:cTn id="23" fill="hold">
                            <p:stCondLst>
                              <p:cond delay="2000"/>
                            </p:stCondLst>
                            <p:childTnLst>
                              <p:par>
                                <p:cTn id="24" presetID="2" presetClass="entr" presetSubtype="2" fill="hold" grpId="0" nodeType="after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1+#ppt_w/2"/>
                                          </p:val>
                                        </p:tav>
                                        <p:tav tm="100000">
                                          <p:val>
                                            <p:strVal val="#ppt_x"/>
                                          </p:val>
                                        </p:tav>
                                      </p:tavLst>
                                    </p:anim>
                                    <p:anim calcmode="lin" valueType="num">
                                      <p:cBhvr additive="base">
                                        <p:cTn id="27" dur="500" fill="hold"/>
                                        <p:tgtEl>
                                          <p:spTgt spid="17"/>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 calcmode="lin" valueType="num">
                                      <p:cBhvr additive="base">
                                        <p:cTn id="30" dur="500" fill="hold"/>
                                        <p:tgtEl>
                                          <p:spTgt spid="19"/>
                                        </p:tgtEl>
                                        <p:attrNameLst>
                                          <p:attrName>ppt_x</p:attrName>
                                        </p:attrNameLst>
                                      </p:cBhvr>
                                      <p:tavLst>
                                        <p:tav tm="0">
                                          <p:val>
                                            <p:strVal val="1+#ppt_w/2"/>
                                          </p:val>
                                        </p:tav>
                                        <p:tav tm="100000">
                                          <p:val>
                                            <p:strVal val="#ppt_x"/>
                                          </p:val>
                                        </p:tav>
                                      </p:tavLst>
                                    </p:anim>
                                    <p:anim calcmode="lin" valueType="num">
                                      <p:cBhvr additive="base">
                                        <p:cTn id="31" dur="500" fill="hold"/>
                                        <p:tgtEl>
                                          <p:spTgt spid="19"/>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 calcmode="lin" valueType="num">
                                      <p:cBhvr additive="base">
                                        <p:cTn id="34" dur="500" fill="hold"/>
                                        <p:tgtEl>
                                          <p:spTgt spid="22"/>
                                        </p:tgtEl>
                                        <p:attrNameLst>
                                          <p:attrName>ppt_x</p:attrName>
                                        </p:attrNameLst>
                                      </p:cBhvr>
                                      <p:tavLst>
                                        <p:tav tm="0">
                                          <p:val>
                                            <p:strVal val="1+#ppt_w/2"/>
                                          </p:val>
                                        </p:tav>
                                        <p:tav tm="100000">
                                          <p:val>
                                            <p:strVal val="#ppt_x"/>
                                          </p:val>
                                        </p:tav>
                                      </p:tavLst>
                                    </p:anim>
                                    <p:anim calcmode="lin" valueType="num">
                                      <p:cBhvr additive="base">
                                        <p:cTn id="35"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9" grpId="0" animBg="1"/>
      <p:bldP spid="17" grpId="0"/>
      <p:bldP spid="19" grpId="0"/>
      <p:bldP spid="22" grpId="0" bldLvl="0" animBg="1"/>
      <p:bldP spid="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email"/>
          <a:stretch>
            <a:fillRect/>
          </a:stretch>
        </p:blipFill>
        <p:spPr>
          <a:xfrm rot="5400000">
            <a:off x="2667000" y="-2667000"/>
            <a:ext cx="6858000" cy="12192000"/>
          </a:xfrm>
          <a:prstGeom prst="rect">
            <a:avLst/>
          </a:prstGeom>
        </p:spPr>
      </p:pic>
      <p:sp>
        <p:nvSpPr>
          <p:cNvPr id="7" name="矩形 6"/>
          <p:cNvSpPr/>
          <p:nvPr/>
        </p:nvSpPr>
        <p:spPr>
          <a:xfrm>
            <a:off x="255094" y="246315"/>
            <a:ext cx="11682906" cy="634004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9" name="矩形 8"/>
          <p:cNvSpPr/>
          <p:nvPr/>
        </p:nvSpPr>
        <p:spPr>
          <a:xfrm>
            <a:off x="4960620" y="231003"/>
            <a:ext cx="2270760" cy="289770"/>
          </a:xfrm>
          <a:prstGeom prst="rect">
            <a:avLst/>
          </a:prstGeom>
          <a:solidFill>
            <a:srgbClr val="2B65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11" name="矩形 10"/>
          <p:cNvSpPr/>
          <p:nvPr/>
        </p:nvSpPr>
        <p:spPr>
          <a:xfrm>
            <a:off x="4960620" y="6446662"/>
            <a:ext cx="2270760" cy="13833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grpSp>
        <p:nvGrpSpPr>
          <p:cNvPr id="3" name="组合 2"/>
          <p:cNvGrpSpPr/>
          <p:nvPr/>
        </p:nvGrpSpPr>
        <p:grpSpPr>
          <a:xfrm>
            <a:off x="4483820" y="2787560"/>
            <a:ext cx="7451992" cy="1280160"/>
            <a:chOff x="4483820" y="2787560"/>
            <a:chExt cx="7451992" cy="1280160"/>
          </a:xfrm>
        </p:grpSpPr>
        <p:sp>
          <p:nvSpPr>
            <p:cNvPr id="2" name="矩形 1"/>
            <p:cNvSpPr/>
            <p:nvPr/>
          </p:nvSpPr>
          <p:spPr>
            <a:xfrm>
              <a:off x="4483820" y="2787560"/>
              <a:ext cx="7451992" cy="1280160"/>
            </a:xfrm>
            <a:prstGeom prst="rect">
              <a:avLst/>
            </a:prstGeom>
            <a:blipFill dpi="0" rotWithShape="1">
              <a:blip r:embed="rId2" cstate="email"/>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6"/>
            <p:cNvSpPr txBox="1"/>
            <p:nvPr/>
          </p:nvSpPr>
          <p:spPr>
            <a:xfrm>
              <a:off x="4483820" y="2898381"/>
              <a:ext cx="4371703" cy="923330"/>
            </a:xfrm>
            <a:prstGeom prst="rect">
              <a:avLst/>
            </a:prstGeom>
            <a:noFill/>
          </p:spPr>
          <p:txBody>
            <a:bodyPr wrap="square" rtlCol="0">
              <a:spAutoFit/>
            </a:bodyPr>
            <a:lstStyle/>
            <a:p>
              <a:r>
                <a:rPr lang="en-US" altLang="zh-CN" sz="5400" dirty="0">
                  <a:solidFill>
                    <a:srgbClr val="FFFFFF"/>
                  </a:solidFill>
                  <a:effectLst>
                    <a:outerShdw blurRad="38100" dist="38100" dir="2700000" algn="tl">
                      <a:srgbClr val="000000"/>
                    </a:outerShdw>
                  </a:effectLst>
                  <a:latin typeface="字魂95号-手刻宋" panose="00000500000000000000" pitchFamily="2" charset="-122"/>
                  <a:ea typeface="字魂95号-手刻宋" panose="00000500000000000000" pitchFamily="2" charset="-122"/>
                  <a:cs typeface="Playfair Display" charset="0"/>
                </a:rPr>
                <a:t>PART TWO</a:t>
              </a:r>
              <a:endParaRPr lang="en-US" sz="5400" dirty="0">
                <a:solidFill>
                  <a:srgbClr val="FFFFFF"/>
                </a:solidFill>
                <a:effectLst>
                  <a:outerShdw blurRad="38100" dist="38100" dir="2700000" algn="tl">
                    <a:srgbClr val="000000"/>
                  </a:outerShdw>
                </a:effectLst>
                <a:latin typeface="字魂95号-手刻宋" panose="00000500000000000000" pitchFamily="2" charset="-122"/>
                <a:ea typeface="字魂95号-手刻宋" panose="00000500000000000000" pitchFamily="2" charset="-122"/>
                <a:cs typeface="Playfair Display" charset="0"/>
              </a:endParaRPr>
            </a:p>
          </p:txBody>
        </p:sp>
      </p:grpSp>
      <p:sp>
        <p:nvSpPr>
          <p:cNvPr id="14" name="TextBox 7"/>
          <p:cNvSpPr txBox="1"/>
          <p:nvPr/>
        </p:nvSpPr>
        <p:spPr>
          <a:xfrm>
            <a:off x="1003300" y="2840325"/>
            <a:ext cx="2476500" cy="646331"/>
          </a:xfrm>
          <a:prstGeom prst="rect">
            <a:avLst/>
          </a:prstGeom>
          <a:noFill/>
        </p:spPr>
        <p:txBody>
          <a:bodyPr wrap="square" lIns="0" rIns="0" rtlCol="0">
            <a:spAutoFit/>
          </a:bodyPr>
          <a:lstStyle/>
          <a:p>
            <a:pPr algn="dist"/>
            <a:r>
              <a:rPr lang="zh-CN" altLang="en-US" sz="36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Bebas Neue" charset="0"/>
              </a:rPr>
              <a:t>重点工作</a:t>
            </a:r>
            <a:endParaRPr lang="en-US" altLang="zh-CN" sz="36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Bebas Neue" charset="0"/>
            </a:endParaRPr>
          </a:p>
        </p:txBody>
      </p:sp>
      <p:sp>
        <p:nvSpPr>
          <p:cNvPr id="15" name="TextBox 7"/>
          <p:cNvSpPr txBox="1"/>
          <p:nvPr/>
        </p:nvSpPr>
        <p:spPr>
          <a:xfrm>
            <a:off x="1003301" y="3425100"/>
            <a:ext cx="3050540" cy="493981"/>
          </a:xfrm>
          <a:prstGeom prst="rect">
            <a:avLst/>
          </a:prstGeom>
          <a:noFill/>
        </p:spPr>
        <p:txBody>
          <a:bodyPr wrap="square" lIns="0" rIns="0" rtlCol="0">
            <a:spAutoFit/>
          </a:bodyPr>
          <a:lstStyle/>
          <a:p>
            <a:pPr>
              <a:lnSpc>
                <a:spcPct val="130000"/>
              </a:lnSpc>
            </a:pPr>
            <a:r>
              <a:rPr lang="en-US" altLang="zh-CN" sz="1050" dirty="0">
                <a:solidFill>
                  <a:schemeClr val="tx1">
                    <a:lumMod val="85000"/>
                    <a:lumOff val="15000"/>
                  </a:schemeClr>
                </a:solidFill>
                <a:latin typeface="字魂95号-手刻宋" panose="00000500000000000000" pitchFamily="2" charset="-122"/>
                <a:ea typeface="字魂95号-手刻宋" panose="00000500000000000000" pitchFamily="2" charset="-122"/>
              </a:rPr>
              <a:t>Together, we can help make sure that every family that walks into a restaurant.</a:t>
            </a:r>
            <a:endParaRPr lang="en-US" sz="1050" dirty="0">
              <a:solidFill>
                <a:schemeClr val="tx1">
                  <a:lumMod val="85000"/>
                  <a:lumOff val="15000"/>
                </a:schemeClr>
              </a:solidFill>
            </a:endParaRPr>
          </a:p>
        </p:txBody>
      </p:sp>
    </p:spTree>
  </p:cSld>
  <p:clrMapOvr>
    <a:masterClrMapping/>
  </p:clrMapOvr>
  <p:transition spd="slow" advClick="0" advTm="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par>
                          <p:cTn id="14" fill="hold">
                            <p:stCondLst>
                              <p:cond delay="1000"/>
                            </p:stCondLst>
                            <p:childTnLst>
                              <p:par>
                                <p:cTn id="15" presetID="22" presetClass="entr" presetSubtype="4"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up)">
                                      <p:cBhvr>
                                        <p:cTn id="20" dur="500"/>
                                        <p:tgtEl>
                                          <p:spTgt spid="11"/>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left)">
                                      <p:cBhvr>
                                        <p:cTn id="24" dur="500"/>
                                        <p:tgtEl>
                                          <p:spTgt spid="14"/>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par>
                          <p:cTn id="28" fill="hold">
                            <p:stCondLst>
                              <p:cond delay="2000"/>
                            </p:stCondLst>
                            <p:childTnLst>
                              <p:par>
                                <p:cTn id="29" presetID="22" presetClass="entr" presetSubtype="8" fill="hold"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left)">
                                      <p:cBhvr>
                                        <p:cTn id="3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P spid="14"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email"/>
          <a:stretch>
            <a:fillRect/>
          </a:stretch>
        </p:blipFill>
        <p:spPr>
          <a:xfrm rot="5400000">
            <a:off x="2667000" y="-2667000"/>
            <a:ext cx="6858000" cy="12192000"/>
          </a:xfrm>
          <a:prstGeom prst="rect">
            <a:avLst/>
          </a:prstGeom>
        </p:spPr>
      </p:pic>
      <p:sp>
        <p:nvSpPr>
          <p:cNvPr id="7" name="矩形 6"/>
          <p:cNvSpPr/>
          <p:nvPr/>
        </p:nvSpPr>
        <p:spPr>
          <a:xfrm>
            <a:off x="255094" y="246315"/>
            <a:ext cx="11682906" cy="634004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9" name="矩形 8"/>
          <p:cNvSpPr/>
          <p:nvPr/>
        </p:nvSpPr>
        <p:spPr>
          <a:xfrm>
            <a:off x="4960620" y="231003"/>
            <a:ext cx="2270760" cy="289770"/>
          </a:xfrm>
          <a:prstGeom prst="rect">
            <a:avLst/>
          </a:prstGeom>
          <a:solidFill>
            <a:srgbClr val="2B65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grpSp>
        <p:nvGrpSpPr>
          <p:cNvPr id="20" name="组合 19"/>
          <p:cNvGrpSpPr/>
          <p:nvPr/>
        </p:nvGrpSpPr>
        <p:grpSpPr>
          <a:xfrm>
            <a:off x="891858" y="3814742"/>
            <a:ext cx="2782887" cy="432000"/>
            <a:chOff x="874713" y="4063251"/>
            <a:chExt cx="2782887" cy="432000"/>
          </a:xfrm>
        </p:grpSpPr>
        <p:sp>
          <p:nvSpPr>
            <p:cNvPr id="21" name="矩形 20"/>
            <p:cNvSpPr/>
            <p:nvPr/>
          </p:nvSpPr>
          <p:spPr>
            <a:xfrm>
              <a:off x="874713" y="4063251"/>
              <a:ext cx="2782887" cy="432000"/>
            </a:xfrm>
            <a:prstGeom prst="rect">
              <a:avLst/>
            </a:prstGeom>
            <a:solidFill>
              <a:srgbClr val="2B65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22" name="矩形 21"/>
            <p:cNvSpPr/>
            <p:nvPr/>
          </p:nvSpPr>
          <p:spPr>
            <a:xfrm>
              <a:off x="1145169" y="4076699"/>
              <a:ext cx="2241974" cy="382156"/>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chemeClr val="bg1"/>
                  </a:solidFill>
                  <a:latin typeface="字魂35号-经典雅黑" panose="00000500000000000000" pitchFamily="2" charset="-122"/>
                  <a:ea typeface="字魂35号-经典雅黑" panose="00000500000000000000" pitchFamily="2" charset="-122"/>
                  <a:sym typeface="字魂35号-经典雅黑" panose="00000500000000000000" pitchFamily="2" charset="-122"/>
                </a:rPr>
                <a:t>您的内容添加到这里</a:t>
              </a:r>
              <a:endParaRPr lang="zh-CN" altLang="en-US" b="1" dirty="0">
                <a:solidFill>
                  <a:schemeClr val="bg1"/>
                </a:solidFill>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grpSp>
      <p:sp>
        <p:nvSpPr>
          <p:cNvPr id="23" name="矩形 22"/>
          <p:cNvSpPr/>
          <p:nvPr/>
        </p:nvSpPr>
        <p:spPr>
          <a:xfrm>
            <a:off x="905305" y="4366738"/>
            <a:ext cx="4235169" cy="1009059"/>
          </a:xfrm>
          <a:prstGeom prst="rect">
            <a:avLst/>
          </a:prstGeom>
        </p:spPr>
        <p:txBody>
          <a:bodyPr wrap="square">
            <a:spAutoFit/>
            <a:scene3d>
              <a:camera prst="orthographicFront"/>
              <a:lightRig rig="threePt" dir="t"/>
            </a:scene3d>
            <a:sp3d contourW="12700"/>
          </a:bodyPr>
          <a:lstStyle/>
          <a:p>
            <a:pPr algn="just">
              <a:lnSpc>
                <a:spcPts val="2500"/>
              </a:lnSpc>
            </a:pPr>
            <a:r>
              <a:rPr lang="zh-CN" altLang="en-US" sz="1400" dirty="0">
                <a:solidFill>
                  <a:schemeClr val="tx1">
                    <a:lumMod val="85000"/>
                    <a:lumOff val="15000"/>
                  </a:schemeClr>
                </a:solidFill>
                <a:latin typeface="字魂35号-经典雅黑" panose="00000500000000000000" pitchFamily="2" charset="-122"/>
                <a:ea typeface="字魂35号-经典雅黑" panose="00000500000000000000" pitchFamily="2" charset="-122"/>
                <a:sym typeface="字魂35号-经典雅黑" panose="00000500000000000000" pitchFamily="2" charset="-122"/>
              </a:rPr>
              <a:t>请在此处添加具体内容，</a:t>
            </a:r>
            <a:endParaRPr lang="en-US" altLang="zh-CN" sz="1400" dirty="0">
              <a:solidFill>
                <a:schemeClr val="tx1">
                  <a:lumMod val="85000"/>
                  <a:lumOff val="15000"/>
                </a:schemeClr>
              </a:solidFill>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a:p>
            <a:pPr algn="just">
              <a:lnSpc>
                <a:spcPts val="2500"/>
              </a:lnSpc>
            </a:pPr>
            <a:r>
              <a:rPr lang="zh-CN" altLang="en-US" sz="1400" dirty="0">
                <a:solidFill>
                  <a:schemeClr val="tx1">
                    <a:lumMod val="85000"/>
                    <a:lumOff val="15000"/>
                  </a:schemeClr>
                </a:solidFill>
                <a:latin typeface="字魂35号-经典雅黑" panose="00000500000000000000" pitchFamily="2" charset="-122"/>
                <a:ea typeface="字魂35号-经典雅黑" panose="00000500000000000000" pitchFamily="2" charset="-122"/>
                <a:sym typeface="字魂35号-经典雅黑" panose="00000500000000000000" pitchFamily="2" charset="-122"/>
              </a:rPr>
              <a:t>文字尽量言简意赅简单说明即可，不必过于繁琐，注意版面美观度。</a:t>
            </a:r>
            <a:endParaRPr lang="zh-CN" altLang="en-US" sz="1400" dirty="0">
              <a:solidFill>
                <a:schemeClr val="tx1">
                  <a:lumMod val="85000"/>
                  <a:lumOff val="15000"/>
                </a:schemeClr>
              </a:solidFill>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grpSp>
        <p:nvGrpSpPr>
          <p:cNvPr id="37" name="组合 36"/>
          <p:cNvGrpSpPr/>
          <p:nvPr/>
        </p:nvGrpSpPr>
        <p:grpSpPr>
          <a:xfrm>
            <a:off x="5762519" y="1746285"/>
            <a:ext cx="2686739" cy="1852106"/>
            <a:chOff x="5762519" y="1746285"/>
            <a:chExt cx="2686739" cy="1852106"/>
          </a:xfrm>
        </p:grpSpPr>
        <p:sp>
          <p:nvSpPr>
            <p:cNvPr id="2" name="矩形 1"/>
            <p:cNvSpPr/>
            <p:nvPr/>
          </p:nvSpPr>
          <p:spPr>
            <a:xfrm>
              <a:off x="5768366" y="1746285"/>
              <a:ext cx="2680892" cy="1852106"/>
            </a:xfrm>
            <a:prstGeom prst="rect">
              <a:avLst/>
            </a:prstGeom>
            <a:blipFill dpi="0" rotWithShape="1">
              <a:blip r:embed="rId2" cstate="email"/>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5762519" y="1746285"/>
              <a:ext cx="2667000" cy="1852106"/>
            </a:xfrm>
            <a:prstGeom prst="rect">
              <a:avLst/>
            </a:prstGeom>
            <a:solidFill>
              <a:srgbClr val="20386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28" name="矩形 27"/>
            <p:cNvSpPr/>
            <p:nvPr/>
          </p:nvSpPr>
          <p:spPr>
            <a:xfrm>
              <a:off x="6027208" y="2774743"/>
              <a:ext cx="2241974" cy="31777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bg1"/>
                  </a:solidFill>
                  <a:latin typeface="字魂35号-经典雅黑" panose="00000500000000000000" pitchFamily="2" charset="-122"/>
                  <a:ea typeface="字魂35号-经典雅黑" panose="00000500000000000000" pitchFamily="2" charset="-122"/>
                  <a:sym typeface="字魂35号-经典雅黑" panose="00000500000000000000" pitchFamily="2" charset="-122"/>
                </a:rPr>
                <a:t>您的内容添加到这里</a:t>
              </a:r>
              <a:endParaRPr lang="zh-CN" altLang="en-US" sz="1400" dirty="0">
                <a:solidFill>
                  <a:schemeClr val="bg1"/>
                </a:solidFill>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5" name="Freeform 37"/>
            <p:cNvSpPr>
              <a:spLocks noChangeAspect="1" noChangeArrowheads="1"/>
            </p:cNvSpPr>
            <p:nvPr/>
          </p:nvSpPr>
          <p:spPr bwMode="auto">
            <a:xfrm>
              <a:off x="6964680" y="2347348"/>
              <a:ext cx="367030" cy="324485"/>
            </a:xfrm>
            <a:custGeom>
              <a:avLst/>
              <a:gdLst>
                <a:gd name="connsiteX0" fmla="*/ 358785 w 512434"/>
                <a:gd name="connsiteY0" fmla="*/ 409158 h 453171"/>
                <a:gd name="connsiteX1" fmla="*/ 345300 w 512434"/>
                <a:gd name="connsiteY1" fmla="*/ 425866 h 453171"/>
                <a:gd name="connsiteX2" fmla="*/ 358785 w 512434"/>
                <a:gd name="connsiteY2" fmla="*/ 439722 h 453171"/>
                <a:gd name="connsiteX3" fmla="*/ 372270 w 512434"/>
                <a:gd name="connsiteY3" fmla="*/ 425866 h 453171"/>
                <a:gd name="connsiteX4" fmla="*/ 358785 w 512434"/>
                <a:gd name="connsiteY4" fmla="*/ 409158 h 453171"/>
                <a:gd name="connsiteX5" fmla="*/ 151153 w 512434"/>
                <a:gd name="connsiteY5" fmla="*/ 300585 h 453171"/>
                <a:gd name="connsiteX6" fmla="*/ 195731 w 512434"/>
                <a:gd name="connsiteY6" fmla="*/ 300585 h 453171"/>
                <a:gd name="connsiteX7" fmla="*/ 195731 w 512434"/>
                <a:gd name="connsiteY7" fmla="*/ 345175 h 453171"/>
                <a:gd name="connsiteX8" fmla="*/ 151153 w 512434"/>
                <a:gd name="connsiteY8" fmla="*/ 345175 h 453171"/>
                <a:gd name="connsiteX9" fmla="*/ 71978 w 512434"/>
                <a:gd name="connsiteY9" fmla="*/ 300585 h 453171"/>
                <a:gd name="connsiteX10" fmla="*/ 120152 w 512434"/>
                <a:gd name="connsiteY10" fmla="*/ 300585 h 453171"/>
                <a:gd name="connsiteX11" fmla="*/ 120152 w 512434"/>
                <a:gd name="connsiteY11" fmla="*/ 345175 h 453171"/>
                <a:gd name="connsiteX12" fmla="*/ 71978 w 512434"/>
                <a:gd name="connsiteY12" fmla="*/ 345175 h 453171"/>
                <a:gd name="connsiteX13" fmla="*/ 481786 w 512434"/>
                <a:gd name="connsiteY13" fmla="*/ 286492 h 453171"/>
                <a:gd name="connsiteX14" fmla="*/ 468300 w 512434"/>
                <a:gd name="connsiteY14" fmla="*/ 299940 h 453171"/>
                <a:gd name="connsiteX15" fmla="*/ 481786 w 512434"/>
                <a:gd name="connsiteY15" fmla="*/ 313389 h 453171"/>
                <a:gd name="connsiteX16" fmla="*/ 498948 w 512434"/>
                <a:gd name="connsiteY16" fmla="*/ 299940 h 453171"/>
                <a:gd name="connsiteX17" fmla="*/ 481786 w 512434"/>
                <a:gd name="connsiteY17" fmla="*/ 286492 h 453171"/>
                <a:gd name="connsiteX18" fmla="*/ 235785 w 512434"/>
                <a:gd name="connsiteY18" fmla="*/ 286492 h 453171"/>
                <a:gd name="connsiteX19" fmla="*/ 222300 w 512434"/>
                <a:gd name="connsiteY19" fmla="*/ 299940 h 453171"/>
                <a:gd name="connsiteX20" fmla="*/ 235785 w 512434"/>
                <a:gd name="connsiteY20" fmla="*/ 313389 h 453171"/>
                <a:gd name="connsiteX21" fmla="*/ 249270 w 512434"/>
                <a:gd name="connsiteY21" fmla="*/ 299940 h 453171"/>
                <a:gd name="connsiteX22" fmla="*/ 235785 w 512434"/>
                <a:gd name="connsiteY22" fmla="*/ 286492 h 453171"/>
                <a:gd name="connsiteX23" fmla="*/ 151153 w 512434"/>
                <a:gd name="connsiteY23" fmla="*/ 228588 h 453171"/>
                <a:gd name="connsiteX24" fmla="*/ 195731 w 512434"/>
                <a:gd name="connsiteY24" fmla="*/ 228588 h 453171"/>
                <a:gd name="connsiteX25" fmla="*/ 195731 w 512434"/>
                <a:gd name="connsiteY25" fmla="*/ 273178 h 453171"/>
                <a:gd name="connsiteX26" fmla="*/ 151153 w 512434"/>
                <a:gd name="connsiteY26" fmla="*/ 273178 h 453171"/>
                <a:gd name="connsiteX27" fmla="*/ 71978 w 512434"/>
                <a:gd name="connsiteY27" fmla="*/ 228588 h 453171"/>
                <a:gd name="connsiteX28" fmla="*/ 120152 w 512434"/>
                <a:gd name="connsiteY28" fmla="*/ 228588 h 453171"/>
                <a:gd name="connsiteX29" fmla="*/ 120152 w 512434"/>
                <a:gd name="connsiteY29" fmla="*/ 273178 h 453171"/>
                <a:gd name="connsiteX30" fmla="*/ 71978 w 512434"/>
                <a:gd name="connsiteY30" fmla="*/ 273178 h 453171"/>
                <a:gd name="connsiteX31" fmla="*/ 427028 w 512434"/>
                <a:gd name="connsiteY31" fmla="*/ 221695 h 453171"/>
                <a:gd name="connsiteX32" fmla="*/ 372270 w 512434"/>
                <a:gd name="connsiteY32" fmla="*/ 275896 h 453171"/>
                <a:gd name="connsiteX33" fmla="*/ 358785 w 512434"/>
                <a:gd name="connsiteY33" fmla="*/ 272636 h 453171"/>
                <a:gd name="connsiteX34" fmla="*/ 341622 w 512434"/>
                <a:gd name="connsiteY34" fmla="*/ 279564 h 453171"/>
                <a:gd name="connsiteX35" fmla="*/ 283596 w 512434"/>
                <a:gd name="connsiteY35" fmla="*/ 238404 h 453171"/>
                <a:gd name="connsiteX36" fmla="*/ 266433 w 512434"/>
                <a:gd name="connsiteY36" fmla="*/ 238404 h 453171"/>
                <a:gd name="connsiteX37" fmla="*/ 270111 w 512434"/>
                <a:gd name="connsiteY37" fmla="*/ 255520 h 453171"/>
                <a:gd name="connsiteX38" fmla="*/ 331406 w 512434"/>
                <a:gd name="connsiteY38" fmla="*/ 303200 h 453171"/>
                <a:gd name="connsiteX39" fmla="*/ 358785 w 512434"/>
                <a:gd name="connsiteY39" fmla="*/ 327245 h 453171"/>
                <a:gd name="connsiteX40" fmla="*/ 386164 w 512434"/>
                <a:gd name="connsiteY40" fmla="*/ 299940 h 453171"/>
                <a:gd name="connsiteX41" fmla="*/ 386164 w 512434"/>
                <a:gd name="connsiteY41" fmla="*/ 296680 h 453171"/>
                <a:gd name="connsiteX42" fmla="*/ 444191 w 512434"/>
                <a:gd name="connsiteY42" fmla="*/ 238404 h 453171"/>
                <a:gd name="connsiteX43" fmla="*/ 444191 w 512434"/>
                <a:gd name="connsiteY43" fmla="*/ 221695 h 453171"/>
                <a:gd name="connsiteX44" fmla="*/ 427028 w 512434"/>
                <a:gd name="connsiteY44" fmla="*/ 221695 h 453171"/>
                <a:gd name="connsiteX45" fmla="*/ 358785 w 512434"/>
                <a:gd name="connsiteY45" fmla="*/ 163826 h 453171"/>
                <a:gd name="connsiteX46" fmla="*/ 345300 w 512434"/>
                <a:gd name="connsiteY46" fmla="*/ 177274 h 453171"/>
                <a:gd name="connsiteX47" fmla="*/ 358785 w 512434"/>
                <a:gd name="connsiteY47" fmla="*/ 190723 h 453171"/>
                <a:gd name="connsiteX48" fmla="*/ 372270 w 512434"/>
                <a:gd name="connsiteY48" fmla="*/ 177274 h 453171"/>
                <a:gd name="connsiteX49" fmla="*/ 358785 w 512434"/>
                <a:gd name="connsiteY49" fmla="*/ 163826 h 453171"/>
                <a:gd name="connsiteX50" fmla="*/ 151153 w 512434"/>
                <a:gd name="connsiteY50" fmla="*/ 156592 h 453171"/>
                <a:gd name="connsiteX51" fmla="*/ 195731 w 512434"/>
                <a:gd name="connsiteY51" fmla="*/ 156592 h 453171"/>
                <a:gd name="connsiteX52" fmla="*/ 195731 w 512434"/>
                <a:gd name="connsiteY52" fmla="*/ 201182 h 453171"/>
                <a:gd name="connsiteX53" fmla="*/ 151153 w 512434"/>
                <a:gd name="connsiteY53" fmla="*/ 201182 h 453171"/>
                <a:gd name="connsiteX54" fmla="*/ 37595 w 512434"/>
                <a:gd name="connsiteY54" fmla="*/ 102289 h 453171"/>
                <a:gd name="connsiteX55" fmla="*/ 37595 w 512434"/>
                <a:gd name="connsiteY55" fmla="*/ 374925 h 453171"/>
                <a:gd name="connsiteX56" fmla="*/ 228838 w 512434"/>
                <a:gd name="connsiteY56" fmla="*/ 374925 h 453171"/>
                <a:gd name="connsiteX57" fmla="*/ 208406 w 512434"/>
                <a:gd name="connsiteY57" fmla="*/ 299940 h 453171"/>
                <a:gd name="connsiteX58" fmla="*/ 246001 w 512434"/>
                <a:gd name="connsiteY58" fmla="*/ 201318 h 453171"/>
                <a:gd name="connsiteX59" fmla="*/ 225569 w 512434"/>
                <a:gd name="connsiteY59" fmla="*/ 201318 h 453171"/>
                <a:gd name="connsiteX60" fmla="*/ 225569 w 512434"/>
                <a:gd name="connsiteY60" fmla="*/ 156898 h 453171"/>
                <a:gd name="connsiteX61" fmla="*/ 270111 w 512434"/>
                <a:gd name="connsiteY61" fmla="*/ 156898 h 453171"/>
                <a:gd name="connsiteX62" fmla="*/ 270111 w 512434"/>
                <a:gd name="connsiteY62" fmla="*/ 177274 h 453171"/>
                <a:gd name="connsiteX63" fmla="*/ 358785 w 512434"/>
                <a:gd name="connsiteY63" fmla="*/ 149970 h 453171"/>
                <a:gd name="connsiteX64" fmla="*/ 382895 w 512434"/>
                <a:gd name="connsiteY64" fmla="*/ 149970 h 453171"/>
                <a:gd name="connsiteX65" fmla="*/ 382895 w 512434"/>
                <a:gd name="connsiteY65" fmla="*/ 102289 h 453171"/>
                <a:gd name="connsiteX66" fmla="*/ 37595 w 512434"/>
                <a:gd name="connsiteY66" fmla="*/ 102289 h 453171"/>
                <a:gd name="connsiteX67" fmla="*/ 136894 w 512434"/>
                <a:gd name="connsiteY67" fmla="*/ 30564 h 453171"/>
                <a:gd name="connsiteX68" fmla="*/ 136894 w 512434"/>
                <a:gd name="connsiteY68" fmla="*/ 68057 h 453171"/>
                <a:gd name="connsiteX69" fmla="*/ 283596 w 512434"/>
                <a:gd name="connsiteY69" fmla="*/ 68057 h 453171"/>
                <a:gd name="connsiteX70" fmla="*/ 283596 w 512434"/>
                <a:gd name="connsiteY70" fmla="*/ 30564 h 453171"/>
                <a:gd name="connsiteX71" fmla="*/ 136894 w 512434"/>
                <a:gd name="connsiteY71" fmla="*/ 30564 h 453171"/>
                <a:gd name="connsiteX72" fmla="*/ 30648 w 512434"/>
                <a:gd name="connsiteY72" fmla="*/ 0 h 453171"/>
                <a:gd name="connsiteX73" fmla="*/ 389433 w 512434"/>
                <a:gd name="connsiteY73" fmla="*/ 0 h 453171"/>
                <a:gd name="connsiteX74" fmla="*/ 420490 w 512434"/>
                <a:gd name="connsiteY74" fmla="*/ 30564 h 453171"/>
                <a:gd name="connsiteX75" fmla="*/ 420490 w 512434"/>
                <a:gd name="connsiteY75" fmla="*/ 163826 h 453171"/>
                <a:gd name="connsiteX76" fmla="*/ 512434 w 512434"/>
                <a:gd name="connsiteY76" fmla="*/ 299940 h 453171"/>
                <a:gd name="connsiteX77" fmla="*/ 358785 w 512434"/>
                <a:gd name="connsiteY77" fmla="*/ 453171 h 453171"/>
                <a:gd name="connsiteX78" fmla="*/ 263164 w 512434"/>
                <a:gd name="connsiteY78" fmla="*/ 419346 h 453171"/>
                <a:gd name="connsiteX79" fmla="*/ 30648 w 512434"/>
                <a:gd name="connsiteY79" fmla="*/ 419346 h 453171"/>
                <a:gd name="connsiteX80" fmla="*/ 0 w 512434"/>
                <a:gd name="connsiteY80" fmla="*/ 388374 h 453171"/>
                <a:gd name="connsiteX81" fmla="*/ 0 w 512434"/>
                <a:gd name="connsiteY81" fmla="*/ 30564 h 453171"/>
                <a:gd name="connsiteX82" fmla="*/ 30648 w 512434"/>
                <a:gd name="connsiteY82" fmla="*/ 0 h 453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512434" h="453171">
                  <a:moveTo>
                    <a:pt x="358785" y="409158"/>
                  </a:moveTo>
                  <a:cubicBezTo>
                    <a:pt x="351838" y="409158"/>
                    <a:pt x="345300" y="415678"/>
                    <a:pt x="345300" y="425866"/>
                  </a:cubicBezTo>
                  <a:cubicBezTo>
                    <a:pt x="345300" y="432794"/>
                    <a:pt x="351838" y="439722"/>
                    <a:pt x="358785" y="439722"/>
                  </a:cubicBezTo>
                  <a:cubicBezTo>
                    <a:pt x="365732" y="439722"/>
                    <a:pt x="372270" y="432794"/>
                    <a:pt x="372270" y="425866"/>
                  </a:cubicBezTo>
                  <a:cubicBezTo>
                    <a:pt x="372270" y="415678"/>
                    <a:pt x="365732" y="409158"/>
                    <a:pt x="358785" y="409158"/>
                  </a:cubicBezTo>
                  <a:close/>
                  <a:moveTo>
                    <a:pt x="151153" y="300585"/>
                  </a:moveTo>
                  <a:lnTo>
                    <a:pt x="195731" y="300585"/>
                  </a:lnTo>
                  <a:lnTo>
                    <a:pt x="195731" y="345175"/>
                  </a:lnTo>
                  <a:lnTo>
                    <a:pt x="151153" y="345175"/>
                  </a:lnTo>
                  <a:close/>
                  <a:moveTo>
                    <a:pt x="71978" y="300585"/>
                  </a:moveTo>
                  <a:lnTo>
                    <a:pt x="120152" y="300585"/>
                  </a:lnTo>
                  <a:lnTo>
                    <a:pt x="120152" y="345175"/>
                  </a:lnTo>
                  <a:lnTo>
                    <a:pt x="71978" y="345175"/>
                  </a:lnTo>
                  <a:close/>
                  <a:moveTo>
                    <a:pt x="481786" y="286492"/>
                  </a:moveTo>
                  <a:cubicBezTo>
                    <a:pt x="474839" y="286492"/>
                    <a:pt x="468300" y="293012"/>
                    <a:pt x="468300" y="299940"/>
                  </a:cubicBezTo>
                  <a:cubicBezTo>
                    <a:pt x="468300" y="310128"/>
                    <a:pt x="474839" y="313389"/>
                    <a:pt x="481786" y="313389"/>
                  </a:cubicBezTo>
                  <a:cubicBezTo>
                    <a:pt x="492002" y="313389"/>
                    <a:pt x="498948" y="310128"/>
                    <a:pt x="498948" y="299940"/>
                  </a:cubicBezTo>
                  <a:cubicBezTo>
                    <a:pt x="498948" y="293012"/>
                    <a:pt x="492002" y="286492"/>
                    <a:pt x="481786" y="286492"/>
                  </a:cubicBezTo>
                  <a:close/>
                  <a:moveTo>
                    <a:pt x="235785" y="286492"/>
                  </a:moveTo>
                  <a:cubicBezTo>
                    <a:pt x="228838" y="286492"/>
                    <a:pt x="222300" y="293012"/>
                    <a:pt x="222300" y="299940"/>
                  </a:cubicBezTo>
                  <a:cubicBezTo>
                    <a:pt x="222300" y="310128"/>
                    <a:pt x="228838" y="313389"/>
                    <a:pt x="235785" y="313389"/>
                  </a:cubicBezTo>
                  <a:cubicBezTo>
                    <a:pt x="242732" y="313389"/>
                    <a:pt x="249270" y="310128"/>
                    <a:pt x="249270" y="299940"/>
                  </a:cubicBezTo>
                  <a:cubicBezTo>
                    <a:pt x="249270" y="293012"/>
                    <a:pt x="242732" y="286492"/>
                    <a:pt x="235785" y="286492"/>
                  </a:cubicBezTo>
                  <a:close/>
                  <a:moveTo>
                    <a:pt x="151153" y="228588"/>
                  </a:moveTo>
                  <a:lnTo>
                    <a:pt x="195731" y="228588"/>
                  </a:lnTo>
                  <a:lnTo>
                    <a:pt x="195731" y="273178"/>
                  </a:lnTo>
                  <a:lnTo>
                    <a:pt x="151153" y="273178"/>
                  </a:lnTo>
                  <a:close/>
                  <a:moveTo>
                    <a:pt x="71978" y="228588"/>
                  </a:moveTo>
                  <a:lnTo>
                    <a:pt x="120152" y="228588"/>
                  </a:lnTo>
                  <a:lnTo>
                    <a:pt x="120152" y="273178"/>
                  </a:lnTo>
                  <a:lnTo>
                    <a:pt x="71978" y="273178"/>
                  </a:lnTo>
                  <a:close/>
                  <a:moveTo>
                    <a:pt x="427028" y="221695"/>
                  </a:moveTo>
                  <a:cubicBezTo>
                    <a:pt x="427028" y="221695"/>
                    <a:pt x="427028" y="221695"/>
                    <a:pt x="372270" y="275896"/>
                  </a:cubicBezTo>
                  <a:cubicBezTo>
                    <a:pt x="369001" y="275896"/>
                    <a:pt x="365732" y="272636"/>
                    <a:pt x="358785" y="272636"/>
                  </a:cubicBezTo>
                  <a:cubicBezTo>
                    <a:pt x="351838" y="272636"/>
                    <a:pt x="345300" y="275896"/>
                    <a:pt x="341622" y="279564"/>
                  </a:cubicBezTo>
                  <a:cubicBezTo>
                    <a:pt x="341622" y="279564"/>
                    <a:pt x="341622" y="279564"/>
                    <a:pt x="283596" y="238404"/>
                  </a:cubicBezTo>
                  <a:cubicBezTo>
                    <a:pt x="280327" y="231883"/>
                    <a:pt x="270111" y="235143"/>
                    <a:pt x="266433" y="238404"/>
                  </a:cubicBezTo>
                  <a:cubicBezTo>
                    <a:pt x="263164" y="242071"/>
                    <a:pt x="266433" y="252260"/>
                    <a:pt x="270111" y="255520"/>
                  </a:cubicBezTo>
                  <a:cubicBezTo>
                    <a:pt x="270111" y="255520"/>
                    <a:pt x="270111" y="255520"/>
                    <a:pt x="331406" y="303200"/>
                  </a:cubicBezTo>
                  <a:cubicBezTo>
                    <a:pt x="331406" y="317056"/>
                    <a:pt x="345300" y="327245"/>
                    <a:pt x="358785" y="327245"/>
                  </a:cubicBezTo>
                  <a:cubicBezTo>
                    <a:pt x="375948" y="327245"/>
                    <a:pt x="386164" y="317056"/>
                    <a:pt x="386164" y="299940"/>
                  </a:cubicBezTo>
                  <a:lnTo>
                    <a:pt x="386164" y="296680"/>
                  </a:lnTo>
                  <a:cubicBezTo>
                    <a:pt x="386164" y="296680"/>
                    <a:pt x="386164" y="296680"/>
                    <a:pt x="444191" y="238404"/>
                  </a:cubicBezTo>
                  <a:cubicBezTo>
                    <a:pt x="447869" y="231883"/>
                    <a:pt x="451138" y="224955"/>
                    <a:pt x="444191" y="221695"/>
                  </a:cubicBezTo>
                  <a:cubicBezTo>
                    <a:pt x="440922" y="218027"/>
                    <a:pt x="433975" y="218027"/>
                    <a:pt x="427028" y="221695"/>
                  </a:cubicBezTo>
                  <a:close/>
                  <a:moveTo>
                    <a:pt x="358785" y="163826"/>
                  </a:moveTo>
                  <a:cubicBezTo>
                    <a:pt x="351838" y="163826"/>
                    <a:pt x="345300" y="170346"/>
                    <a:pt x="345300" y="177274"/>
                  </a:cubicBezTo>
                  <a:cubicBezTo>
                    <a:pt x="345300" y="184202"/>
                    <a:pt x="351838" y="190723"/>
                    <a:pt x="358785" y="190723"/>
                  </a:cubicBezTo>
                  <a:cubicBezTo>
                    <a:pt x="365732" y="190723"/>
                    <a:pt x="372270" y="184202"/>
                    <a:pt x="372270" y="177274"/>
                  </a:cubicBezTo>
                  <a:cubicBezTo>
                    <a:pt x="372270" y="170346"/>
                    <a:pt x="365732" y="163826"/>
                    <a:pt x="358785" y="163826"/>
                  </a:cubicBezTo>
                  <a:close/>
                  <a:moveTo>
                    <a:pt x="151153" y="156592"/>
                  </a:moveTo>
                  <a:lnTo>
                    <a:pt x="195731" y="156592"/>
                  </a:lnTo>
                  <a:lnTo>
                    <a:pt x="195731" y="201182"/>
                  </a:lnTo>
                  <a:lnTo>
                    <a:pt x="151153" y="201182"/>
                  </a:lnTo>
                  <a:close/>
                  <a:moveTo>
                    <a:pt x="37595" y="102289"/>
                  </a:moveTo>
                  <a:lnTo>
                    <a:pt x="37595" y="374925"/>
                  </a:lnTo>
                  <a:cubicBezTo>
                    <a:pt x="37595" y="374925"/>
                    <a:pt x="37595" y="374925"/>
                    <a:pt x="228838" y="374925"/>
                  </a:cubicBezTo>
                  <a:cubicBezTo>
                    <a:pt x="215353" y="354549"/>
                    <a:pt x="208406" y="327245"/>
                    <a:pt x="208406" y="299940"/>
                  </a:cubicBezTo>
                  <a:cubicBezTo>
                    <a:pt x="208406" y="262448"/>
                    <a:pt x="222300" y="228215"/>
                    <a:pt x="246001" y="201318"/>
                  </a:cubicBezTo>
                  <a:cubicBezTo>
                    <a:pt x="246001" y="201318"/>
                    <a:pt x="246001" y="201318"/>
                    <a:pt x="225569" y="201318"/>
                  </a:cubicBezTo>
                  <a:cubicBezTo>
                    <a:pt x="225569" y="201318"/>
                    <a:pt x="225569" y="201318"/>
                    <a:pt x="225569" y="156898"/>
                  </a:cubicBezTo>
                  <a:cubicBezTo>
                    <a:pt x="225569" y="156898"/>
                    <a:pt x="225569" y="156898"/>
                    <a:pt x="270111" y="156898"/>
                  </a:cubicBezTo>
                  <a:cubicBezTo>
                    <a:pt x="270111" y="156898"/>
                    <a:pt x="270111" y="156898"/>
                    <a:pt x="270111" y="177274"/>
                  </a:cubicBezTo>
                  <a:cubicBezTo>
                    <a:pt x="293812" y="160158"/>
                    <a:pt x="324868" y="149970"/>
                    <a:pt x="358785" y="149970"/>
                  </a:cubicBezTo>
                  <a:cubicBezTo>
                    <a:pt x="365732" y="149970"/>
                    <a:pt x="375948" y="149970"/>
                    <a:pt x="382895" y="149970"/>
                  </a:cubicBezTo>
                  <a:cubicBezTo>
                    <a:pt x="382895" y="149970"/>
                    <a:pt x="382895" y="149970"/>
                    <a:pt x="382895" y="102289"/>
                  </a:cubicBezTo>
                  <a:cubicBezTo>
                    <a:pt x="382895" y="102289"/>
                    <a:pt x="382895" y="102289"/>
                    <a:pt x="37595" y="102289"/>
                  </a:cubicBezTo>
                  <a:close/>
                  <a:moveTo>
                    <a:pt x="136894" y="30564"/>
                  </a:moveTo>
                  <a:lnTo>
                    <a:pt x="136894" y="68057"/>
                  </a:lnTo>
                  <a:cubicBezTo>
                    <a:pt x="136894" y="68057"/>
                    <a:pt x="136894" y="68057"/>
                    <a:pt x="283596" y="68057"/>
                  </a:cubicBezTo>
                  <a:cubicBezTo>
                    <a:pt x="283596" y="68057"/>
                    <a:pt x="283596" y="68057"/>
                    <a:pt x="283596" y="30564"/>
                  </a:cubicBezTo>
                  <a:cubicBezTo>
                    <a:pt x="283596" y="30564"/>
                    <a:pt x="283596" y="30564"/>
                    <a:pt x="136894" y="30564"/>
                  </a:cubicBezTo>
                  <a:close/>
                  <a:moveTo>
                    <a:pt x="30648" y="0"/>
                  </a:moveTo>
                  <a:cubicBezTo>
                    <a:pt x="30648" y="0"/>
                    <a:pt x="30648" y="0"/>
                    <a:pt x="389433" y="0"/>
                  </a:cubicBezTo>
                  <a:cubicBezTo>
                    <a:pt x="406596" y="0"/>
                    <a:pt x="420490" y="13856"/>
                    <a:pt x="420490" y="30564"/>
                  </a:cubicBezTo>
                  <a:cubicBezTo>
                    <a:pt x="420490" y="30564"/>
                    <a:pt x="420490" y="30564"/>
                    <a:pt x="420490" y="163826"/>
                  </a:cubicBezTo>
                  <a:cubicBezTo>
                    <a:pt x="474839" y="187463"/>
                    <a:pt x="512434" y="238404"/>
                    <a:pt x="512434" y="299940"/>
                  </a:cubicBezTo>
                  <a:cubicBezTo>
                    <a:pt x="512434" y="385113"/>
                    <a:pt x="444191" y="453171"/>
                    <a:pt x="358785" y="453171"/>
                  </a:cubicBezTo>
                  <a:cubicBezTo>
                    <a:pt x="324868" y="453171"/>
                    <a:pt x="290543" y="439722"/>
                    <a:pt x="263164" y="419346"/>
                  </a:cubicBezTo>
                  <a:cubicBezTo>
                    <a:pt x="263164" y="419346"/>
                    <a:pt x="263164" y="419346"/>
                    <a:pt x="30648" y="419346"/>
                  </a:cubicBezTo>
                  <a:cubicBezTo>
                    <a:pt x="13894" y="419346"/>
                    <a:pt x="0" y="405490"/>
                    <a:pt x="0" y="388374"/>
                  </a:cubicBezTo>
                  <a:cubicBezTo>
                    <a:pt x="0" y="388374"/>
                    <a:pt x="0" y="388374"/>
                    <a:pt x="0" y="30564"/>
                  </a:cubicBezTo>
                  <a:cubicBezTo>
                    <a:pt x="0" y="13856"/>
                    <a:pt x="13894" y="0"/>
                    <a:pt x="30648" y="0"/>
                  </a:cubicBezTo>
                  <a:close/>
                </a:path>
              </a:pathLst>
            </a:custGeom>
            <a:solidFill>
              <a:schemeClr val="bg1"/>
            </a:solidFill>
            <a:ln>
              <a:noFill/>
            </a:ln>
            <a:effectLst/>
          </p:spPr>
          <p:txBody>
            <a:bodyPr wrap="square" anchor="ctr">
              <a:noAutofit/>
            </a:bodyPr>
            <a:lstStyle/>
            <a:p>
              <a:pPr>
                <a:defRPr/>
              </a:pPr>
              <a:endParaRPr lang="en-US" sz="2400" dirty="0">
                <a:solidFill>
                  <a:schemeClr val="tx2"/>
                </a:solidFill>
                <a:cs typeface="+mn-ea"/>
                <a:sym typeface="+mn-lt"/>
              </a:endParaRPr>
            </a:p>
          </p:txBody>
        </p:sp>
      </p:grpSp>
      <p:grpSp>
        <p:nvGrpSpPr>
          <p:cNvPr id="36" name="组合 35"/>
          <p:cNvGrpSpPr/>
          <p:nvPr/>
        </p:nvGrpSpPr>
        <p:grpSpPr>
          <a:xfrm>
            <a:off x="5788012" y="3830918"/>
            <a:ext cx="2683565" cy="1852106"/>
            <a:chOff x="5788012" y="3830918"/>
            <a:chExt cx="2683565" cy="1852106"/>
          </a:xfrm>
        </p:grpSpPr>
        <p:sp>
          <p:nvSpPr>
            <p:cNvPr id="13" name="矩形 12"/>
            <p:cNvSpPr/>
            <p:nvPr/>
          </p:nvSpPr>
          <p:spPr>
            <a:xfrm>
              <a:off x="5790685" y="3830918"/>
              <a:ext cx="2680892" cy="1852106"/>
            </a:xfrm>
            <a:prstGeom prst="rect">
              <a:avLst/>
            </a:prstGeom>
            <a:blipFill>
              <a:blip r:embed="rId3" cstate="email"/>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5788012" y="3832797"/>
              <a:ext cx="2667000" cy="1848348"/>
            </a:xfrm>
            <a:prstGeom prst="rect">
              <a:avLst/>
            </a:prstGeom>
            <a:solidFill>
              <a:srgbClr val="404040">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30" name="矩形 29"/>
            <p:cNvSpPr/>
            <p:nvPr/>
          </p:nvSpPr>
          <p:spPr>
            <a:xfrm>
              <a:off x="6027208" y="4763737"/>
              <a:ext cx="2241974" cy="31777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bg1"/>
                  </a:solidFill>
                  <a:latin typeface="字魂35号-经典雅黑" panose="00000500000000000000" pitchFamily="2" charset="-122"/>
                  <a:ea typeface="字魂35号-经典雅黑" panose="00000500000000000000" pitchFamily="2" charset="-122"/>
                  <a:sym typeface="字魂35号-经典雅黑" panose="00000500000000000000" pitchFamily="2" charset="-122"/>
                </a:rPr>
                <a:t>您的内容添加到这里</a:t>
              </a:r>
              <a:endParaRPr lang="zh-CN" altLang="en-US" sz="1400" dirty="0">
                <a:solidFill>
                  <a:schemeClr val="bg1"/>
                </a:solidFill>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8" name="2"/>
            <p:cNvSpPr/>
            <p:nvPr/>
          </p:nvSpPr>
          <p:spPr>
            <a:xfrm>
              <a:off x="6852511" y="4361538"/>
              <a:ext cx="403903" cy="357690"/>
            </a:xfrm>
            <a:custGeom>
              <a:avLst/>
              <a:gdLst>
                <a:gd name="connsiteX0" fmla="*/ 168262 w 607490"/>
                <a:gd name="connsiteY0" fmla="*/ 355732 h 537985"/>
                <a:gd name="connsiteX1" fmla="*/ 168262 w 607490"/>
                <a:gd name="connsiteY1" fmla="*/ 394292 h 537985"/>
                <a:gd name="connsiteX2" fmla="*/ 229759 w 607490"/>
                <a:gd name="connsiteY2" fmla="*/ 394292 h 537985"/>
                <a:gd name="connsiteX3" fmla="*/ 229759 w 607490"/>
                <a:gd name="connsiteY3" fmla="*/ 355732 h 537985"/>
                <a:gd name="connsiteX4" fmla="*/ 59640 w 607490"/>
                <a:gd name="connsiteY4" fmla="*/ 355732 h 537985"/>
                <a:gd name="connsiteX5" fmla="*/ 59640 w 607490"/>
                <a:gd name="connsiteY5" fmla="*/ 394292 h 537985"/>
                <a:gd name="connsiteX6" fmla="*/ 121235 w 607490"/>
                <a:gd name="connsiteY6" fmla="*/ 394292 h 537985"/>
                <a:gd name="connsiteX7" fmla="*/ 121235 w 607490"/>
                <a:gd name="connsiteY7" fmla="*/ 355732 h 537985"/>
                <a:gd name="connsiteX8" fmla="*/ 332305 w 607490"/>
                <a:gd name="connsiteY8" fmla="*/ 297835 h 537985"/>
                <a:gd name="connsiteX9" fmla="*/ 363903 w 607490"/>
                <a:gd name="connsiteY9" fmla="*/ 318139 h 537985"/>
                <a:gd name="connsiteX10" fmla="*/ 423647 w 607490"/>
                <a:gd name="connsiteY10" fmla="*/ 380034 h 537985"/>
                <a:gd name="connsiteX11" fmla="*/ 452394 w 607490"/>
                <a:gd name="connsiteY11" fmla="*/ 353382 h 537985"/>
                <a:gd name="connsiteX12" fmla="*/ 507542 w 607490"/>
                <a:gd name="connsiteY12" fmla="*/ 325852 h 537985"/>
                <a:gd name="connsiteX13" fmla="*/ 567481 w 607490"/>
                <a:gd name="connsiteY13" fmla="*/ 349965 h 537985"/>
                <a:gd name="connsiteX14" fmla="*/ 605713 w 607490"/>
                <a:gd name="connsiteY14" fmla="*/ 426894 h 537985"/>
                <a:gd name="connsiteX15" fmla="*/ 576477 w 607490"/>
                <a:gd name="connsiteY15" fmla="*/ 506361 h 537985"/>
                <a:gd name="connsiteX16" fmla="*/ 497959 w 607490"/>
                <a:gd name="connsiteY16" fmla="*/ 537601 h 537985"/>
                <a:gd name="connsiteX17" fmla="*/ 426091 w 607490"/>
                <a:gd name="connsiteY17" fmla="*/ 526472 h 537985"/>
                <a:gd name="connsiteX18" fmla="*/ 347378 w 607490"/>
                <a:gd name="connsiteY18" fmla="*/ 480002 h 537985"/>
                <a:gd name="connsiteX19" fmla="*/ 346889 w 607490"/>
                <a:gd name="connsiteY19" fmla="*/ 479612 h 537985"/>
                <a:gd name="connsiteX20" fmla="*/ 335938 w 607490"/>
                <a:gd name="connsiteY20" fmla="*/ 462332 h 537985"/>
                <a:gd name="connsiteX21" fmla="*/ 341218 w 607490"/>
                <a:gd name="connsiteY21" fmla="*/ 452081 h 537985"/>
                <a:gd name="connsiteX22" fmla="*/ 376615 w 607490"/>
                <a:gd name="connsiteY22" fmla="*/ 451984 h 537985"/>
                <a:gd name="connsiteX23" fmla="*/ 423940 w 607490"/>
                <a:gd name="connsiteY23" fmla="*/ 465358 h 537985"/>
                <a:gd name="connsiteX24" fmla="*/ 425309 w 607490"/>
                <a:gd name="connsiteY24" fmla="*/ 463992 h 537985"/>
                <a:gd name="connsiteX25" fmla="*/ 328409 w 607490"/>
                <a:gd name="connsiteY25" fmla="*/ 345474 h 537985"/>
                <a:gd name="connsiteX26" fmla="*/ 320098 w 607490"/>
                <a:gd name="connsiteY26" fmla="*/ 302519 h 537985"/>
                <a:gd name="connsiteX27" fmla="*/ 332305 w 607490"/>
                <a:gd name="connsiteY27" fmla="*/ 297835 h 537985"/>
                <a:gd name="connsiteX28" fmla="*/ 216177 w 607490"/>
                <a:gd name="connsiteY28" fmla="*/ 129844 h 537985"/>
                <a:gd name="connsiteX29" fmla="*/ 229371 w 607490"/>
                <a:gd name="connsiteY29" fmla="*/ 131601 h 537985"/>
                <a:gd name="connsiteX30" fmla="*/ 307854 w 607490"/>
                <a:gd name="connsiteY30" fmla="*/ 197206 h 537985"/>
                <a:gd name="connsiteX31" fmla="*/ 312252 w 607490"/>
                <a:gd name="connsiteY31" fmla="*/ 206773 h 537985"/>
                <a:gd name="connsiteX32" fmla="*/ 307854 w 607490"/>
                <a:gd name="connsiteY32" fmla="*/ 216340 h 537985"/>
                <a:gd name="connsiteX33" fmla="*/ 229371 w 607490"/>
                <a:gd name="connsiteY33" fmla="*/ 281944 h 537985"/>
                <a:gd name="connsiteX34" fmla="*/ 221357 w 607490"/>
                <a:gd name="connsiteY34" fmla="*/ 284873 h 537985"/>
                <a:gd name="connsiteX35" fmla="*/ 216177 w 607490"/>
                <a:gd name="connsiteY35" fmla="*/ 283702 h 537985"/>
                <a:gd name="connsiteX36" fmla="*/ 208944 w 607490"/>
                <a:gd name="connsiteY36" fmla="*/ 272377 h 537985"/>
                <a:gd name="connsiteX37" fmla="*/ 208944 w 607490"/>
                <a:gd name="connsiteY37" fmla="*/ 141169 h 537985"/>
                <a:gd name="connsiteX38" fmla="*/ 216177 w 607490"/>
                <a:gd name="connsiteY38" fmla="*/ 129844 h 537985"/>
                <a:gd name="connsiteX39" fmla="*/ 385311 w 607490"/>
                <a:gd name="connsiteY39" fmla="*/ 30751 h 537985"/>
                <a:gd name="connsiteX40" fmla="*/ 385311 w 607490"/>
                <a:gd name="connsiteY40" fmla="*/ 69213 h 537985"/>
                <a:gd name="connsiteX41" fmla="*/ 446808 w 607490"/>
                <a:gd name="connsiteY41" fmla="*/ 69213 h 537985"/>
                <a:gd name="connsiteX42" fmla="*/ 446808 w 607490"/>
                <a:gd name="connsiteY42" fmla="*/ 30751 h 537985"/>
                <a:gd name="connsiteX43" fmla="*/ 276787 w 607490"/>
                <a:gd name="connsiteY43" fmla="*/ 30751 h 537985"/>
                <a:gd name="connsiteX44" fmla="*/ 276787 w 607490"/>
                <a:gd name="connsiteY44" fmla="*/ 69213 h 537985"/>
                <a:gd name="connsiteX45" fmla="*/ 338284 w 607490"/>
                <a:gd name="connsiteY45" fmla="*/ 69213 h 537985"/>
                <a:gd name="connsiteX46" fmla="*/ 338284 w 607490"/>
                <a:gd name="connsiteY46" fmla="*/ 30751 h 537985"/>
                <a:gd name="connsiteX47" fmla="*/ 168262 w 607490"/>
                <a:gd name="connsiteY47" fmla="*/ 30751 h 537985"/>
                <a:gd name="connsiteX48" fmla="*/ 168262 w 607490"/>
                <a:gd name="connsiteY48" fmla="*/ 69213 h 537985"/>
                <a:gd name="connsiteX49" fmla="*/ 229759 w 607490"/>
                <a:gd name="connsiteY49" fmla="*/ 69213 h 537985"/>
                <a:gd name="connsiteX50" fmla="*/ 229759 w 607490"/>
                <a:gd name="connsiteY50" fmla="*/ 30751 h 537985"/>
                <a:gd name="connsiteX51" fmla="*/ 59640 w 607490"/>
                <a:gd name="connsiteY51" fmla="*/ 30751 h 537985"/>
                <a:gd name="connsiteX52" fmla="*/ 59640 w 607490"/>
                <a:gd name="connsiteY52" fmla="*/ 69213 h 537985"/>
                <a:gd name="connsiteX53" fmla="*/ 121235 w 607490"/>
                <a:gd name="connsiteY53" fmla="*/ 69213 h 537985"/>
                <a:gd name="connsiteX54" fmla="*/ 121235 w 607490"/>
                <a:gd name="connsiteY54" fmla="*/ 30751 h 537985"/>
                <a:gd name="connsiteX55" fmla="*/ 24149 w 607490"/>
                <a:gd name="connsiteY55" fmla="*/ 0 h 537985"/>
                <a:gd name="connsiteX56" fmla="*/ 482299 w 607490"/>
                <a:gd name="connsiteY56" fmla="*/ 0 h 537985"/>
                <a:gd name="connsiteX57" fmla="*/ 506448 w 607490"/>
                <a:gd name="connsiteY57" fmla="*/ 24112 h 537985"/>
                <a:gd name="connsiteX58" fmla="*/ 506448 w 607490"/>
                <a:gd name="connsiteY58" fmla="*/ 303211 h 537985"/>
                <a:gd name="connsiteX59" fmla="*/ 500386 w 607490"/>
                <a:gd name="connsiteY59" fmla="*/ 303992 h 537985"/>
                <a:gd name="connsiteX60" fmla="*/ 436543 w 607490"/>
                <a:gd name="connsiteY60" fmla="*/ 335426 h 537985"/>
                <a:gd name="connsiteX61" fmla="*/ 419433 w 607490"/>
                <a:gd name="connsiteY61" fmla="*/ 350167 h 537985"/>
                <a:gd name="connsiteX62" fmla="*/ 396164 w 607490"/>
                <a:gd name="connsiteY62" fmla="*/ 326250 h 537985"/>
                <a:gd name="connsiteX63" fmla="*/ 448568 w 607490"/>
                <a:gd name="connsiteY63" fmla="*/ 326250 h 537985"/>
                <a:gd name="connsiteX64" fmla="*/ 448568 w 607490"/>
                <a:gd name="connsiteY64" fmla="*/ 98695 h 537985"/>
                <a:gd name="connsiteX65" fmla="*/ 57880 w 607490"/>
                <a:gd name="connsiteY65" fmla="*/ 98695 h 537985"/>
                <a:gd name="connsiteX66" fmla="*/ 57880 w 607490"/>
                <a:gd name="connsiteY66" fmla="*/ 326250 h 537985"/>
                <a:gd name="connsiteX67" fmla="*/ 292919 w 607490"/>
                <a:gd name="connsiteY67" fmla="*/ 326250 h 537985"/>
                <a:gd name="connsiteX68" fmla="*/ 309637 w 607490"/>
                <a:gd name="connsiteY68" fmla="*/ 355439 h 537985"/>
                <a:gd name="connsiteX69" fmla="*/ 309931 w 607490"/>
                <a:gd name="connsiteY69" fmla="*/ 355732 h 537985"/>
                <a:gd name="connsiteX70" fmla="*/ 276787 w 607490"/>
                <a:gd name="connsiteY70" fmla="*/ 355732 h 537985"/>
                <a:gd name="connsiteX71" fmla="*/ 276787 w 607490"/>
                <a:gd name="connsiteY71" fmla="*/ 394292 h 537985"/>
                <a:gd name="connsiteX72" fmla="*/ 340044 w 607490"/>
                <a:gd name="connsiteY72" fmla="*/ 394292 h 537985"/>
                <a:gd name="connsiteX73" fmla="*/ 366539 w 607490"/>
                <a:gd name="connsiteY73" fmla="*/ 424945 h 537985"/>
                <a:gd name="connsiteX74" fmla="*/ 24149 w 607490"/>
                <a:gd name="connsiteY74" fmla="*/ 424945 h 537985"/>
                <a:gd name="connsiteX75" fmla="*/ 0 w 607490"/>
                <a:gd name="connsiteY75" fmla="*/ 400930 h 537985"/>
                <a:gd name="connsiteX76" fmla="*/ 0 w 607490"/>
                <a:gd name="connsiteY76" fmla="*/ 24112 h 537985"/>
                <a:gd name="connsiteX77" fmla="*/ 24149 w 607490"/>
                <a:gd name="connsiteY77" fmla="*/ 0 h 537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607490" h="537985">
                  <a:moveTo>
                    <a:pt x="168262" y="355732"/>
                  </a:moveTo>
                  <a:lnTo>
                    <a:pt x="168262" y="394292"/>
                  </a:lnTo>
                  <a:lnTo>
                    <a:pt x="229759" y="394292"/>
                  </a:lnTo>
                  <a:lnTo>
                    <a:pt x="229759" y="355732"/>
                  </a:lnTo>
                  <a:close/>
                  <a:moveTo>
                    <a:pt x="59640" y="355732"/>
                  </a:moveTo>
                  <a:lnTo>
                    <a:pt x="59640" y="394292"/>
                  </a:lnTo>
                  <a:lnTo>
                    <a:pt x="121235" y="394292"/>
                  </a:lnTo>
                  <a:lnTo>
                    <a:pt x="121235" y="355732"/>
                  </a:lnTo>
                  <a:close/>
                  <a:moveTo>
                    <a:pt x="332305" y="297835"/>
                  </a:moveTo>
                  <a:cubicBezTo>
                    <a:pt x="344928" y="298095"/>
                    <a:pt x="357963" y="311110"/>
                    <a:pt x="363903" y="318139"/>
                  </a:cubicBezTo>
                  <a:cubicBezTo>
                    <a:pt x="379744" y="336883"/>
                    <a:pt x="412109" y="370174"/>
                    <a:pt x="423647" y="380034"/>
                  </a:cubicBezTo>
                  <a:cubicBezTo>
                    <a:pt x="428242" y="375055"/>
                    <a:pt x="438607" y="364218"/>
                    <a:pt x="452394" y="353382"/>
                  </a:cubicBezTo>
                  <a:cubicBezTo>
                    <a:pt x="471950" y="338152"/>
                    <a:pt x="490528" y="328878"/>
                    <a:pt x="507542" y="325852"/>
                  </a:cubicBezTo>
                  <a:cubicBezTo>
                    <a:pt x="531400" y="321654"/>
                    <a:pt x="551641" y="329757"/>
                    <a:pt x="567481" y="349965"/>
                  </a:cubicBezTo>
                  <a:cubicBezTo>
                    <a:pt x="579215" y="364902"/>
                    <a:pt x="599748" y="394678"/>
                    <a:pt x="605713" y="426894"/>
                  </a:cubicBezTo>
                  <a:cubicBezTo>
                    <a:pt x="611873" y="459599"/>
                    <a:pt x="601997" y="486348"/>
                    <a:pt x="576477" y="506361"/>
                  </a:cubicBezTo>
                  <a:cubicBezTo>
                    <a:pt x="552716" y="525008"/>
                    <a:pt x="526316" y="535454"/>
                    <a:pt x="497959" y="537601"/>
                  </a:cubicBezTo>
                  <a:cubicBezTo>
                    <a:pt x="475079" y="539261"/>
                    <a:pt x="450927" y="535551"/>
                    <a:pt x="426091" y="526472"/>
                  </a:cubicBezTo>
                  <a:cubicBezTo>
                    <a:pt x="387468" y="512316"/>
                    <a:pt x="358134" y="489277"/>
                    <a:pt x="347378" y="480002"/>
                  </a:cubicBezTo>
                  <a:cubicBezTo>
                    <a:pt x="347085" y="479807"/>
                    <a:pt x="346987" y="479709"/>
                    <a:pt x="346889" y="479612"/>
                  </a:cubicBezTo>
                  <a:cubicBezTo>
                    <a:pt x="339556" y="473852"/>
                    <a:pt x="335840" y="467994"/>
                    <a:pt x="335938" y="462332"/>
                  </a:cubicBezTo>
                  <a:cubicBezTo>
                    <a:pt x="335938" y="458427"/>
                    <a:pt x="337796" y="454815"/>
                    <a:pt x="341218" y="452081"/>
                  </a:cubicBezTo>
                  <a:cubicBezTo>
                    <a:pt x="349725" y="445443"/>
                    <a:pt x="366543" y="445345"/>
                    <a:pt x="376615" y="451984"/>
                  </a:cubicBezTo>
                  <a:cubicBezTo>
                    <a:pt x="387566" y="459208"/>
                    <a:pt x="414651" y="472583"/>
                    <a:pt x="423940" y="465358"/>
                  </a:cubicBezTo>
                  <a:cubicBezTo>
                    <a:pt x="424527" y="464968"/>
                    <a:pt x="424918" y="464480"/>
                    <a:pt x="425309" y="463992"/>
                  </a:cubicBezTo>
                  <a:lnTo>
                    <a:pt x="328409" y="345474"/>
                  </a:lnTo>
                  <a:cubicBezTo>
                    <a:pt x="327725" y="344693"/>
                    <a:pt x="303573" y="318530"/>
                    <a:pt x="320098" y="302519"/>
                  </a:cubicBezTo>
                  <a:cubicBezTo>
                    <a:pt x="323936" y="299078"/>
                    <a:pt x="328097" y="297748"/>
                    <a:pt x="332305" y="297835"/>
                  </a:cubicBezTo>
                  <a:close/>
                  <a:moveTo>
                    <a:pt x="216177" y="129844"/>
                  </a:moveTo>
                  <a:cubicBezTo>
                    <a:pt x="220477" y="127794"/>
                    <a:pt x="225657" y="128477"/>
                    <a:pt x="229371" y="131601"/>
                  </a:cubicBezTo>
                  <a:lnTo>
                    <a:pt x="307854" y="197206"/>
                  </a:lnTo>
                  <a:cubicBezTo>
                    <a:pt x="310590" y="199549"/>
                    <a:pt x="312252" y="203063"/>
                    <a:pt x="312252" y="206773"/>
                  </a:cubicBezTo>
                  <a:cubicBezTo>
                    <a:pt x="312252" y="210483"/>
                    <a:pt x="310590" y="213899"/>
                    <a:pt x="307854" y="216340"/>
                  </a:cubicBezTo>
                  <a:lnTo>
                    <a:pt x="229371" y="281944"/>
                  </a:lnTo>
                  <a:cubicBezTo>
                    <a:pt x="227123" y="283799"/>
                    <a:pt x="224289" y="284873"/>
                    <a:pt x="221357" y="284873"/>
                  </a:cubicBezTo>
                  <a:cubicBezTo>
                    <a:pt x="219597" y="284873"/>
                    <a:pt x="217838" y="284482"/>
                    <a:pt x="216177" y="283702"/>
                  </a:cubicBezTo>
                  <a:cubicBezTo>
                    <a:pt x="211778" y="281651"/>
                    <a:pt x="208944" y="277258"/>
                    <a:pt x="208944" y="272377"/>
                  </a:cubicBezTo>
                  <a:lnTo>
                    <a:pt x="208944" y="141169"/>
                  </a:lnTo>
                  <a:cubicBezTo>
                    <a:pt x="208944" y="136287"/>
                    <a:pt x="211778" y="131894"/>
                    <a:pt x="216177" y="129844"/>
                  </a:cubicBezTo>
                  <a:close/>
                  <a:moveTo>
                    <a:pt x="385311" y="30751"/>
                  </a:moveTo>
                  <a:lnTo>
                    <a:pt x="385311" y="69213"/>
                  </a:lnTo>
                  <a:lnTo>
                    <a:pt x="446808" y="69213"/>
                  </a:lnTo>
                  <a:lnTo>
                    <a:pt x="446808" y="30751"/>
                  </a:lnTo>
                  <a:close/>
                  <a:moveTo>
                    <a:pt x="276787" y="30751"/>
                  </a:moveTo>
                  <a:lnTo>
                    <a:pt x="276787" y="69213"/>
                  </a:lnTo>
                  <a:lnTo>
                    <a:pt x="338284" y="69213"/>
                  </a:lnTo>
                  <a:lnTo>
                    <a:pt x="338284" y="30751"/>
                  </a:lnTo>
                  <a:close/>
                  <a:moveTo>
                    <a:pt x="168262" y="30751"/>
                  </a:moveTo>
                  <a:lnTo>
                    <a:pt x="168262" y="69213"/>
                  </a:lnTo>
                  <a:lnTo>
                    <a:pt x="229759" y="69213"/>
                  </a:lnTo>
                  <a:lnTo>
                    <a:pt x="229759" y="30751"/>
                  </a:lnTo>
                  <a:close/>
                  <a:moveTo>
                    <a:pt x="59640" y="30751"/>
                  </a:moveTo>
                  <a:lnTo>
                    <a:pt x="59640" y="69213"/>
                  </a:lnTo>
                  <a:lnTo>
                    <a:pt x="121235" y="69213"/>
                  </a:lnTo>
                  <a:lnTo>
                    <a:pt x="121235" y="30751"/>
                  </a:lnTo>
                  <a:close/>
                  <a:moveTo>
                    <a:pt x="24149" y="0"/>
                  </a:moveTo>
                  <a:lnTo>
                    <a:pt x="482299" y="0"/>
                  </a:lnTo>
                  <a:cubicBezTo>
                    <a:pt x="495693" y="0"/>
                    <a:pt x="506448" y="10836"/>
                    <a:pt x="506448" y="24112"/>
                  </a:cubicBezTo>
                  <a:lnTo>
                    <a:pt x="506448" y="303211"/>
                  </a:lnTo>
                  <a:cubicBezTo>
                    <a:pt x="504395" y="303407"/>
                    <a:pt x="502439" y="303700"/>
                    <a:pt x="500386" y="303992"/>
                  </a:cubicBezTo>
                  <a:cubicBezTo>
                    <a:pt x="480050" y="307604"/>
                    <a:pt x="458639" y="318147"/>
                    <a:pt x="436543" y="335426"/>
                  </a:cubicBezTo>
                  <a:cubicBezTo>
                    <a:pt x="430090" y="340503"/>
                    <a:pt x="424321" y="345579"/>
                    <a:pt x="419433" y="350167"/>
                  </a:cubicBezTo>
                  <a:cubicBezTo>
                    <a:pt x="412393" y="343236"/>
                    <a:pt x="404083" y="334743"/>
                    <a:pt x="396164" y="326250"/>
                  </a:cubicBezTo>
                  <a:lnTo>
                    <a:pt x="448568" y="326250"/>
                  </a:lnTo>
                  <a:lnTo>
                    <a:pt x="448568" y="98695"/>
                  </a:lnTo>
                  <a:lnTo>
                    <a:pt x="57880" y="98695"/>
                  </a:lnTo>
                  <a:lnTo>
                    <a:pt x="57880" y="326250"/>
                  </a:lnTo>
                  <a:lnTo>
                    <a:pt x="292919" y="326250"/>
                  </a:lnTo>
                  <a:cubicBezTo>
                    <a:pt x="295558" y="335914"/>
                    <a:pt x="301229" y="345872"/>
                    <a:pt x="309637" y="355439"/>
                  </a:cubicBezTo>
                  <a:lnTo>
                    <a:pt x="309931" y="355732"/>
                  </a:lnTo>
                  <a:lnTo>
                    <a:pt x="276787" y="355732"/>
                  </a:lnTo>
                  <a:lnTo>
                    <a:pt x="276787" y="394292"/>
                  </a:lnTo>
                  <a:lnTo>
                    <a:pt x="340044" y="394292"/>
                  </a:lnTo>
                  <a:lnTo>
                    <a:pt x="366539" y="424945"/>
                  </a:lnTo>
                  <a:lnTo>
                    <a:pt x="24149" y="424945"/>
                  </a:lnTo>
                  <a:cubicBezTo>
                    <a:pt x="10755" y="424945"/>
                    <a:pt x="0" y="414207"/>
                    <a:pt x="0" y="400930"/>
                  </a:cubicBezTo>
                  <a:lnTo>
                    <a:pt x="0" y="24112"/>
                  </a:lnTo>
                  <a:cubicBezTo>
                    <a:pt x="0" y="10836"/>
                    <a:pt x="10755" y="0"/>
                    <a:pt x="2414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atin typeface="思源黑体 CN Normal" panose="020B0400000000000000" pitchFamily="34" charset="-122"/>
                <a:ea typeface="思源黑体 CN Medium" panose="020B0600000000000000" pitchFamily="34" charset="-122"/>
                <a:cs typeface="+mn-ea"/>
                <a:sym typeface="思源黑体 CN Normal" panose="020B0400000000000000" pitchFamily="34" charset="-122"/>
              </a:endParaRPr>
            </a:p>
          </p:txBody>
        </p:sp>
      </p:grpSp>
      <p:grpSp>
        <p:nvGrpSpPr>
          <p:cNvPr id="34" name="组合 33"/>
          <p:cNvGrpSpPr/>
          <p:nvPr/>
        </p:nvGrpSpPr>
        <p:grpSpPr>
          <a:xfrm>
            <a:off x="8605132" y="1733235"/>
            <a:ext cx="2690104" cy="1852106"/>
            <a:chOff x="8605132" y="1733235"/>
            <a:chExt cx="2690104" cy="1852106"/>
          </a:xfrm>
        </p:grpSpPr>
        <p:sp>
          <p:nvSpPr>
            <p:cNvPr id="11" name="矩形 10"/>
            <p:cNvSpPr/>
            <p:nvPr/>
          </p:nvSpPr>
          <p:spPr>
            <a:xfrm>
              <a:off x="8614344" y="1733235"/>
              <a:ext cx="2680892" cy="1852106"/>
            </a:xfrm>
            <a:prstGeom prst="rect">
              <a:avLst/>
            </a:prstGeom>
            <a:blipFill>
              <a:blip r:embed="rId4" cstate="email"/>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8605132" y="1739021"/>
              <a:ext cx="2667000" cy="1840533"/>
            </a:xfrm>
            <a:prstGeom prst="rect">
              <a:avLst/>
            </a:prstGeom>
            <a:solidFill>
              <a:srgbClr val="404040">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29" name="矩形 28"/>
            <p:cNvSpPr/>
            <p:nvPr/>
          </p:nvSpPr>
          <p:spPr>
            <a:xfrm>
              <a:off x="8841845" y="2774743"/>
              <a:ext cx="2241974" cy="31777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bg1"/>
                  </a:solidFill>
                  <a:latin typeface="字魂35号-经典雅黑" panose="00000500000000000000" pitchFamily="2" charset="-122"/>
                  <a:ea typeface="字魂35号-经典雅黑" panose="00000500000000000000" pitchFamily="2" charset="-122"/>
                  <a:sym typeface="字魂35号-经典雅黑" panose="00000500000000000000" pitchFamily="2" charset="-122"/>
                </a:rPr>
                <a:t>您的内容添加到这里</a:t>
              </a:r>
              <a:endParaRPr lang="zh-CN" altLang="en-US" sz="1400" dirty="0">
                <a:solidFill>
                  <a:schemeClr val="bg1"/>
                </a:solidFill>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12" name="1"/>
            <p:cNvSpPr/>
            <p:nvPr/>
          </p:nvSpPr>
          <p:spPr>
            <a:xfrm>
              <a:off x="9774073" y="2389549"/>
              <a:ext cx="403903" cy="384691"/>
            </a:xfrm>
            <a:custGeom>
              <a:avLst/>
              <a:gdLst>
                <a:gd name="connsiteX0" fmla="*/ 69048 w 609763"/>
                <a:gd name="connsiteY0" fmla="*/ 467002 h 580760"/>
                <a:gd name="connsiteX1" fmla="*/ 84749 w 609763"/>
                <a:gd name="connsiteY1" fmla="*/ 482703 h 580760"/>
                <a:gd name="connsiteX2" fmla="*/ 69048 w 609763"/>
                <a:gd name="connsiteY2" fmla="*/ 498404 h 580760"/>
                <a:gd name="connsiteX3" fmla="*/ 53347 w 609763"/>
                <a:gd name="connsiteY3" fmla="*/ 482703 h 580760"/>
                <a:gd name="connsiteX4" fmla="*/ 69048 w 609763"/>
                <a:gd name="connsiteY4" fmla="*/ 467002 h 580760"/>
                <a:gd name="connsiteX5" fmla="*/ 69048 w 609763"/>
                <a:gd name="connsiteY5" fmla="*/ 327212 h 580760"/>
                <a:gd name="connsiteX6" fmla="*/ 84749 w 609763"/>
                <a:gd name="connsiteY6" fmla="*/ 342913 h 580760"/>
                <a:gd name="connsiteX7" fmla="*/ 69048 w 609763"/>
                <a:gd name="connsiteY7" fmla="*/ 358614 h 580760"/>
                <a:gd name="connsiteX8" fmla="*/ 53347 w 609763"/>
                <a:gd name="connsiteY8" fmla="*/ 342913 h 580760"/>
                <a:gd name="connsiteX9" fmla="*/ 69048 w 609763"/>
                <a:gd name="connsiteY9" fmla="*/ 327212 h 580760"/>
                <a:gd name="connsiteX10" fmla="*/ 443351 w 609763"/>
                <a:gd name="connsiteY10" fmla="*/ 299768 h 580760"/>
                <a:gd name="connsiteX11" fmla="*/ 370388 w 609763"/>
                <a:gd name="connsiteY11" fmla="*/ 324702 h 580760"/>
                <a:gd name="connsiteX12" fmla="*/ 358882 w 609763"/>
                <a:gd name="connsiteY12" fmla="*/ 368686 h 580760"/>
                <a:gd name="connsiteX13" fmla="*/ 363653 w 609763"/>
                <a:gd name="connsiteY13" fmla="*/ 378772 h 580760"/>
                <a:gd name="connsiteX14" fmla="*/ 347096 w 609763"/>
                <a:gd name="connsiteY14" fmla="*/ 410429 h 580760"/>
                <a:gd name="connsiteX15" fmla="*/ 360285 w 609763"/>
                <a:gd name="connsiteY15" fmla="*/ 417153 h 580760"/>
                <a:gd name="connsiteX16" fmla="*/ 359163 w 609763"/>
                <a:gd name="connsiteY16" fmla="*/ 426118 h 580760"/>
                <a:gd name="connsiteX17" fmla="*/ 365056 w 609763"/>
                <a:gd name="connsiteY17" fmla="*/ 441526 h 580760"/>
                <a:gd name="connsiteX18" fmla="*/ 363933 w 609763"/>
                <a:gd name="connsiteY18" fmla="*/ 455534 h 580760"/>
                <a:gd name="connsiteX19" fmla="*/ 381332 w 609763"/>
                <a:gd name="connsiteY19" fmla="*/ 463658 h 580760"/>
                <a:gd name="connsiteX20" fmla="*/ 404063 w 609763"/>
                <a:gd name="connsiteY20" fmla="*/ 460016 h 580760"/>
                <a:gd name="connsiteX21" fmla="*/ 392277 w 609763"/>
                <a:gd name="connsiteY21" fmla="*/ 489993 h 580760"/>
                <a:gd name="connsiteX22" fmla="*/ 499476 w 609763"/>
                <a:gd name="connsiteY22" fmla="*/ 489993 h 580760"/>
                <a:gd name="connsiteX23" fmla="*/ 468888 w 609763"/>
                <a:gd name="connsiteY23" fmla="*/ 437884 h 580760"/>
                <a:gd name="connsiteX24" fmla="*/ 499196 w 609763"/>
                <a:gd name="connsiteY24" fmla="*/ 360842 h 580760"/>
                <a:gd name="connsiteX25" fmla="*/ 443351 w 609763"/>
                <a:gd name="connsiteY25" fmla="*/ 299768 h 580760"/>
                <a:gd name="connsiteX26" fmla="*/ 394522 w 609763"/>
                <a:gd name="connsiteY26" fmla="*/ 208438 h 580760"/>
                <a:gd name="connsiteX27" fmla="*/ 405466 w 609763"/>
                <a:gd name="connsiteY27" fmla="*/ 213481 h 580760"/>
                <a:gd name="connsiteX28" fmla="*/ 416972 w 609763"/>
                <a:gd name="connsiteY28" fmla="*/ 244578 h 580760"/>
                <a:gd name="connsiteX29" fmla="*/ 431845 w 609763"/>
                <a:gd name="connsiteY29" fmla="*/ 252702 h 580760"/>
                <a:gd name="connsiteX30" fmla="*/ 441106 w 609763"/>
                <a:gd name="connsiteY30" fmla="*/ 245699 h 580760"/>
                <a:gd name="connsiteX31" fmla="*/ 455137 w 609763"/>
                <a:gd name="connsiteY31" fmla="*/ 215162 h 580760"/>
                <a:gd name="connsiteX32" fmla="*/ 466082 w 609763"/>
                <a:gd name="connsiteY32" fmla="*/ 211240 h 580760"/>
                <a:gd name="connsiteX33" fmla="*/ 534555 w 609763"/>
                <a:gd name="connsiteY33" fmla="*/ 242617 h 580760"/>
                <a:gd name="connsiteX34" fmla="*/ 538764 w 609763"/>
                <a:gd name="connsiteY34" fmla="*/ 253823 h 580760"/>
                <a:gd name="connsiteX35" fmla="*/ 524733 w 609763"/>
                <a:gd name="connsiteY35" fmla="*/ 284080 h 580760"/>
                <a:gd name="connsiteX36" fmla="*/ 529223 w 609763"/>
                <a:gd name="connsiteY36" fmla="*/ 300329 h 580760"/>
                <a:gd name="connsiteX37" fmla="*/ 541009 w 609763"/>
                <a:gd name="connsiteY37" fmla="*/ 301729 h 580760"/>
                <a:gd name="connsiteX38" fmla="*/ 572439 w 609763"/>
                <a:gd name="connsiteY38" fmla="*/ 290243 h 580760"/>
                <a:gd name="connsiteX39" fmla="*/ 583103 w 609763"/>
                <a:gd name="connsiteY39" fmla="*/ 295286 h 580760"/>
                <a:gd name="connsiteX40" fmla="*/ 609201 w 609763"/>
                <a:gd name="connsiteY40" fmla="*/ 365885 h 580760"/>
                <a:gd name="connsiteX41" fmla="*/ 604431 w 609763"/>
                <a:gd name="connsiteY41" fmla="*/ 376530 h 580760"/>
                <a:gd name="connsiteX42" fmla="*/ 573001 w 609763"/>
                <a:gd name="connsiteY42" fmla="*/ 388297 h 580760"/>
                <a:gd name="connsiteX43" fmla="*/ 565143 w 609763"/>
                <a:gd name="connsiteY43" fmla="*/ 396982 h 580760"/>
                <a:gd name="connsiteX44" fmla="*/ 572159 w 609763"/>
                <a:gd name="connsiteY44" fmla="*/ 412110 h 580760"/>
                <a:gd name="connsiteX45" fmla="*/ 602466 w 609763"/>
                <a:gd name="connsiteY45" fmla="*/ 426118 h 580760"/>
                <a:gd name="connsiteX46" fmla="*/ 606395 w 609763"/>
                <a:gd name="connsiteY46" fmla="*/ 437044 h 580760"/>
                <a:gd name="connsiteX47" fmla="*/ 574965 w 609763"/>
                <a:gd name="connsiteY47" fmla="*/ 505681 h 580760"/>
                <a:gd name="connsiteX48" fmla="*/ 563740 w 609763"/>
                <a:gd name="connsiteY48" fmla="*/ 509604 h 580760"/>
                <a:gd name="connsiteX49" fmla="*/ 533432 w 609763"/>
                <a:gd name="connsiteY49" fmla="*/ 495596 h 580760"/>
                <a:gd name="connsiteX50" fmla="*/ 517156 w 609763"/>
                <a:gd name="connsiteY50" fmla="*/ 500358 h 580760"/>
                <a:gd name="connsiteX51" fmla="*/ 515753 w 609763"/>
                <a:gd name="connsiteY51" fmla="*/ 511845 h 580760"/>
                <a:gd name="connsiteX52" fmla="*/ 527258 w 609763"/>
                <a:gd name="connsiteY52" fmla="*/ 543222 h 580760"/>
                <a:gd name="connsiteX53" fmla="*/ 522488 w 609763"/>
                <a:gd name="connsiteY53" fmla="*/ 554148 h 580760"/>
                <a:gd name="connsiteX54" fmla="*/ 451489 w 609763"/>
                <a:gd name="connsiteY54" fmla="*/ 580202 h 580760"/>
                <a:gd name="connsiteX55" fmla="*/ 440825 w 609763"/>
                <a:gd name="connsiteY55" fmla="*/ 575160 h 580760"/>
                <a:gd name="connsiteX56" fmla="*/ 429320 w 609763"/>
                <a:gd name="connsiteY56" fmla="*/ 543782 h 580760"/>
                <a:gd name="connsiteX57" fmla="*/ 414727 w 609763"/>
                <a:gd name="connsiteY57" fmla="*/ 535658 h 580760"/>
                <a:gd name="connsiteX58" fmla="*/ 405186 w 609763"/>
                <a:gd name="connsiteY58" fmla="*/ 542942 h 580760"/>
                <a:gd name="connsiteX59" fmla="*/ 391154 w 609763"/>
                <a:gd name="connsiteY59" fmla="*/ 573198 h 580760"/>
                <a:gd name="connsiteX60" fmla="*/ 380210 w 609763"/>
                <a:gd name="connsiteY60" fmla="*/ 577401 h 580760"/>
                <a:gd name="connsiteX61" fmla="*/ 311456 w 609763"/>
                <a:gd name="connsiteY61" fmla="*/ 545743 h 580760"/>
                <a:gd name="connsiteX62" fmla="*/ 307527 w 609763"/>
                <a:gd name="connsiteY62" fmla="*/ 534537 h 580760"/>
                <a:gd name="connsiteX63" fmla="*/ 321559 w 609763"/>
                <a:gd name="connsiteY63" fmla="*/ 504561 h 580760"/>
                <a:gd name="connsiteX64" fmla="*/ 317069 w 609763"/>
                <a:gd name="connsiteY64" fmla="*/ 488312 h 580760"/>
                <a:gd name="connsiteX65" fmla="*/ 305282 w 609763"/>
                <a:gd name="connsiteY65" fmla="*/ 486631 h 580760"/>
                <a:gd name="connsiteX66" fmla="*/ 273852 w 609763"/>
                <a:gd name="connsiteY66" fmla="*/ 498397 h 580760"/>
                <a:gd name="connsiteX67" fmla="*/ 263188 w 609763"/>
                <a:gd name="connsiteY67" fmla="*/ 493355 h 580760"/>
                <a:gd name="connsiteX68" fmla="*/ 236809 w 609763"/>
                <a:gd name="connsiteY68" fmla="*/ 422756 h 580760"/>
                <a:gd name="connsiteX69" fmla="*/ 241861 w 609763"/>
                <a:gd name="connsiteY69" fmla="*/ 411830 h 580760"/>
                <a:gd name="connsiteX70" fmla="*/ 273291 w 609763"/>
                <a:gd name="connsiteY70" fmla="*/ 400344 h 580760"/>
                <a:gd name="connsiteX71" fmla="*/ 281429 w 609763"/>
                <a:gd name="connsiteY71" fmla="*/ 385776 h 580760"/>
                <a:gd name="connsiteX72" fmla="*/ 274133 w 609763"/>
                <a:gd name="connsiteY72" fmla="*/ 376530 h 580760"/>
                <a:gd name="connsiteX73" fmla="*/ 243825 w 609763"/>
                <a:gd name="connsiteY73" fmla="*/ 362523 h 580760"/>
                <a:gd name="connsiteX74" fmla="*/ 239896 w 609763"/>
                <a:gd name="connsiteY74" fmla="*/ 351317 h 580760"/>
                <a:gd name="connsiteX75" fmla="*/ 271327 w 609763"/>
                <a:gd name="connsiteY75" fmla="*/ 282959 h 580760"/>
                <a:gd name="connsiteX76" fmla="*/ 282552 w 609763"/>
                <a:gd name="connsiteY76" fmla="*/ 278757 h 580760"/>
                <a:gd name="connsiteX77" fmla="*/ 312859 w 609763"/>
                <a:gd name="connsiteY77" fmla="*/ 292764 h 580760"/>
                <a:gd name="connsiteX78" fmla="*/ 328855 w 609763"/>
                <a:gd name="connsiteY78" fmla="*/ 288282 h 580760"/>
                <a:gd name="connsiteX79" fmla="*/ 330539 w 609763"/>
                <a:gd name="connsiteY79" fmla="*/ 276796 h 580760"/>
                <a:gd name="connsiteX80" fmla="*/ 318752 w 609763"/>
                <a:gd name="connsiteY80" fmla="*/ 245418 h 580760"/>
                <a:gd name="connsiteX81" fmla="*/ 323804 w 609763"/>
                <a:gd name="connsiteY81" fmla="*/ 234492 h 580760"/>
                <a:gd name="connsiteX82" fmla="*/ 69048 w 609763"/>
                <a:gd name="connsiteY82" fmla="*/ 187422 h 580760"/>
                <a:gd name="connsiteX83" fmla="*/ 84749 w 609763"/>
                <a:gd name="connsiteY83" fmla="*/ 203123 h 580760"/>
                <a:gd name="connsiteX84" fmla="*/ 69048 w 609763"/>
                <a:gd name="connsiteY84" fmla="*/ 218824 h 580760"/>
                <a:gd name="connsiteX85" fmla="*/ 53347 w 609763"/>
                <a:gd name="connsiteY85" fmla="*/ 203123 h 580760"/>
                <a:gd name="connsiteX86" fmla="*/ 69048 w 609763"/>
                <a:gd name="connsiteY86" fmla="*/ 187422 h 580760"/>
                <a:gd name="connsiteX87" fmla="*/ 70434 w 609763"/>
                <a:gd name="connsiteY87" fmla="*/ 0 h 580760"/>
                <a:gd name="connsiteX88" fmla="*/ 409976 w 609763"/>
                <a:gd name="connsiteY88" fmla="*/ 0 h 580760"/>
                <a:gd name="connsiteX89" fmla="*/ 436635 w 609763"/>
                <a:gd name="connsiteY89" fmla="*/ 21853 h 580760"/>
                <a:gd name="connsiteX90" fmla="*/ 480130 w 609763"/>
                <a:gd name="connsiteY90" fmla="*/ 180149 h 580760"/>
                <a:gd name="connsiteX91" fmla="*/ 480410 w 609763"/>
                <a:gd name="connsiteY91" fmla="*/ 181270 h 580760"/>
                <a:gd name="connsiteX92" fmla="*/ 480410 w 609763"/>
                <a:gd name="connsiteY92" fmla="*/ 192196 h 580760"/>
                <a:gd name="connsiteX93" fmla="*/ 475920 w 609763"/>
                <a:gd name="connsiteY93" fmla="*/ 189955 h 580760"/>
                <a:gd name="connsiteX94" fmla="*/ 458522 w 609763"/>
                <a:gd name="connsiteY94" fmla="*/ 187713 h 580760"/>
                <a:gd name="connsiteX95" fmla="*/ 458522 w 609763"/>
                <a:gd name="connsiteY95" fmla="*/ 181270 h 580760"/>
                <a:gd name="connsiteX96" fmla="*/ 436635 w 609763"/>
                <a:gd name="connsiteY96" fmla="*/ 159697 h 580760"/>
                <a:gd name="connsiteX97" fmla="*/ 43775 w 609763"/>
                <a:gd name="connsiteY97" fmla="*/ 159697 h 580760"/>
                <a:gd name="connsiteX98" fmla="*/ 21888 w 609763"/>
                <a:gd name="connsiteY98" fmla="*/ 181270 h 580760"/>
                <a:gd name="connsiteX99" fmla="*/ 21888 w 609763"/>
                <a:gd name="connsiteY99" fmla="*/ 224977 h 580760"/>
                <a:gd name="connsiteX100" fmla="*/ 43775 w 609763"/>
                <a:gd name="connsiteY100" fmla="*/ 246830 h 580760"/>
                <a:gd name="connsiteX101" fmla="*/ 295486 w 609763"/>
                <a:gd name="connsiteY101" fmla="*/ 246830 h 580760"/>
                <a:gd name="connsiteX102" fmla="*/ 296889 w 609763"/>
                <a:gd name="connsiteY102" fmla="*/ 253274 h 580760"/>
                <a:gd name="connsiteX103" fmla="*/ 299976 w 609763"/>
                <a:gd name="connsiteY103" fmla="*/ 261118 h 580760"/>
                <a:gd name="connsiteX104" fmla="*/ 292119 w 609763"/>
                <a:gd name="connsiteY104" fmla="*/ 257756 h 580760"/>
                <a:gd name="connsiteX105" fmla="*/ 250307 w 609763"/>
                <a:gd name="connsiteY105" fmla="*/ 273166 h 580760"/>
                <a:gd name="connsiteX106" fmla="*/ 238241 w 609763"/>
                <a:gd name="connsiteY106" fmla="*/ 299222 h 580760"/>
                <a:gd name="connsiteX107" fmla="*/ 43775 w 609763"/>
                <a:gd name="connsiteY107" fmla="*/ 299222 h 580760"/>
                <a:gd name="connsiteX108" fmla="*/ 21888 w 609763"/>
                <a:gd name="connsiteY108" fmla="*/ 321075 h 580760"/>
                <a:gd name="connsiteX109" fmla="*/ 21888 w 609763"/>
                <a:gd name="connsiteY109" fmla="*/ 364781 h 580760"/>
                <a:gd name="connsiteX110" fmla="*/ 43775 w 609763"/>
                <a:gd name="connsiteY110" fmla="*/ 386634 h 580760"/>
                <a:gd name="connsiteX111" fmla="*/ 240486 w 609763"/>
                <a:gd name="connsiteY111" fmla="*/ 386634 h 580760"/>
                <a:gd name="connsiteX112" fmla="*/ 241889 w 609763"/>
                <a:gd name="connsiteY112" fmla="*/ 387195 h 580760"/>
                <a:gd name="connsiteX113" fmla="*/ 233751 w 609763"/>
                <a:gd name="connsiteY113" fmla="*/ 389997 h 580760"/>
                <a:gd name="connsiteX114" fmla="*/ 214950 w 609763"/>
                <a:gd name="connsiteY114" fmla="*/ 430621 h 580760"/>
                <a:gd name="connsiteX115" fmla="*/ 218317 w 609763"/>
                <a:gd name="connsiteY115" fmla="*/ 439026 h 580760"/>
                <a:gd name="connsiteX116" fmla="*/ 43775 w 609763"/>
                <a:gd name="connsiteY116" fmla="*/ 439026 h 580760"/>
                <a:gd name="connsiteX117" fmla="*/ 21888 w 609763"/>
                <a:gd name="connsiteY117" fmla="*/ 460879 h 580760"/>
                <a:gd name="connsiteX118" fmla="*/ 21888 w 609763"/>
                <a:gd name="connsiteY118" fmla="*/ 504586 h 580760"/>
                <a:gd name="connsiteX119" fmla="*/ 43775 w 609763"/>
                <a:gd name="connsiteY119" fmla="*/ 526439 h 580760"/>
                <a:gd name="connsiteX120" fmla="*/ 285945 w 609763"/>
                <a:gd name="connsiteY120" fmla="*/ 526439 h 580760"/>
                <a:gd name="connsiteX121" fmla="*/ 285103 w 609763"/>
                <a:gd name="connsiteY121" fmla="*/ 548012 h 580760"/>
                <a:gd name="connsiteX122" fmla="*/ 43775 w 609763"/>
                <a:gd name="connsiteY122" fmla="*/ 548012 h 580760"/>
                <a:gd name="connsiteX123" fmla="*/ 0 w 609763"/>
                <a:gd name="connsiteY123" fmla="*/ 504586 h 580760"/>
                <a:gd name="connsiteX124" fmla="*/ 0 w 609763"/>
                <a:gd name="connsiteY124" fmla="*/ 460879 h 580760"/>
                <a:gd name="connsiteX125" fmla="*/ 280 w 609763"/>
                <a:gd name="connsiteY125" fmla="*/ 459479 h 580760"/>
                <a:gd name="connsiteX126" fmla="*/ 11505 w 609763"/>
                <a:gd name="connsiteY126" fmla="*/ 394199 h 580760"/>
                <a:gd name="connsiteX127" fmla="*/ 0 w 609763"/>
                <a:gd name="connsiteY127" fmla="*/ 364781 h 580760"/>
                <a:gd name="connsiteX128" fmla="*/ 0 w 609763"/>
                <a:gd name="connsiteY128" fmla="*/ 321075 h 580760"/>
                <a:gd name="connsiteX129" fmla="*/ 280 w 609763"/>
                <a:gd name="connsiteY129" fmla="*/ 319954 h 580760"/>
                <a:gd name="connsiteX130" fmla="*/ 11505 w 609763"/>
                <a:gd name="connsiteY130" fmla="*/ 254394 h 580760"/>
                <a:gd name="connsiteX131" fmla="*/ 0 w 609763"/>
                <a:gd name="connsiteY131" fmla="*/ 224977 h 580760"/>
                <a:gd name="connsiteX132" fmla="*/ 0 w 609763"/>
                <a:gd name="connsiteY132" fmla="*/ 181270 h 580760"/>
                <a:gd name="connsiteX133" fmla="*/ 280 w 609763"/>
                <a:gd name="connsiteY133" fmla="*/ 180149 h 580760"/>
                <a:gd name="connsiteX134" fmla="*/ 43775 w 609763"/>
                <a:gd name="connsiteY134" fmla="*/ 21853 h 580760"/>
                <a:gd name="connsiteX135" fmla="*/ 70434 w 609763"/>
                <a:gd name="connsiteY135" fmla="*/ 0 h 580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609763" h="580760">
                  <a:moveTo>
                    <a:pt x="69048" y="467002"/>
                  </a:moveTo>
                  <a:cubicBezTo>
                    <a:pt x="77719" y="467002"/>
                    <a:pt x="84749" y="474032"/>
                    <a:pt x="84749" y="482703"/>
                  </a:cubicBezTo>
                  <a:cubicBezTo>
                    <a:pt x="84749" y="491374"/>
                    <a:pt x="77719" y="498404"/>
                    <a:pt x="69048" y="498404"/>
                  </a:cubicBezTo>
                  <a:cubicBezTo>
                    <a:pt x="60377" y="498404"/>
                    <a:pt x="53347" y="491374"/>
                    <a:pt x="53347" y="482703"/>
                  </a:cubicBezTo>
                  <a:cubicBezTo>
                    <a:pt x="53347" y="474032"/>
                    <a:pt x="60377" y="467002"/>
                    <a:pt x="69048" y="467002"/>
                  </a:cubicBezTo>
                  <a:close/>
                  <a:moveTo>
                    <a:pt x="69048" y="327212"/>
                  </a:moveTo>
                  <a:cubicBezTo>
                    <a:pt x="77719" y="327212"/>
                    <a:pt x="84749" y="334242"/>
                    <a:pt x="84749" y="342913"/>
                  </a:cubicBezTo>
                  <a:cubicBezTo>
                    <a:pt x="84749" y="351584"/>
                    <a:pt x="77719" y="358614"/>
                    <a:pt x="69048" y="358614"/>
                  </a:cubicBezTo>
                  <a:cubicBezTo>
                    <a:pt x="60377" y="358614"/>
                    <a:pt x="53347" y="351584"/>
                    <a:pt x="53347" y="342913"/>
                  </a:cubicBezTo>
                  <a:cubicBezTo>
                    <a:pt x="53347" y="334242"/>
                    <a:pt x="60377" y="327212"/>
                    <a:pt x="69048" y="327212"/>
                  </a:cubicBezTo>
                  <a:close/>
                  <a:moveTo>
                    <a:pt x="443351" y="299768"/>
                  </a:moveTo>
                  <a:cubicBezTo>
                    <a:pt x="408273" y="295286"/>
                    <a:pt x="381894" y="303130"/>
                    <a:pt x="370388" y="324702"/>
                  </a:cubicBezTo>
                  <a:cubicBezTo>
                    <a:pt x="358882" y="346274"/>
                    <a:pt x="358040" y="365324"/>
                    <a:pt x="358882" y="368686"/>
                  </a:cubicBezTo>
                  <a:cubicBezTo>
                    <a:pt x="359724" y="372328"/>
                    <a:pt x="363653" y="378772"/>
                    <a:pt x="363653" y="378772"/>
                  </a:cubicBezTo>
                  <a:cubicBezTo>
                    <a:pt x="363653" y="378772"/>
                    <a:pt x="345973" y="405947"/>
                    <a:pt x="347096" y="410429"/>
                  </a:cubicBezTo>
                  <a:cubicBezTo>
                    <a:pt x="348218" y="414912"/>
                    <a:pt x="360285" y="417153"/>
                    <a:pt x="360285" y="417153"/>
                  </a:cubicBezTo>
                  <a:cubicBezTo>
                    <a:pt x="360285" y="417153"/>
                    <a:pt x="361408" y="420234"/>
                    <a:pt x="359163" y="426118"/>
                  </a:cubicBezTo>
                  <a:cubicBezTo>
                    <a:pt x="356918" y="432281"/>
                    <a:pt x="363372" y="439005"/>
                    <a:pt x="365056" y="441526"/>
                  </a:cubicBezTo>
                  <a:cubicBezTo>
                    <a:pt x="367020" y="444048"/>
                    <a:pt x="362530" y="451332"/>
                    <a:pt x="363933" y="455534"/>
                  </a:cubicBezTo>
                  <a:cubicBezTo>
                    <a:pt x="365617" y="459736"/>
                    <a:pt x="372913" y="464779"/>
                    <a:pt x="381332" y="463658"/>
                  </a:cubicBezTo>
                  <a:cubicBezTo>
                    <a:pt x="389470" y="462818"/>
                    <a:pt x="400415" y="460857"/>
                    <a:pt x="404063" y="460016"/>
                  </a:cubicBezTo>
                  <a:cubicBezTo>
                    <a:pt x="412482" y="479907"/>
                    <a:pt x="392277" y="489993"/>
                    <a:pt x="392277" y="489993"/>
                  </a:cubicBezTo>
                  <a:lnTo>
                    <a:pt x="499476" y="489993"/>
                  </a:lnTo>
                  <a:cubicBezTo>
                    <a:pt x="499476" y="489993"/>
                    <a:pt x="468327" y="465059"/>
                    <a:pt x="468888" y="437884"/>
                  </a:cubicBezTo>
                  <a:cubicBezTo>
                    <a:pt x="469169" y="422476"/>
                    <a:pt x="499476" y="403145"/>
                    <a:pt x="499196" y="360842"/>
                  </a:cubicBezTo>
                  <a:cubicBezTo>
                    <a:pt x="499196" y="339550"/>
                    <a:pt x="478429" y="304251"/>
                    <a:pt x="443351" y="299768"/>
                  </a:cubicBezTo>
                  <a:close/>
                  <a:moveTo>
                    <a:pt x="394522" y="208438"/>
                  </a:moveTo>
                  <a:cubicBezTo>
                    <a:pt x="399012" y="206757"/>
                    <a:pt x="403782" y="208998"/>
                    <a:pt x="405466" y="213481"/>
                  </a:cubicBezTo>
                  <a:lnTo>
                    <a:pt x="416972" y="244578"/>
                  </a:lnTo>
                  <a:cubicBezTo>
                    <a:pt x="418656" y="249060"/>
                    <a:pt x="428478" y="252702"/>
                    <a:pt x="431845" y="252702"/>
                  </a:cubicBezTo>
                  <a:cubicBezTo>
                    <a:pt x="434932" y="252983"/>
                    <a:pt x="439141" y="249621"/>
                    <a:pt x="441106" y="245699"/>
                  </a:cubicBezTo>
                  <a:lnTo>
                    <a:pt x="455137" y="215162"/>
                  </a:lnTo>
                  <a:cubicBezTo>
                    <a:pt x="456821" y="211240"/>
                    <a:pt x="461872" y="209279"/>
                    <a:pt x="466082" y="211240"/>
                  </a:cubicBezTo>
                  <a:lnTo>
                    <a:pt x="534555" y="242617"/>
                  </a:lnTo>
                  <a:cubicBezTo>
                    <a:pt x="538764" y="244578"/>
                    <a:pt x="540728" y="249621"/>
                    <a:pt x="538764" y="253823"/>
                  </a:cubicBezTo>
                  <a:lnTo>
                    <a:pt x="524733" y="284080"/>
                  </a:lnTo>
                  <a:cubicBezTo>
                    <a:pt x="522768" y="288282"/>
                    <a:pt x="527258" y="297807"/>
                    <a:pt x="529223" y="300329"/>
                  </a:cubicBezTo>
                  <a:cubicBezTo>
                    <a:pt x="531468" y="302570"/>
                    <a:pt x="536519" y="303410"/>
                    <a:pt x="541009" y="301729"/>
                  </a:cubicBezTo>
                  <a:lnTo>
                    <a:pt x="572439" y="290243"/>
                  </a:lnTo>
                  <a:cubicBezTo>
                    <a:pt x="576649" y="288562"/>
                    <a:pt x="581700" y="290803"/>
                    <a:pt x="583103" y="295286"/>
                  </a:cubicBezTo>
                  <a:lnTo>
                    <a:pt x="609201" y="365885"/>
                  </a:lnTo>
                  <a:cubicBezTo>
                    <a:pt x="610885" y="370087"/>
                    <a:pt x="608640" y="375130"/>
                    <a:pt x="604431" y="376530"/>
                  </a:cubicBezTo>
                  <a:lnTo>
                    <a:pt x="573001" y="388297"/>
                  </a:lnTo>
                  <a:cubicBezTo>
                    <a:pt x="568511" y="389698"/>
                    <a:pt x="565143" y="393620"/>
                    <a:pt x="565143" y="396982"/>
                  </a:cubicBezTo>
                  <a:cubicBezTo>
                    <a:pt x="565143" y="400063"/>
                    <a:pt x="567949" y="410149"/>
                    <a:pt x="572159" y="412110"/>
                  </a:cubicBezTo>
                  <a:lnTo>
                    <a:pt x="602466" y="426118"/>
                  </a:lnTo>
                  <a:cubicBezTo>
                    <a:pt x="606676" y="428079"/>
                    <a:pt x="608360" y="433122"/>
                    <a:pt x="606395" y="437044"/>
                  </a:cubicBezTo>
                  <a:lnTo>
                    <a:pt x="574965" y="505681"/>
                  </a:lnTo>
                  <a:cubicBezTo>
                    <a:pt x="573001" y="509884"/>
                    <a:pt x="567949" y="511565"/>
                    <a:pt x="563740" y="509604"/>
                  </a:cubicBezTo>
                  <a:lnTo>
                    <a:pt x="533432" y="495596"/>
                  </a:lnTo>
                  <a:cubicBezTo>
                    <a:pt x="529223" y="493915"/>
                    <a:pt x="519681" y="498117"/>
                    <a:pt x="517156" y="500358"/>
                  </a:cubicBezTo>
                  <a:cubicBezTo>
                    <a:pt x="514911" y="502320"/>
                    <a:pt x="514069" y="507642"/>
                    <a:pt x="515753" y="511845"/>
                  </a:cubicBezTo>
                  <a:lnTo>
                    <a:pt x="527258" y="543222"/>
                  </a:lnTo>
                  <a:cubicBezTo>
                    <a:pt x="528942" y="547704"/>
                    <a:pt x="526697" y="552467"/>
                    <a:pt x="522488" y="554148"/>
                  </a:cubicBezTo>
                  <a:lnTo>
                    <a:pt x="451489" y="580202"/>
                  </a:lnTo>
                  <a:cubicBezTo>
                    <a:pt x="447280" y="581883"/>
                    <a:pt x="442228" y="579642"/>
                    <a:pt x="440825" y="575160"/>
                  </a:cubicBezTo>
                  <a:lnTo>
                    <a:pt x="429320" y="543782"/>
                  </a:lnTo>
                  <a:cubicBezTo>
                    <a:pt x="427636" y="539580"/>
                    <a:pt x="417814" y="535938"/>
                    <a:pt x="414727" y="535658"/>
                  </a:cubicBezTo>
                  <a:cubicBezTo>
                    <a:pt x="411359" y="535658"/>
                    <a:pt x="407150" y="538740"/>
                    <a:pt x="405186" y="542942"/>
                  </a:cubicBezTo>
                  <a:lnTo>
                    <a:pt x="391154" y="573198"/>
                  </a:lnTo>
                  <a:cubicBezTo>
                    <a:pt x="389470" y="577401"/>
                    <a:pt x="384419" y="579362"/>
                    <a:pt x="380210" y="577401"/>
                  </a:cubicBezTo>
                  <a:lnTo>
                    <a:pt x="311456" y="545743"/>
                  </a:lnTo>
                  <a:cubicBezTo>
                    <a:pt x="307527" y="543782"/>
                    <a:pt x="305563" y="538740"/>
                    <a:pt x="307527" y="534537"/>
                  </a:cubicBezTo>
                  <a:lnTo>
                    <a:pt x="321559" y="504561"/>
                  </a:lnTo>
                  <a:cubicBezTo>
                    <a:pt x="323523" y="500078"/>
                    <a:pt x="319033" y="490833"/>
                    <a:pt x="317069" y="488312"/>
                  </a:cubicBezTo>
                  <a:cubicBezTo>
                    <a:pt x="314824" y="485790"/>
                    <a:pt x="309492" y="485230"/>
                    <a:pt x="305282" y="486631"/>
                  </a:cubicBezTo>
                  <a:lnTo>
                    <a:pt x="273852" y="498397"/>
                  </a:lnTo>
                  <a:cubicBezTo>
                    <a:pt x="269643" y="500078"/>
                    <a:pt x="264591" y="497557"/>
                    <a:pt x="263188" y="493355"/>
                  </a:cubicBezTo>
                  <a:lnTo>
                    <a:pt x="236809" y="422756"/>
                  </a:lnTo>
                  <a:cubicBezTo>
                    <a:pt x="235406" y="418273"/>
                    <a:pt x="237651" y="413511"/>
                    <a:pt x="241861" y="411830"/>
                  </a:cubicBezTo>
                  <a:lnTo>
                    <a:pt x="273291" y="400344"/>
                  </a:lnTo>
                  <a:cubicBezTo>
                    <a:pt x="277500" y="398663"/>
                    <a:pt x="281148" y="388857"/>
                    <a:pt x="281429" y="385776"/>
                  </a:cubicBezTo>
                  <a:cubicBezTo>
                    <a:pt x="281710" y="382694"/>
                    <a:pt x="278342" y="378211"/>
                    <a:pt x="274133" y="376530"/>
                  </a:cubicBezTo>
                  <a:lnTo>
                    <a:pt x="243825" y="362523"/>
                  </a:lnTo>
                  <a:cubicBezTo>
                    <a:pt x="239616" y="360562"/>
                    <a:pt x="237932" y="355519"/>
                    <a:pt x="239896" y="351317"/>
                  </a:cubicBezTo>
                  <a:lnTo>
                    <a:pt x="271327" y="282959"/>
                  </a:lnTo>
                  <a:cubicBezTo>
                    <a:pt x="273291" y="278757"/>
                    <a:pt x="278342" y="277076"/>
                    <a:pt x="282552" y="278757"/>
                  </a:cubicBezTo>
                  <a:lnTo>
                    <a:pt x="312859" y="292764"/>
                  </a:lnTo>
                  <a:cubicBezTo>
                    <a:pt x="317069" y="294726"/>
                    <a:pt x="326610" y="290243"/>
                    <a:pt x="328855" y="288282"/>
                  </a:cubicBezTo>
                  <a:cubicBezTo>
                    <a:pt x="331381" y="286321"/>
                    <a:pt x="331942" y="280998"/>
                    <a:pt x="330539" y="276796"/>
                  </a:cubicBezTo>
                  <a:lnTo>
                    <a:pt x="318752" y="245418"/>
                  </a:lnTo>
                  <a:cubicBezTo>
                    <a:pt x="317349" y="240936"/>
                    <a:pt x="319594" y="236173"/>
                    <a:pt x="323804" y="234492"/>
                  </a:cubicBezTo>
                  <a:close/>
                  <a:moveTo>
                    <a:pt x="69048" y="187422"/>
                  </a:moveTo>
                  <a:cubicBezTo>
                    <a:pt x="77719" y="187422"/>
                    <a:pt x="84749" y="194452"/>
                    <a:pt x="84749" y="203123"/>
                  </a:cubicBezTo>
                  <a:cubicBezTo>
                    <a:pt x="84749" y="211794"/>
                    <a:pt x="77719" y="218824"/>
                    <a:pt x="69048" y="218824"/>
                  </a:cubicBezTo>
                  <a:cubicBezTo>
                    <a:pt x="60377" y="218824"/>
                    <a:pt x="53347" y="211794"/>
                    <a:pt x="53347" y="203123"/>
                  </a:cubicBezTo>
                  <a:cubicBezTo>
                    <a:pt x="53347" y="194452"/>
                    <a:pt x="60377" y="187422"/>
                    <a:pt x="69048" y="187422"/>
                  </a:cubicBezTo>
                  <a:close/>
                  <a:moveTo>
                    <a:pt x="70434" y="0"/>
                  </a:moveTo>
                  <a:lnTo>
                    <a:pt x="409976" y="0"/>
                  </a:lnTo>
                  <a:cubicBezTo>
                    <a:pt x="423165" y="0"/>
                    <a:pt x="435231" y="9806"/>
                    <a:pt x="436635" y="21853"/>
                  </a:cubicBezTo>
                  <a:lnTo>
                    <a:pt x="480130" y="180149"/>
                  </a:lnTo>
                  <a:cubicBezTo>
                    <a:pt x="480130" y="180429"/>
                    <a:pt x="480410" y="180989"/>
                    <a:pt x="480410" y="181270"/>
                  </a:cubicBezTo>
                  <a:lnTo>
                    <a:pt x="480410" y="192196"/>
                  </a:lnTo>
                  <a:lnTo>
                    <a:pt x="475920" y="189955"/>
                  </a:lnTo>
                  <a:cubicBezTo>
                    <a:pt x="470308" y="187433"/>
                    <a:pt x="464415" y="186873"/>
                    <a:pt x="458522" y="187713"/>
                  </a:cubicBezTo>
                  <a:lnTo>
                    <a:pt x="458522" y="181270"/>
                  </a:lnTo>
                  <a:cubicBezTo>
                    <a:pt x="458522" y="169502"/>
                    <a:pt x="448701" y="159697"/>
                    <a:pt x="436635" y="159697"/>
                  </a:cubicBezTo>
                  <a:lnTo>
                    <a:pt x="43775" y="159697"/>
                  </a:lnTo>
                  <a:cubicBezTo>
                    <a:pt x="31709" y="159697"/>
                    <a:pt x="21888" y="169502"/>
                    <a:pt x="21888" y="181270"/>
                  </a:cubicBezTo>
                  <a:lnTo>
                    <a:pt x="21888" y="224977"/>
                  </a:lnTo>
                  <a:cubicBezTo>
                    <a:pt x="21888" y="237024"/>
                    <a:pt x="31709" y="246830"/>
                    <a:pt x="43775" y="246830"/>
                  </a:cubicBezTo>
                  <a:lnTo>
                    <a:pt x="295486" y="246830"/>
                  </a:lnTo>
                  <a:cubicBezTo>
                    <a:pt x="295767" y="249071"/>
                    <a:pt x="296328" y="251312"/>
                    <a:pt x="296889" y="253274"/>
                  </a:cubicBezTo>
                  <a:lnTo>
                    <a:pt x="299976" y="261118"/>
                  </a:lnTo>
                  <a:lnTo>
                    <a:pt x="292119" y="257756"/>
                  </a:lnTo>
                  <a:cubicBezTo>
                    <a:pt x="276685" y="250752"/>
                    <a:pt x="257323" y="258037"/>
                    <a:pt x="250307" y="273166"/>
                  </a:cubicBezTo>
                  <a:lnTo>
                    <a:pt x="238241" y="299222"/>
                  </a:lnTo>
                  <a:lnTo>
                    <a:pt x="43775" y="299222"/>
                  </a:lnTo>
                  <a:cubicBezTo>
                    <a:pt x="31709" y="299222"/>
                    <a:pt x="21888" y="309027"/>
                    <a:pt x="21888" y="321075"/>
                  </a:cubicBezTo>
                  <a:lnTo>
                    <a:pt x="21888" y="364781"/>
                  </a:lnTo>
                  <a:cubicBezTo>
                    <a:pt x="21888" y="376829"/>
                    <a:pt x="31709" y="386634"/>
                    <a:pt x="43775" y="386634"/>
                  </a:cubicBezTo>
                  <a:lnTo>
                    <a:pt x="240486" y="386634"/>
                  </a:lnTo>
                  <a:lnTo>
                    <a:pt x="241889" y="387195"/>
                  </a:lnTo>
                  <a:lnTo>
                    <a:pt x="233751" y="389997"/>
                  </a:lnTo>
                  <a:cubicBezTo>
                    <a:pt x="217756" y="396160"/>
                    <a:pt x="209337" y="414091"/>
                    <a:pt x="214950" y="430621"/>
                  </a:cubicBezTo>
                  <a:lnTo>
                    <a:pt x="218317" y="439026"/>
                  </a:lnTo>
                  <a:lnTo>
                    <a:pt x="43775" y="439026"/>
                  </a:lnTo>
                  <a:cubicBezTo>
                    <a:pt x="31709" y="439026"/>
                    <a:pt x="21888" y="448832"/>
                    <a:pt x="21888" y="460879"/>
                  </a:cubicBezTo>
                  <a:lnTo>
                    <a:pt x="21888" y="504586"/>
                  </a:lnTo>
                  <a:cubicBezTo>
                    <a:pt x="21888" y="516633"/>
                    <a:pt x="31709" y="526439"/>
                    <a:pt x="43775" y="526439"/>
                  </a:cubicBezTo>
                  <a:lnTo>
                    <a:pt x="285945" y="526439"/>
                  </a:lnTo>
                  <a:cubicBezTo>
                    <a:pt x="283139" y="533163"/>
                    <a:pt x="282858" y="540728"/>
                    <a:pt x="285103" y="548012"/>
                  </a:cubicBezTo>
                  <a:lnTo>
                    <a:pt x="43775" y="548012"/>
                  </a:lnTo>
                  <a:cubicBezTo>
                    <a:pt x="19643" y="548012"/>
                    <a:pt x="0" y="528681"/>
                    <a:pt x="0" y="504586"/>
                  </a:cubicBezTo>
                  <a:lnTo>
                    <a:pt x="0" y="460879"/>
                  </a:lnTo>
                  <a:cubicBezTo>
                    <a:pt x="0" y="460319"/>
                    <a:pt x="280" y="460039"/>
                    <a:pt x="280" y="459479"/>
                  </a:cubicBezTo>
                  <a:lnTo>
                    <a:pt x="11505" y="394199"/>
                  </a:lnTo>
                  <a:cubicBezTo>
                    <a:pt x="4490" y="386354"/>
                    <a:pt x="0" y="375988"/>
                    <a:pt x="0" y="364781"/>
                  </a:cubicBezTo>
                  <a:lnTo>
                    <a:pt x="0" y="321075"/>
                  </a:lnTo>
                  <a:cubicBezTo>
                    <a:pt x="0" y="320795"/>
                    <a:pt x="280" y="320234"/>
                    <a:pt x="280" y="319954"/>
                  </a:cubicBezTo>
                  <a:lnTo>
                    <a:pt x="11505" y="254394"/>
                  </a:lnTo>
                  <a:cubicBezTo>
                    <a:pt x="4490" y="246550"/>
                    <a:pt x="0" y="236183"/>
                    <a:pt x="0" y="224977"/>
                  </a:cubicBezTo>
                  <a:lnTo>
                    <a:pt x="0" y="181270"/>
                  </a:lnTo>
                  <a:cubicBezTo>
                    <a:pt x="0" y="180989"/>
                    <a:pt x="280" y="180429"/>
                    <a:pt x="280" y="180149"/>
                  </a:cubicBezTo>
                  <a:lnTo>
                    <a:pt x="43775" y="21853"/>
                  </a:lnTo>
                  <a:cubicBezTo>
                    <a:pt x="45178" y="9806"/>
                    <a:pt x="56964" y="0"/>
                    <a:pt x="7043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atin typeface="思源黑体 CN Normal" panose="020B0400000000000000" pitchFamily="34" charset="-122"/>
                <a:ea typeface="思源黑体 CN Medium" panose="020B0600000000000000" pitchFamily="34" charset="-122"/>
                <a:cs typeface="+mn-ea"/>
                <a:sym typeface="思源黑体 CN Normal" panose="020B0400000000000000" pitchFamily="34" charset="-122"/>
              </a:endParaRPr>
            </a:p>
          </p:txBody>
        </p:sp>
      </p:grpSp>
      <p:grpSp>
        <p:nvGrpSpPr>
          <p:cNvPr id="35" name="组合 34"/>
          <p:cNvGrpSpPr/>
          <p:nvPr/>
        </p:nvGrpSpPr>
        <p:grpSpPr>
          <a:xfrm>
            <a:off x="8639852" y="3830918"/>
            <a:ext cx="2680892" cy="1854718"/>
            <a:chOff x="8639852" y="3830918"/>
            <a:chExt cx="2680892" cy="1854718"/>
          </a:xfrm>
        </p:grpSpPr>
        <p:sp>
          <p:nvSpPr>
            <p:cNvPr id="33" name="矩形 32"/>
            <p:cNvSpPr/>
            <p:nvPr/>
          </p:nvSpPr>
          <p:spPr>
            <a:xfrm>
              <a:off x="8639852" y="3830918"/>
              <a:ext cx="2680892" cy="1852106"/>
            </a:xfrm>
            <a:prstGeom prst="rect">
              <a:avLst/>
            </a:prstGeom>
            <a:blipFill dpi="0" rotWithShape="1">
              <a:blip r:embed="rId5" cstate="email"/>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8640936" y="3837288"/>
              <a:ext cx="2667000" cy="1848348"/>
            </a:xfrm>
            <a:prstGeom prst="rect">
              <a:avLst/>
            </a:prstGeom>
            <a:solidFill>
              <a:srgbClr val="20386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31" name="矩形 30"/>
            <p:cNvSpPr/>
            <p:nvPr/>
          </p:nvSpPr>
          <p:spPr>
            <a:xfrm>
              <a:off x="8841845" y="4763737"/>
              <a:ext cx="2241974" cy="31777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bg1"/>
                  </a:solidFill>
                  <a:latin typeface="字魂35号-经典雅黑" panose="00000500000000000000" pitchFamily="2" charset="-122"/>
                  <a:ea typeface="字魂35号-经典雅黑" panose="00000500000000000000" pitchFamily="2" charset="-122"/>
                  <a:sym typeface="字魂35号-经典雅黑" panose="00000500000000000000" pitchFamily="2" charset="-122"/>
                </a:rPr>
                <a:t>您的内容添加到这里</a:t>
              </a:r>
              <a:endParaRPr lang="zh-CN" altLang="en-US" sz="1400" dirty="0">
                <a:solidFill>
                  <a:schemeClr val="bg1"/>
                </a:solidFill>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15" name="图形 21"/>
            <p:cNvSpPr/>
            <p:nvPr/>
          </p:nvSpPr>
          <p:spPr>
            <a:xfrm>
              <a:off x="9734088" y="4370784"/>
              <a:ext cx="483872" cy="348444"/>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608037" h="437859">
                  <a:moveTo>
                    <a:pt x="435614" y="275305"/>
                  </a:moveTo>
                  <a:cubicBezTo>
                    <a:pt x="437271" y="274359"/>
                    <a:pt x="439284" y="274596"/>
                    <a:pt x="440823" y="275778"/>
                  </a:cubicBezTo>
                  <a:cubicBezTo>
                    <a:pt x="448635" y="281809"/>
                    <a:pt x="457277" y="285948"/>
                    <a:pt x="466273" y="287959"/>
                  </a:cubicBezTo>
                  <a:cubicBezTo>
                    <a:pt x="467930" y="288313"/>
                    <a:pt x="469232" y="289496"/>
                    <a:pt x="469824" y="291033"/>
                  </a:cubicBezTo>
                  <a:lnTo>
                    <a:pt x="478939" y="315276"/>
                  </a:lnTo>
                  <a:lnTo>
                    <a:pt x="488172" y="291033"/>
                  </a:lnTo>
                  <a:cubicBezTo>
                    <a:pt x="488764" y="289496"/>
                    <a:pt x="490066" y="288313"/>
                    <a:pt x="491723" y="287959"/>
                  </a:cubicBezTo>
                  <a:cubicBezTo>
                    <a:pt x="500838" y="285948"/>
                    <a:pt x="509361" y="281809"/>
                    <a:pt x="517174" y="275778"/>
                  </a:cubicBezTo>
                  <a:cubicBezTo>
                    <a:pt x="518713" y="274596"/>
                    <a:pt x="520725" y="274359"/>
                    <a:pt x="522382" y="275305"/>
                  </a:cubicBezTo>
                  <a:cubicBezTo>
                    <a:pt x="529485" y="278971"/>
                    <a:pt x="564878" y="298247"/>
                    <a:pt x="573875" y="309954"/>
                  </a:cubicBezTo>
                  <a:cubicBezTo>
                    <a:pt x="591157" y="332423"/>
                    <a:pt x="603468" y="399829"/>
                    <a:pt x="607966" y="427738"/>
                  </a:cubicBezTo>
                  <a:cubicBezTo>
                    <a:pt x="608203" y="429157"/>
                    <a:pt x="607848" y="430694"/>
                    <a:pt x="606901" y="431758"/>
                  </a:cubicBezTo>
                  <a:cubicBezTo>
                    <a:pt x="605954" y="432823"/>
                    <a:pt x="604652" y="433414"/>
                    <a:pt x="603231" y="433414"/>
                  </a:cubicBezTo>
                  <a:lnTo>
                    <a:pt x="354765" y="433414"/>
                  </a:lnTo>
                  <a:cubicBezTo>
                    <a:pt x="353344" y="433414"/>
                    <a:pt x="352042" y="432823"/>
                    <a:pt x="351095" y="431758"/>
                  </a:cubicBezTo>
                  <a:cubicBezTo>
                    <a:pt x="350148" y="430694"/>
                    <a:pt x="349793" y="429157"/>
                    <a:pt x="350030" y="427738"/>
                  </a:cubicBezTo>
                  <a:cubicBezTo>
                    <a:pt x="354528" y="399829"/>
                    <a:pt x="366839" y="332423"/>
                    <a:pt x="384122" y="309954"/>
                  </a:cubicBezTo>
                  <a:cubicBezTo>
                    <a:pt x="393118" y="298247"/>
                    <a:pt x="428512" y="278971"/>
                    <a:pt x="435614" y="275305"/>
                  </a:cubicBezTo>
                  <a:close/>
                  <a:moveTo>
                    <a:pt x="479051" y="123066"/>
                  </a:moveTo>
                  <a:cubicBezTo>
                    <a:pt x="542255" y="123066"/>
                    <a:pt x="548646" y="158180"/>
                    <a:pt x="548646" y="201334"/>
                  </a:cubicBezTo>
                  <a:cubicBezTo>
                    <a:pt x="548646" y="244607"/>
                    <a:pt x="517518" y="279721"/>
                    <a:pt x="479051" y="279721"/>
                  </a:cubicBezTo>
                  <a:cubicBezTo>
                    <a:pt x="440584" y="279721"/>
                    <a:pt x="409337" y="244607"/>
                    <a:pt x="409337" y="201334"/>
                  </a:cubicBezTo>
                  <a:cubicBezTo>
                    <a:pt x="409337" y="198852"/>
                    <a:pt x="409337" y="196369"/>
                    <a:pt x="409455" y="193886"/>
                  </a:cubicBezTo>
                  <a:cubicBezTo>
                    <a:pt x="405668" y="196723"/>
                    <a:pt x="402235" y="200389"/>
                    <a:pt x="400460" y="205000"/>
                  </a:cubicBezTo>
                  <a:cubicBezTo>
                    <a:pt x="397856" y="211502"/>
                    <a:pt x="399276" y="219305"/>
                    <a:pt x="404484" y="228173"/>
                  </a:cubicBezTo>
                  <a:cubicBezTo>
                    <a:pt x="406259" y="228646"/>
                    <a:pt x="407916" y="229710"/>
                    <a:pt x="408982" y="231365"/>
                  </a:cubicBezTo>
                  <a:lnTo>
                    <a:pt x="411822" y="235503"/>
                  </a:lnTo>
                  <a:cubicBezTo>
                    <a:pt x="413124" y="237276"/>
                    <a:pt x="413598" y="239405"/>
                    <a:pt x="413243" y="241651"/>
                  </a:cubicBezTo>
                  <a:cubicBezTo>
                    <a:pt x="412888" y="243779"/>
                    <a:pt x="411586" y="245671"/>
                    <a:pt x="409810" y="246853"/>
                  </a:cubicBezTo>
                  <a:cubicBezTo>
                    <a:pt x="408508" y="247799"/>
                    <a:pt x="406851" y="248390"/>
                    <a:pt x="405194" y="248390"/>
                  </a:cubicBezTo>
                  <a:cubicBezTo>
                    <a:pt x="402472" y="248390"/>
                    <a:pt x="399986" y="247090"/>
                    <a:pt x="398448" y="244843"/>
                  </a:cubicBezTo>
                  <a:lnTo>
                    <a:pt x="395489" y="240705"/>
                  </a:lnTo>
                  <a:cubicBezTo>
                    <a:pt x="394187" y="238695"/>
                    <a:pt x="393832" y="236331"/>
                    <a:pt x="394305" y="234202"/>
                  </a:cubicBezTo>
                  <a:cubicBezTo>
                    <a:pt x="387085" y="222143"/>
                    <a:pt x="385428" y="210793"/>
                    <a:pt x="389334" y="200625"/>
                  </a:cubicBezTo>
                  <a:cubicBezTo>
                    <a:pt x="393358" y="190221"/>
                    <a:pt x="402590" y="183482"/>
                    <a:pt x="410284" y="179344"/>
                  </a:cubicBezTo>
                  <a:cubicBezTo>
                    <a:pt x="413361" y="146830"/>
                    <a:pt x="426854" y="123066"/>
                    <a:pt x="479051" y="123066"/>
                  </a:cubicBezTo>
                  <a:close/>
                  <a:moveTo>
                    <a:pt x="251377" y="87196"/>
                  </a:moveTo>
                  <a:cubicBezTo>
                    <a:pt x="255047" y="87078"/>
                    <a:pt x="258599" y="88970"/>
                    <a:pt x="260493" y="92162"/>
                  </a:cubicBezTo>
                  <a:lnTo>
                    <a:pt x="294826" y="150452"/>
                  </a:lnTo>
                  <a:lnTo>
                    <a:pt x="373554" y="150452"/>
                  </a:lnTo>
                  <a:cubicBezTo>
                    <a:pt x="379118" y="150452"/>
                    <a:pt x="383735" y="155063"/>
                    <a:pt x="383735" y="160738"/>
                  </a:cubicBezTo>
                  <a:cubicBezTo>
                    <a:pt x="383735" y="166414"/>
                    <a:pt x="379118" y="171025"/>
                    <a:pt x="373554" y="171025"/>
                  </a:cubicBezTo>
                  <a:lnTo>
                    <a:pt x="289025" y="171025"/>
                  </a:lnTo>
                  <a:cubicBezTo>
                    <a:pt x="285355" y="171025"/>
                    <a:pt x="281921" y="169015"/>
                    <a:pt x="280145" y="165941"/>
                  </a:cubicBezTo>
                  <a:lnTo>
                    <a:pt x="252206" y="118529"/>
                  </a:lnTo>
                  <a:lnTo>
                    <a:pt x="201773" y="214890"/>
                  </a:lnTo>
                  <a:cubicBezTo>
                    <a:pt x="200115" y="217964"/>
                    <a:pt x="197155" y="219974"/>
                    <a:pt x="193722" y="220329"/>
                  </a:cubicBezTo>
                  <a:cubicBezTo>
                    <a:pt x="193367" y="220329"/>
                    <a:pt x="193012" y="220447"/>
                    <a:pt x="192657" y="220447"/>
                  </a:cubicBezTo>
                  <a:cubicBezTo>
                    <a:pt x="189579" y="220447"/>
                    <a:pt x="186619" y="219028"/>
                    <a:pt x="184606" y="216545"/>
                  </a:cubicBezTo>
                  <a:lnTo>
                    <a:pt x="148261" y="171025"/>
                  </a:lnTo>
                  <a:lnTo>
                    <a:pt x="75926" y="171025"/>
                  </a:lnTo>
                  <a:cubicBezTo>
                    <a:pt x="70243" y="171025"/>
                    <a:pt x="65626" y="166414"/>
                    <a:pt x="65626" y="160738"/>
                  </a:cubicBezTo>
                  <a:cubicBezTo>
                    <a:pt x="65626" y="155063"/>
                    <a:pt x="70243" y="150452"/>
                    <a:pt x="75926" y="150452"/>
                  </a:cubicBezTo>
                  <a:lnTo>
                    <a:pt x="153233" y="150452"/>
                  </a:lnTo>
                  <a:cubicBezTo>
                    <a:pt x="156311" y="150452"/>
                    <a:pt x="159271" y="151871"/>
                    <a:pt x="161284" y="154354"/>
                  </a:cubicBezTo>
                  <a:lnTo>
                    <a:pt x="190881" y="191480"/>
                  </a:lnTo>
                  <a:lnTo>
                    <a:pt x="242498" y="92635"/>
                  </a:lnTo>
                  <a:cubicBezTo>
                    <a:pt x="244274" y="89325"/>
                    <a:pt x="247589" y="87315"/>
                    <a:pt x="251377" y="87196"/>
                  </a:cubicBezTo>
                  <a:close/>
                  <a:moveTo>
                    <a:pt x="13735" y="0"/>
                  </a:moveTo>
                  <a:lnTo>
                    <a:pt x="495160" y="0"/>
                  </a:lnTo>
                  <a:cubicBezTo>
                    <a:pt x="502738" y="0"/>
                    <a:pt x="508776" y="6147"/>
                    <a:pt x="508776" y="13713"/>
                  </a:cubicBezTo>
                  <a:lnTo>
                    <a:pt x="508776" y="104618"/>
                  </a:lnTo>
                  <a:cubicBezTo>
                    <a:pt x="499186" y="102254"/>
                    <a:pt x="488411" y="101072"/>
                    <a:pt x="476452" y="101072"/>
                  </a:cubicBezTo>
                  <a:cubicBezTo>
                    <a:pt x="472308" y="101072"/>
                    <a:pt x="468282" y="101190"/>
                    <a:pt x="464375" y="101426"/>
                  </a:cubicBezTo>
                  <a:lnTo>
                    <a:pt x="464375" y="37946"/>
                  </a:lnTo>
                  <a:lnTo>
                    <a:pt x="44401" y="37946"/>
                  </a:lnTo>
                  <a:lnTo>
                    <a:pt x="44401" y="297896"/>
                  </a:lnTo>
                  <a:lnTo>
                    <a:pt x="203653" y="297896"/>
                  </a:lnTo>
                  <a:lnTo>
                    <a:pt x="305242" y="297896"/>
                  </a:lnTo>
                  <a:lnTo>
                    <a:pt x="362667" y="297896"/>
                  </a:lnTo>
                  <a:cubicBezTo>
                    <a:pt x="356037" y="306998"/>
                    <a:pt x="350117" y="320356"/>
                    <a:pt x="345025" y="335842"/>
                  </a:cubicBezTo>
                  <a:lnTo>
                    <a:pt x="325015" y="335842"/>
                  </a:lnTo>
                  <a:cubicBezTo>
                    <a:pt x="326673" y="345772"/>
                    <a:pt x="329515" y="359957"/>
                    <a:pt x="334132" y="375916"/>
                  </a:cubicBezTo>
                  <a:cubicBezTo>
                    <a:pt x="330343" y="392584"/>
                    <a:pt x="327265" y="409606"/>
                    <a:pt x="324778" y="424974"/>
                  </a:cubicBezTo>
                  <a:cubicBezTo>
                    <a:pt x="324068" y="429348"/>
                    <a:pt x="324542" y="433722"/>
                    <a:pt x="325844" y="437859"/>
                  </a:cubicBezTo>
                  <a:lnTo>
                    <a:pt x="171566" y="437859"/>
                  </a:lnTo>
                  <a:cubicBezTo>
                    <a:pt x="166829" y="437859"/>
                    <a:pt x="162567" y="435495"/>
                    <a:pt x="159962" y="431594"/>
                  </a:cubicBezTo>
                  <a:cubicBezTo>
                    <a:pt x="157476" y="427575"/>
                    <a:pt x="157120" y="422728"/>
                    <a:pt x="159133" y="418472"/>
                  </a:cubicBezTo>
                  <a:cubicBezTo>
                    <a:pt x="173815" y="386437"/>
                    <a:pt x="180801" y="354046"/>
                    <a:pt x="183761" y="335842"/>
                  </a:cubicBezTo>
                  <a:lnTo>
                    <a:pt x="13735" y="335842"/>
                  </a:lnTo>
                  <a:cubicBezTo>
                    <a:pt x="6157" y="335842"/>
                    <a:pt x="0" y="329695"/>
                    <a:pt x="0" y="322129"/>
                  </a:cubicBezTo>
                  <a:lnTo>
                    <a:pt x="0" y="13713"/>
                  </a:lnTo>
                  <a:cubicBezTo>
                    <a:pt x="0" y="6147"/>
                    <a:pt x="6157" y="0"/>
                    <a:pt x="13735" y="0"/>
                  </a:cubicBezTo>
                  <a:close/>
                </a:path>
              </a:pathLst>
            </a:custGeom>
            <a:solidFill>
              <a:schemeClr val="accent4">
                <a:lumMod val="20000"/>
                <a:lumOff val="80000"/>
              </a:schemeClr>
            </a:solidFill>
            <a:ln w="567"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grpSp>
      <p:sp>
        <p:nvSpPr>
          <p:cNvPr id="32" name="TextBox 7"/>
          <p:cNvSpPr txBox="1"/>
          <p:nvPr/>
        </p:nvSpPr>
        <p:spPr>
          <a:xfrm>
            <a:off x="4549775" y="517728"/>
            <a:ext cx="3092450" cy="584775"/>
          </a:xfrm>
          <a:prstGeom prst="rect">
            <a:avLst/>
          </a:prstGeom>
          <a:noFill/>
        </p:spPr>
        <p:txBody>
          <a:bodyPr wrap="square" lIns="0" rIns="0" rtlCol="0">
            <a:spAutoFit/>
          </a:bodyPr>
          <a:lstStyle/>
          <a:p>
            <a:pPr algn="dist"/>
            <a:r>
              <a:rPr lang="en-US" altLang="zh-CN" sz="32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Bebas Neue" charset="0"/>
              </a:rPr>
              <a:t>02.</a:t>
            </a:r>
            <a:r>
              <a:rPr lang="zh-CN" altLang="en-US" sz="32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Bebas Neue" charset="0"/>
              </a:rPr>
              <a:t>重点工作</a:t>
            </a:r>
            <a:endParaRPr lang="en-US" altLang="zh-CN" sz="32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Bebas Neue" charset="0"/>
            </a:endParaRPr>
          </a:p>
        </p:txBody>
      </p:sp>
    </p:spTree>
  </p:cSld>
  <p:clrMapOvr>
    <a:masterClrMapping/>
  </p:clrMapOvr>
  <mc:AlternateContent xmlns:mc="http://schemas.openxmlformats.org/markup-compatibility/2006">
    <mc:Choice xmlns:p14="http://schemas.microsoft.com/office/powerpoint/2010/main" Requires="p14">
      <p:transition spd="slow" p14:dur="900" advClick="0" advTm="0">
        <p14:warp dir="in"/>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par>
                          <p:cTn id="14" fill="hold">
                            <p:stCondLst>
                              <p:cond delay="1000"/>
                            </p:stCondLst>
                            <p:childTnLst>
                              <p:par>
                                <p:cTn id="15" presetID="22" presetClass="entr" presetSubtype="4"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par>
                          <p:cTn id="18" fill="hold">
                            <p:stCondLst>
                              <p:cond delay="1500"/>
                            </p:stCondLst>
                            <p:childTnLst>
                              <p:par>
                                <p:cTn id="19" presetID="12" presetClass="entr" presetSubtype="4" fill="hold" grpId="0" nodeType="afterEffect">
                                  <p:stCondLst>
                                    <p:cond delay="0"/>
                                  </p:stCondLst>
                                  <p:childTnLst>
                                    <p:set>
                                      <p:cBhvr>
                                        <p:cTn id="20" dur="1" fill="hold">
                                          <p:stCondLst>
                                            <p:cond delay="0"/>
                                          </p:stCondLst>
                                        </p:cTn>
                                        <p:tgtEl>
                                          <p:spTgt spid="32"/>
                                        </p:tgtEl>
                                        <p:attrNameLst>
                                          <p:attrName>style.visibility</p:attrName>
                                        </p:attrNameLst>
                                      </p:cBhvr>
                                      <p:to>
                                        <p:strVal val="visible"/>
                                      </p:to>
                                    </p:set>
                                    <p:anim calcmode="lin" valueType="num">
                                      <p:cBhvr additive="base">
                                        <p:cTn id="21" dur="500"/>
                                        <p:tgtEl>
                                          <p:spTgt spid="32"/>
                                        </p:tgtEl>
                                        <p:attrNameLst>
                                          <p:attrName>ppt_y</p:attrName>
                                        </p:attrNameLst>
                                      </p:cBhvr>
                                      <p:tavLst>
                                        <p:tav tm="0">
                                          <p:val>
                                            <p:strVal val="#ppt_y+#ppt_h*1.125000"/>
                                          </p:val>
                                        </p:tav>
                                        <p:tav tm="100000">
                                          <p:val>
                                            <p:strVal val="#ppt_y"/>
                                          </p:val>
                                        </p:tav>
                                      </p:tavLst>
                                    </p:anim>
                                    <p:animEffect transition="in" filter="wipe(up)">
                                      <p:cBhvr>
                                        <p:cTn id="22" dur="500"/>
                                        <p:tgtEl>
                                          <p:spTgt spid="32"/>
                                        </p:tgtEl>
                                      </p:cBhvr>
                                    </p:animEffect>
                                  </p:childTnLst>
                                </p:cTn>
                              </p:par>
                            </p:childTnLst>
                          </p:cTn>
                        </p:par>
                        <p:par>
                          <p:cTn id="23" fill="hold">
                            <p:stCondLst>
                              <p:cond delay="2000"/>
                            </p:stCondLst>
                            <p:childTnLst>
                              <p:par>
                                <p:cTn id="24" presetID="2" presetClass="entr" presetSubtype="4" fill="hold" nodeType="after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fill="hold"/>
                                        <p:tgtEl>
                                          <p:spTgt spid="20"/>
                                        </p:tgtEl>
                                        <p:attrNameLst>
                                          <p:attrName>ppt_x</p:attrName>
                                        </p:attrNameLst>
                                      </p:cBhvr>
                                      <p:tavLst>
                                        <p:tav tm="0">
                                          <p:val>
                                            <p:strVal val="#ppt_x"/>
                                          </p:val>
                                        </p:tav>
                                        <p:tav tm="100000">
                                          <p:val>
                                            <p:strVal val="#ppt_x"/>
                                          </p:val>
                                        </p:tav>
                                      </p:tavLst>
                                    </p:anim>
                                    <p:anim calcmode="lin" valueType="num">
                                      <p:cBhvr additive="base">
                                        <p:cTn id="27" dur="500" fill="hold"/>
                                        <p:tgtEl>
                                          <p:spTgt spid="20"/>
                                        </p:tgtEl>
                                        <p:attrNameLst>
                                          <p:attrName>ppt_y</p:attrName>
                                        </p:attrNameLst>
                                      </p:cBhvr>
                                      <p:tavLst>
                                        <p:tav tm="0">
                                          <p:val>
                                            <p:strVal val="1+#ppt_h/2"/>
                                          </p:val>
                                        </p:tav>
                                        <p:tav tm="100000">
                                          <p:val>
                                            <p:strVal val="#ppt_y"/>
                                          </p:val>
                                        </p:tav>
                                      </p:tavLst>
                                    </p:anim>
                                  </p:childTnLst>
                                </p:cTn>
                              </p:par>
                            </p:childTnLst>
                          </p:cTn>
                        </p:par>
                        <p:par>
                          <p:cTn id="28" fill="hold">
                            <p:stCondLst>
                              <p:cond delay="2500"/>
                            </p:stCondLst>
                            <p:childTnLst>
                              <p:par>
                                <p:cTn id="29" presetID="14" presetClass="entr" presetSubtype="10"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randombar(horizontal)">
                                      <p:cBhvr>
                                        <p:cTn id="31" dur="500"/>
                                        <p:tgtEl>
                                          <p:spTgt spid="23"/>
                                        </p:tgtEl>
                                      </p:cBhvr>
                                    </p:animEffect>
                                  </p:childTnLst>
                                </p:cTn>
                              </p:par>
                            </p:childTnLst>
                          </p:cTn>
                        </p:par>
                        <p:par>
                          <p:cTn id="32" fill="hold">
                            <p:stCondLst>
                              <p:cond delay="3000"/>
                            </p:stCondLst>
                            <p:childTnLst>
                              <p:par>
                                <p:cTn id="33" presetID="53" presetClass="entr" presetSubtype="16" fill="hold" nodeType="afterEffect">
                                  <p:stCondLst>
                                    <p:cond delay="0"/>
                                  </p:stCondLst>
                                  <p:childTnLst>
                                    <p:set>
                                      <p:cBhvr>
                                        <p:cTn id="34" dur="1" fill="hold">
                                          <p:stCondLst>
                                            <p:cond delay="0"/>
                                          </p:stCondLst>
                                        </p:cTn>
                                        <p:tgtEl>
                                          <p:spTgt spid="37"/>
                                        </p:tgtEl>
                                        <p:attrNameLst>
                                          <p:attrName>style.visibility</p:attrName>
                                        </p:attrNameLst>
                                      </p:cBhvr>
                                      <p:to>
                                        <p:strVal val="visible"/>
                                      </p:to>
                                    </p:set>
                                    <p:anim calcmode="lin" valueType="num">
                                      <p:cBhvr>
                                        <p:cTn id="35" dur="500" fill="hold"/>
                                        <p:tgtEl>
                                          <p:spTgt spid="37"/>
                                        </p:tgtEl>
                                        <p:attrNameLst>
                                          <p:attrName>ppt_w</p:attrName>
                                        </p:attrNameLst>
                                      </p:cBhvr>
                                      <p:tavLst>
                                        <p:tav tm="0">
                                          <p:val>
                                            <p:fltVal val="0"/>
                                          </p:val>
                                        </p:tav>
                                        <p:tav tm="100000">
                                          <p:val>
                                            <p:strVal val="#ppt_w"/>
                                          </p:val>
                                        </p:tav>
                                      </p:tavLst>
                                    </p:anim>
                                    <p:anim calcmode="lin" valueType="num">
                                      <p:cBhvr>
                                        <p:cTn id="36" dur="500" fill="hold"/>
                                        <p:tgtEl>
                                          <p:spTgt spid="37"/>
                                        </p:tgtEl>
                                        <p:attrNameLst>
                                          <p:attrName>ppt_h</p:attrName>
                                        </p:attrNameLst>
                                      </p:cBhvr>
                                      <p:tavLst>
                                        <p:tav tm="0">
                                          <p:val>
                                            <p:fltVal val="0"/>
                                          </p:val>
                                        </p:tav>
                                        <p:tav tm="100000">
                                          <p:val>
                                            <p:strVal val="#ppt_h"/>
                                          </p:val>
                                        </p:tav>
                                      </p:tavLst>
                                    </p:anim>
                                    <p:animEffect transition="in" filter="fade">
                                      <p:cBhvr>
                                        <p:cTn id="37" dur="500"/>
                                        <p:tgtEl>
                                          <p:spTgt spid="37"/>
                                        </p:tgtEl>
                                      </p:cBhvr>
                                    </p:animEffect>
                                  </p:childTnLst>
                                </p:cTn>
                              </p:par>
                              <p:par>
                                <p:cTn id="38" presetID="53" presetClass="entr" presetSubtype="16" fill="hold" nodeType="withEffect">
                                  <p:stCondLst>
                                    <p:cond delay="0"/>
                                  </p:stCondLst>
                                  <p:childTnLst>
                                    <p:set>
                                      <p:cBhvr>
                                        <p:cTn id="39" dur="1" fill="hold">
                                          <p:stCondLst>
                                            <p:cond delay="0"/>
                                          </p:stCondLst>
                                        </p:cTn>
                                        <p:tgtEl>
                                          <p:spTgt spid="34"/>
                                        </p:tgtEl>
                                        <p:attrNameLst>
                                          <p:attrName>style.visibility</p:attrName>
                                        </p:attrNameLst>
                                      </p:cBhvr>
                                      <p:to>
                                        <p:strVal val="visible"/>
                                      </p:to>
                                    </p:set>
                                    <p:anim calcmode="lin" valueType="num">
                                      <p:cBhvr>
                                        <p:cTn id="40" dur="500" fill="hold"/>
                                        <p:tgtEl>
                                          <p:spTgt spid="34"/>
                                        </p:tgtEl>
                                        <p:attrNameLst>
                                          <p:attrName>ppt_w</p:attrName>
                                        </p:attrNameLst>
                                      </p:cBhvr>
                                      <p:tavLst>
                                        <p:tav tm="0">
                                          <p:val>
                                            <p:fltVal val="0"/>
                                          </p:val>
                                        </p:tav>
                                        <p:tav tm="100000">
                                          <p:val>
                                            <p:strVal val="#ppt_w"/>
                                          </p:val>
                                        </p:tav>
                                      </p:tavLst>
                                    </p:anim>
                                    <p:anim calcmode="lin" valueType="num">
                                      <p:cBhvr>
                                        <p:cTn id="41" dur="500" fill="hold"/>
                                        <p:tgtEl>
                                          <p:spTgt spid="34"/>
                                        </p:tgtEl>
                                        <p:attrNameLst>
                                          <p:attrName>ppt_h</p:attrName>
                                        </p:attrNameLst>
                                      </p:cBhvr>
                                      <p:tavLst>
                                        <p:tav tm="0">
                                          <p:val>
                                            <p:fltVal val="0"/>
                                          </p:val>
                                        </p:tav>
                                        <p:tav tm="100000">
                                          <p:val>
                                            <p:strVal val="#ppt_h"/>
                                          </p:val>
                                        </p:tav>
                                      </p:tavLst>
                                    </p:anim>
                                    <p:animEffect transition="in" filter="fade">
                                      <p:cBhvr>
                                        <p:cTn id="42" dur="500"/>
                                        <p:tgtEl>
                                          <p:spTgt spid="34"/>
                                        </p:tgtEl>
                                      </p:cBhvr>
                                    </p:animEffect>
                                  </p:childTnLst>
                                </p:cTn>
                              </p:par>
                              <p:par>
                                <p:cTn id="43" presetID="53" presetClass="entr" presetSubtype="16" fill="hold" nodeType="withEffect">
                                  <p:stCondLst>
                                    <p:cond delay="0"/>
                                  </p:stCondLst>
                                  <p:childTnLst>
                                    <p:set>
                                      <p:cBhvr>
                                        <p:cTn id="44" dur="1" fill="hold">
                                          <p:stCondLst>
                                            <p:cond delay="0"/>
                                          </p:stCondLst>
                                        </p:cTn>
                                        <p:tgtEl>
                                          <p:spTgt spid="36"/>
                                        </p:tgtEl>
                                        <p:attrNameLst>
                                          <p:attrName>style.visibility</p:attrName>
                                        </p:attrNameLst>
                                      </p:cBhvr>
                                      <p:to>
                                        <p:strVal val="visible"/>
                                      </p:to>
                                    </p:set>
                                    <p:anim calcmode="lin" valueType="num">
                                      <p:cBhvr>
                                        <p:cTn id="45" dur="500" fill="hold"/>
                                        <p:tgtEl>
                                          <p:spTgt spid="36"/>
                                        </p:tgtEl>
                                        <p:attrNameLst>
                                          <p:attrName>ppt_w</p:attrName>
                                        </p:attrNameLst>
                                      </p:cBhvr>
                                      <p:tavLst>
                                        <p:tav tm="0">
                                          <p:val>
                                            <p:fltVal val="0"/>
                                          </p:val>
                                        </p:tav>
                                        <p:tav tm="100000">
                                          <p:val>
                                            <p:strVal val="#ppt_w"/>
                                          </p:val>
                                        </p:tav>
                                      </p:tavLst>
                                    </p:anim>
                                    <p:anim calcmode="lin" valueType="num">
                                      <p:cBhvr>
                                        <p:cTn id="46" dur="500" fill="hold"/>
                                        <p:tgtEl>
                                          <p:spTgt spid="36"/>
                                        </p:tgtEl>
                                        <p:attrNameLst>
                                          <p:attrName>ppt_h</p:attrName>
                                        </p:attrNameLst>
                                      </p:cBhvr>
                                      <p:tavLst>
                                        <p:tav tm="0">
                                          <p:val>
                                            <p:fltVal val="0"/>
                                          </p:val>
                                        </p:tav>
                                        <p:tav tm="100000">
                                          <p:val>
                                            <p:strVal val="#ppt_h"/>
                                          </p:val>
                                        </p:tav>
                                      </p:tavLst>
                                    </p:anim>
                                    <p:animEffect transition="in" filter="fade">
                                      <p:cBhvr>
                                        <p:cTn id="47" dur="500"/>
                                        <p:tgtEl>
                                          <p:spTgt spid="36"/>
                                        </p:tgtEl>
                                      </p:cBhvr>
                                    </p:animEffect>
                                  </p:childTnLst>
                                </p:cTn>
                              </p:par>
                              <p:par>
                                <p:cTn id="48" presetID="53" presetClass="entr" presetSubtype="16" fill="hold" nodeType="withEffect">
                                  <p:stCondLst>
                                    <p:cond delay="0"/>
                                  </p:stCondLst>
                                  <p:childTnLst>
                                    <p:set>
                                      <p:cBhvr>
                                        <p:cTn id="49" dur="1" fill="hold">
                                          <p:stCondLst>
                                            <p:cond delay="0"/>
                                          </p:stCondLst>
                                        </p:cTn>
                                        <p:tgtEl>
                                          <p:spTgt spid="35"/>
                                        </p:tgtEl>
                                        <p:attrNameLst>
                                          <p:attrName>style.visibility</p:attrName>
                                        </p:attrNameLst>
                                      </p:cBhvr>
                                      <p:to>
                                        <p:strVal val="visible"/>
                                      </p:to>
                                    </p:set>
                                    <p:anim calcmode="lin" valueType="num">
                                      <p:cBhvr>
                                        <p:cTn id="50" dur="500" fill="hold"/>
                                        <p:tgtEl>
                                          <p:spTgt spid="35"/>
                                        </p:tgtEl>
                                        <p:attrNameLst>
                                          <p:attrName>ppt_w</p:attrName>
                                        </p:attrNameLst>
                                      </p:cBhvr>
                                      <p:tavLst>
                                        <p:tav tm="0">
                                          <p:val>
                                            <p:fltVal val="0"/>
                                          </p:val>
                                        </p:tav>
                                        <p:tav tm="100000">
                                          <p:val>
                                            <p:strVal val="#ppt_w"/>
                                          </p:val>
                                        </p:tav>
                                      </p:tavLst>
                                    </p:anim>
                                    <p:anim calcmode="lin" valueType="num">
                                      <p:cBhvr>
                                        <p:cTn id="51" dur="500" fill="hold"/>
                                        <p:tgtEl>
                                          <p:spTgt spid="35"/>
                                        </p:tgtEl>
                                        <p:attrNameLst>
                                          <p:attrName>ppt_h</p:attrName>
                                        </p:attrNameLst>
                                      </p:cBhvr>
                                      <p:tavLst>
                                        <p:tav tm="0">
                                          <p:val>
                                            <p:fltVal val="0"/>
                                          </p:val>
                                        </p:tav>
                                        <p:tav tm="100000">
                                          <p:val>
                                            <p:strVal val="#ppt_h"/>
                                          </p:val>
                                        </p:tav>
                                      </p:tavLst>
                                    </p:anim>
                                    <p:animEffect transition="in" filter="fade">
                                      <p:cBhvr>
                                        <p:cTn id="5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23" grpId="0"/>
      <p:bldP spid="3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email"/>
          <a:stretch>
            <a:fillRect/>
          </a:stretch>
        </p:blipFill>
        <p:spPr>
          <a:xfrm rot="5400000">
            <a:off x="2667000" y="-2667000"/>
            <a:ext cx="6858000" cy="12192000"/>
          </a:xfrm>
          <a:prstGeom prst="rect">
            <a:avLst/>
          </a:prstGeom>
        </p:spPr>
      </p:pic>
      <p:sp>
        <p:nvSpPr>
          <p:cNvPr id="7" name="矩形 6"/>
          <p:cNvSpPr/>
          <p:nvPr/>
        </p:nvSpPr>
        <p:spPr>
          <a:xfrm>
            <a:off x="255094" y="246315"/>
            <a:ext cx="11682906" cy="634004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9" name="矩形 8"/>
          <p:cNvSpPr/>
          <p:nvPr/>
        </p:nvSpPr>
        <p:spPr>
          <a:xfrm>
            <a:off x="4960620" y="231003"/>
            <a:ext cx="2270760" cy="289770"/>
          </a:xfrm>
          <a:prstGeom prst="rect">
            <a:avLst/>
          </a:prstGeom>
          <a:solidFill>
            <a:srgbClr val="2B65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29" name="文本框 28"/>
          <p:cNvSpPr txBox="1"/>
          <p:nvPr/>
        </p:nvSpPr>
        <p:spPr>
          <a:xfrm>
            <a:off x="4132306" y="2295683"/>
            <a:ext cx="7079592" cy="688458"/>
          </a:xfrm>
          <a:prstGeom prst="rect">
            <a:avLst/>
          </a:prstGeom>
          <a:noFill/>
        </p:spPr>
        <p:txBody>
          <a:bodyPr wrap="square">
            <a:spAutoFit/>
          </a:bodyPr>
          <a:lstStyle/>
          <a:p>
            <a:pPr algn="just">
              <a:lnSpc>
                <a:spcPts val="2500"/>
              </a:lnSpc>
            </a:pPr>
            <a:r>
              <a:rPr lang="zh-CN" altLang="en-US" sz="1400" dirty="0">
                <a:solidFill>
                  <a:schemeClr val="tx1">
                    <a:lumMod val="85000"/>
                    <a:lumOff val="15000"/>
                  </a:schemeClr>
                </a:solidFill>
                <a:latin typeface="字魂35号-经典雅黑" panose="00000500000000000000" pitchFamily="2" charset="-122"/>
                <a:ea typeface="字魂35号-经典雅黑" panose="00000500000000000000" pitchFamily="2" charset="-122"/>
                <a:sym typeface="字魂35号-经典雅黑" panose="00000500000000000000" pitchFamily="2" charset="-122"/>
              </a:rPr>
              <a:t>请在此处添加具体内容，文字尽量言简意赅简单说明即可，不必过于繁琐，注意版面美观度。文字尽量言简意赅简单说明即可，不必过于繁琐，注意版面美观度。</a:t>
            </a:r>
            <a:endParaRPr lang="zh-CN" altLang="en-US" sz="1400" dirty="0">
              <a:solidFill>
                <a:schemeClr val="tx1">
                  <a:lumMod val="85000"/>
                  <a:lumOff val="15000"/>
                </a:schemeClr>
              </a:solidFill>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31" name="矩形 30"/>
          <p:cNvSpPr/>
          <p:nvPr/>
        </p:nvSpPr>
        <p:spPr>
          <a:xfrm>
            <a:off x="3917818" y="2342018"/>
            <a:ext cx="45719" cy="760196"/>
          </a:xfrm>
          <a:prstGeom prst="rect">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Normal" panose="020B0400000000000000" pitchFamily="34" charset="-122"/>
              <a:ea typeface="宋体" panose="02010600030101010101" pitchFamily="2" charset="-122"/>
              <a:sym typeface="思源黑体 CN Light" panose="020B0300000000000000" pitchFamily="34" charset="-122"/>
            </a:endParaRPr>
          </a:p>
        </p:txBody>
      </p:sp>
      <p:cxnSp>
        <p:nvCxnSpPr>
          <p:cNvPr id="32" name="直接连接符 31"/>
          <p:cNvCxnSpPr/>
          <p:nvPr/>
        </p:nvCxnSpPr>
        <p:spPr>
          <a:xfrm>
            <a:off x="3917818" y="3594100"/>
            <a:ext cx="7126442" cy="0"/>
          </a:xfrm>
          <a:prstGeom prst="line">
            <a:avLst/>
          </a:prstGeom>
          <a:ln>
            <a:solidFill>
              <a:srgbClr val="91BBED"/>
            </a:solidFill>
            <a:prstDash val="dash"/>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964935" y="1806012"/>
            <a:ext cx="2377817" cy="3785338"/>
          </a:xfrm>
          <a:prstGeom prst="rect">
            <a:avLst/>
          </a:prstGeom>
          <a:blipFill dpi="0" rotWithShape="1">
            <a:blip r:embed="rId2" cstate="email"/>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4" name="组合 53"/>
          <p:cNvGrpSpPr/>
          <p:nvPr/>
        </p:nvGrpSpPr>
        <p:grpSpPr>
          <a:xfrm>
            <a:off x="2439342" y="4085987"/>
            <a:ext cx="8604918" cy="1683184"/>
            <a:chOff x="2439342" y="4085987"/>
            <a:chExt cx="8604918" cy="1683184"/>
          </a:xfrm>
        </p:grpSpPr>
        <p:cxnSp>
          <p:nvCxnSpPr>
            <p:cNvPr id="2" name="肘形连接符 77"/>
            <p:cNvCxnSpPr/>
            <p:nvPr/>
          </p:nvCxnSpPr>
          <p:spPr>
            <a:xfrm flipV="1">
              <a:off x="2439342" y="4336572"/>
              <a:ext cx="8604918" cy="1229504"/>
            </a:xfrm>
            <a:prstGeom prst="bentConnector3">
              <a:avLst>
                <a:gd name="adj1" fmla="val 53837"/>
              </a:avLst>
            </a:prstGeom>
            <a:ln w="12700">
              <a:solidFill>
                <a:srgbClr val="203864"/>
              </a:solidFill>
            </a:ln>
          </p:spPr>
          <p:style>
            <a:lnRef idx="1">
              <a:schemeClr val="accent1"/>
            </a:lnRef>
            <a:fillRef idx="0">
              <a:schemeClr val="accent1"/>
            </a:fillRef>
            <a:effectRef idx="0">
              <a:schemeClr val="accent1"/>
            </a:effectRef>
            <a:fontRef idx="minor">
              <a:schemeClr val="tx1"/>
            </a:fontRef>
          </p:style>
        </p:cxnSp>
        <p:grpSp>
          <p:nvGrpSpPr>
            <p:cNvPr id="53" name="组合 52"/>
            <p:cNvGrpSpPr/>
            <p:nvPr/>
          </p:nvGrpSpPr>
          <p:grpSpPr>
            <a:xfrm>
              <a:off x="3411843" y="4085987"/>
              <a:ext cx="7398333" cy="1683184"/>
              <a:chOff x="3411843" y="4085987"/>
              <a:chExt cx="7398333" cy="1683184"/>
            </a:xfrm>
          </p:grpSpPr>
          <p:sp>
            <p:nvSpPr>
              <p:cNvPr id="25" name="文本框 24"/>
              <p:cNvSpPr txBox="1"/>
              <p:nvPr/>
            </p:nvSpPr>
            <p:spPr>
              <a:xfrm>
                <a:off x="7949937" y="4652913"/>
                <a:ext cx="2546999" cy="427296"/>
              </a:xfrm>
              <a:prstGeom prst="rect">
                <a:avLst/>
              </a:prstGeom>
              <a:noFill/>
            </p:spPr>
            <p:txBody>
              <a:bodyPr wrap="square">
                <a:spAutoFit/>
              </a:bodyPr>
              <a:lstStyle/>
              <a:p>
                <a:pPr algn="ctr">
                  <a:lnSpc>
                    <a:spcPct val="132000"/>
                  </a:lnSpc>
                </a:pPr>
                <a:r>
                  <a:rPr lang="zh-CN" altLang="en-US" dirty="0">
                    <a:solidFill>
                      <a:schemeClr val="tx1">
                        <a:lumMod val="85000"/>
                        <a:lumOff val="15000"/>
                      </a:schemeClr>
                    </a:solidFill>
                    <a:latin typeface="字魂35号-经典雅黑" panose="00000500000000000000" pitchFamily="2" charset="-122"/>
                    <a:ea typeface="字魂35号-经典雅黑" panose="00000500000000000000" pitchFamily="2" charset="-122"/>
                    <a:sym typeface="思源黑体 CN Light" panose="020B0300000000000000" pitchFamily="34" charset="-122"/>
                  </a:rPr>
                  <a:t>在此输入标题</a:t>
                </a:r>
                <a:endParaRPr lang="en-US" altLang="zh-CN" dirty="0">
                  <a:solidFill>
                    <a:schemeClr val="tx1">
                      <a:lumMod val="85000"/>
                      <a:lumOff val="15000"/>
                    </a:schemeClr>
                  </a:solidFill>
                  <a:latin typeface="字魂35号-经典雅黑" panose="00000500000000000000" pitchFamily="2" charset="-122"/>
                  <a:ea typeface="字魂35号-经典雅黑" panose="00000500000000000000" pitchFamily="2" charset="-122"/>
                  <a:sym typeface="思源黑体 CN Light" panose="020B0300000000000000" pitchFamily="34" charset="-122"/>
                </a:endParaRPr>
              </a:p>
            </p:txBody>
          </p:sp>
          <p:sp>
            <p:nvSpPr>
              <p:cNvPr id="26" name="文本框 25"/>
              <p:cNvSpPr txBox="1"/>
              <p:nvPr/>
            </p:nvSpPr>
            <p:spPr>
              <a:xfrm>
                <a:off x="7643725" y="5119668"/>
                <a:ext cx="3166451" cy="554319"/>
              </a:xfrm>
              <a:prstGeom prst="rect">
                <a:avLst/>
              </a:prstGeom>
              <a:noFill/>
            </p:spPr>
            <p:txBody>
              <a:bodyPr wrap="square">
                <a:spAutoFit/>
              </a:bodyPr>
              <a:lstStyle/>
              <a:p>
                <a:pPr algn="ctr">
                  <a:lnSpc>
                    <a:spcPct val="132000"/>
                  </a:lnSpc>
                </a:pPr>
                <a:r>
                  <a:rPr lang="zh-CN" altLang="en-US" sz="1200" dirty="0">
                    <a:solidFill>
                      <a:schemeClr val="tx1">
                        <a:lumMod val="85000"/>
                        <a:lumOff val="15000"/>
                      </a:schemeClr>
                    </a:solidFill>
                    <a:latin typeface="字魂35号-经典雅黑" panose="00000500000000000000" pitchFamily="2" charset="-122"/>
                    <a:ea typeface="字魂35号-经典雅黑" panose="00000500000000000000" pitchFamily="2" charset="-122"/>
                    <a:sym typeface="字魂35号-经典雅黑" panose="00000500000000000000" pitchFamily="2" charset="-122"/>
                  </a:rPr>
                  <a:t>文字尽量言简意赅简单说明即可，不必过于繁琐，注意版面美观度。</a:t>
                </a:r>
                <a:endParaRPr lang="zh-CN" altLang="en-US" sz="1100" dirty="0">
                  <a:solidFill>
                    <a:schemeClr val="bg2">
                      <a:lumMod val="25000"/>
                    </a:schemeClr>
                  </a:solidFill>
                  <a:latin typeface="思源黑体 CN Light" panose="020B0300000000000000" pitchFamily="34" charset="-122"/>
                  <a:ea typeface="思源黑体 CN Light" panose="020B0300000000000000" pitchFamily="34" charset="-122"/>
                  <a:sym typeface="思源黑体 CN Light" panose="020B0300000000000000" pitchFamily="34" charset="-122"/>
                </a:endParaRPr>
              </a:p>
            </p:txBody>
          </p:sp>
          <p:sp>
            <p:nvSpPr>
              <p:cNvPr id="27" name="文本框 26"/>
              <p:cNvSpPr txBox="1"/>
              <p:nvPr/>
            </p:nvSpPr>
            <p:spPr>
              <a:xfrm>
                <a:off x="3718055" y="4172332"/>
                <a:ext cx="2546999" cy="427296"/>
              </a:xfrm>
              <a:prstGeom prst="rect">
                <a:avLst/>
              </a:prstGeom>
              <a:noFill/>
            </p:spPr>
            <p:txBody>
              <a:bodyPr wrap="square">
                <a:spAutoFit/>
              </a:bodyPr>
              <a:lstStyle/>
              <a:p>
                <a:pPr algn="ctr">
                  <a:lnSpc>
                    <a:spcPct val="132000"/>
                  </a:lnSpc>
                </a:pPr>
                <a:r>
                  <a:rPr lang="zh-CN" altLang="en-US" dirty="0">
                    <a:solidFill>
                      <a:schemeClr val="tx1">
                        <a:lumMod val="85000"/>
                        <a:lumOff val="15000"/>
                      </a:schemeClr>
                    </a:solidFill>
                    <a:latin typeface="字魂35号-经典雅黑" panose="00000500000000000000" pitchFamily="2" charset="-122"/>
                    <a:ea typeface="字魂35号-经典雅黑" panose="00000500000000000000" pitchFamily="2" charset="-122"/>
                    <a:sym typeface="思源黑体 CN Light" panose="020B0300000000000000" pitchFamily="34" charset="-122"/>
                  </a:rPr>
                  <a:t>在此输入标题</a:t>
                </a:r>
                <a:endParaRPr lang="en-US" altLang="zh-CN" dirty="0">
                  <a:solidFill>
                    <a:schemeClr val="tx1">
                      <a:lumMod val="85000"/>
                      <a:lumOff val="15000"/>
                    </a:schemeClr>
                  </a:solidFill>
                  <a:latin typeface="字魂35号-经典雅黑" panose="00000500000000000000" pitchFamily="2" charset="-122"/>
                  <a:ea typeface="字魂35号-经典雅黑" panose="00000500000000000000" pitchFamily="2" charset="-122"/>
                  <a:sym typeface="思源黑体 CN Light" panose="020B0300000000000000" pitchFamily="34" charset="-122"/>
                </a:endParaRPr>
              </a:p>
            </p:txBody>
          </p:sp>
          <p:sp>
            <p:nvSpPr>
              <p:cNvPr id="28" name="文本框 27"/>
              <p:cNvSpPr txBox="1"/>
              <p:nvPr/>
            </p:nvSpPr>
            <p:spPr>
              <a:xfrm>
                <a:off x="3411843" y="4639087"/>
                <a:ext cx="3166451" cy="554319"/>
              </a:xfrm>
              <a:prstGeom prst="rect">
                <a:avLst/>
              </a:prstGeom>
              <a:noFill/>
            </p:spPr>
            <p:txBody>
              <a:bodyPr wrap="square">
                <a:spAutoFit/>
              </a:bodyPr>
              <a:lstStyle/>
              <a:p>
                <a:pPr algn="ctr">
                  <a:lnSpc>
                    <a:spcPct val="132000"/>
                  </a:lnSpc>
                </a:pPr>
                <a:r>
                  <a:rPr lang="zh-CN" altLang="en-US" sz="1200" dirty="0">
                    <a:solidFill>
                      <a:schemeClr val="tx1">
                        <a:lumMod val="85000"/>
                        <a:lumOff val="15000"/>
                      </a:schemeClr>
                    </a:solidFill>
                    <a:latin typeface="字魂35号-经典雅黑" panose="00000500000000000000" pitchFamily="2" charset="-122"/>
                    <a:ea typeface="字魂35号-经典雅黑" panose="00000500000000000000" pitchFamily="2" charset="-122"/>
                    <a:sym typeface="字魂35号-经典雅黑" panose="00000500000000000000" pitchFamily="2" charset="-122"/>
                  </a:rPr>
                  <a:t>文字尽量言简意赅简单说明即可，不必过于繁琐，注意版面美观度。</a:t>
                </a:r>
                <a:endParaRPr lang="zh-CN" altLang="en-US" sz="1100" dirty="0">
                  <a:solidFill>
                    <a:schemeClr val="bg2">
                      <a:lumMod val="25000"/>
                    </a:schemeClr>
                  </a:solidFill>
                  <a:latin typeface="思源黑体 CN Light" panose="020B0300000000000000" pitchFamily="34" charset="-122"/>
                  <a:ea typeface="思源黑体 CN Light" panose="020B0300000000000000" pitchFamily="34" charset="-122"/>
                  <a:sym typeface="思源黑体 CN Light" panose="020B0300000000000000" pitchFamily="34" charset="-122"/>
                </a:endParaRPr>
              </a:p>
            </p:txBody>
          </p:sp>
          <p:grpSp>
            <p:nvGrpSpPr>
              <p:cNvPr id="34" name="组合 33"/>
              <p:cNvGrpSpPr/>
              <p:nvPr>
                <p:custDataLst>
                  <p:tags r:id="rId3"/>
                </p:custDataLst>
              </p:nvPr>
            </p:nvGrpSpPr>
            <p:grpSpPr>
              <a:xfrm>
                <a:off x="8960771" y="4085987"/>
                <a:ext cx="525329" cy="525572"/>
                <a:chOff x="5027674" y="3164625"/>
                <a:chExt cx="734400" cy="734400"/>
              </a:xfrm>
            </p:grpSpPr>
            <p:sp>
              <p:nvSpPr>
                <p:cNvPr id="35" name="椭圆 34"/>
                <p:cNvSpPr/>
                <p:nvPr>
                  <p:custDataLst>
                    <p:tags r:id="rId4"/>
                  </p:custDataLst>
                </p:nvPr>
              </p:nvSpPr>
              <p:spPr>
                <a:xfrm>
                  <a:off x="5027674" y="3164625"/>
                  <a:ext cx="734400" cy="734400"/>
                </a:xfrm>
                <a:prstGeom prst="ellipse">
                  <a:avLst/>
                </a:prstGeom>
                <a:solidFill>
                  <a:srgbClr val="203864"/>
                </a:solidFill>
                <a:ln>
                  <a:noFill/>
                </a:ln>
                <a:effectLst>
                  <a:outerShdw blurRad="142494" dist="51816" dir="5400000" algn="ctr" rotWithShape="0">
                    <a:schemeClr val="accent1">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3269" tIns="46634" rIns="93269" bIns="46634" rtlCol="0" anchor="ctr"/>
                <a:lstStyle/>
                <a:p>
                  <a:pPr algn="ctr"/>
                  <a:endParaRPr lang="zh-CN" altLang="en-US" sz="1835"/>
                </a:p>
              </p:txBody>
            </p:sp>
            <p:sp>
              <p:nvSpPr>
                <p:cNvPr id="36" name="任意多边形: 形状 35"/>
                <p:cNvSpPr/>
                <p:nvPr/>
              </p:nvSpPr>
              <p:spPr>
                <a:xfrm>
                  <a:off x="5146118" y="3297935"/>
                  <a:ext cx="497513" cy="436051"/>
                </a:xfrm>
                <a:custGeom>
                  <a:avLst/>
                  <a:gdLst>
                    <a:gd name="connsiteX0" fmla="*/ 403341 w 487758"/>
                    <a:gd name="connsiteY0" fmla="*/ 427231 h 427501"/>
                    <a:gd name="connsiteX1" fmla="*/ 419125 w 487758"/>
                    <a:gd name="connsiteY1" fmla="*/ 411448 h 427501"/>
                    <a:gd name="connsiteX2" fmla="*/ 419125 w 487758"/>
                    <a:gd name="connsiteY2" fmla="*/ 242582 h 427501"/>
                    <a:gd name="connsiteX3" fmla="*/ 460480 w 487758"/>
                    <a:gd name="connsiteY3" fmla="*/ 242582 h 427501"/>
                    <a:gd name="connsiteX4" fmla="*/ 487705 w 487758"/>
                    <a:gd name="connsiteY4" fmla="*/ 214675 h 427501"/>
                    <a:gd name="connsiteX5" fmla="*/ 477642 w 487758"/>
                    <a:gd name="connsiteY5" fmla="*/ 193715 h 427501"/>
                    <a:gd name="connsiteX6" fmla="*/ 423949 w 487758"/>
                    <a:gd name="connsiteY6" fmla="*/ 147191 h 427501"/>
                    <a:gd name="connsiteX7" fmla="*/ 423949 w 487758"/>
                    <a:gd name="connsiteY7" fmla="*/ 69719 h 427501"/>
                    <a:gd name="connsiteX8" fmla="*/ 407614 w 487758"/>
                    <a:gd name="connsiteY8" fmla="*/ 53315 h 427501"/>
                    <a:gd name="connsiteX9" fmla="*/ 373634 w 487758"/>
                    <a:gd name="connsiteY9" fmla="*/ 53315 h 427501"/>
                    <a:gd name="connsiteX10" fmla="*/ 357230 w 487758"/>
                    <a:gd name="connsiteY10" fmla="*/ 69719 h 427501"/>
                    <a:gd name="connsiteX11" fmla="*/ 357230 w 487758"/>
                    <a:gd name="connsiteY11" fmla="*/ 89294 h 427501"/>
                    <a:gd name="connsiteX12" fmla="*/ 261838 w 487758"/>
                    <a:gd name="connsiteY12" fmla="*/ 6584 h 427501"/>
                    <a:gd name="connsiteX13" fmla="*/ 225929 w 487758"/>
                    <a:gd name="connsiteY13" fmla="*/ 6584 h 427501"/>
                    <a:gd name="connsiteX14" fmla="*/ 9298 w 487758"/>
                    <a:gd name="connsiteY14" fmla="*/ 194542 h 427501"/>
                    <a:gd name="connsiteX15" fmla="*/ 6886 w 487758"/>
                    <a:gd name="connsiteY15" fmla="*/ 233457 h 427501"/>
                    <a:gd name="connsiteX16" fmla="*/ 27288 w 487758"/>
                    <a:gd name="connsiteY16" fmla="*/ 242789 h 427501"/>
                    <a:gd name="connsiteX17" fmla="*/ 68642 w 487758"/>
                    <a:gd name="connsiteY17" fmla="*/ 242789 h 427501"/>
                    <a:gd name="connsiteX18" fmla="*/ 68642 w 487758"/>
                    <a:gd name="connsiteY18" fmla="*/ 411654 h 427501"/>
                    <a:gd name="connsiteX19" fmla="*/ 84289 w 487758"/>
                    <a:gd name="connsiteY19" fmla="*/ 427438 h 427501"/>
                    <a:gd name="connsiteX20" fmla="*/ 84426 w 487758"/>
                    <a:gd name="connsiteY20" fmla="*/ 427438 h 427501"/>
                    <a:gd name="connsiteX21" fmla="*/ 177751 w 487758"/>
                    <a:gd name="connsiteY21" fmla="*/ 427438 h 427501"/>
                    <a:gd name="connsiteX22" fmla="*/ 177751 w 487758"/>
                    <a:gd name="connsiteY22" fmla="*/ 304477 h 427501"/>
                    <a:gd name="connsiteX23" fmla="*/ 209111 w 487758"/>
                    <a:gd name="connsiteY23" fmla="*/ 273047 h 427501"/>
                    <a:gd name="connsiteX24" fmla="*/ 278036 w 487758"/>
                    <a:gd name="connsiteY24" fmla="*/ 273047 h 427501"/>
                    <a:gd name="connsiteX25" fmla="*/ 309466 w 487758"/>
                    <a:gd name="connsiteY25" fmla="*/ 304477 h 427501"/>
                    <a:gd name="connsiteX26" fmla="*/ 309466 w 487758"/>
                    <a:gd name="connsiteY26" fmla="*/ 427231 h 42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7758" h="427501">
                      <a:moveTo>
                        <a:pt x="403341" y="427231"/>
                      </a:moveTo>
                      <a:cubicBezTo>
                        <a:pt x="412025" y="427231"/>
                        <a:pt x="419125" y="420166"/>
                        <a:pt x="419125" y="411448"/>
                      </a:cubicBezTo>
                      <a:lnTo>
                        <a:pt x="419125" y="242582"/>
                      </a:lnTo>
                      <a:lnTo>
                        <a:pt x="460480" y="242582"/>
                      </a:lnTo>
                      <a:cubicBezTo>
                        <a:pt x="475712" y="242396"/>
                        <a:pt x="487912" y="229900"/>
                        <a:pt x="487705" y="214675"/>
                      </a:cubicBezTo>
                      <a:cubicBezTo>
                        <a:pt x="487636" y="206542"/>
                        <a:pt x="483913" y="198877"/>
                        <a:pt x="477642" y="193715"/>
                      </a:cubicBezTo>
                      <a:lnTo>
                        <a:pt x="423949" y="147191"/>
                      </a:lnTo>
                      <a:lnTo>
                        <a:pt x="423949" y="69719"/>
                      </a:lnTo>
                      <a:cubicBezTo>
                        <a:pt x="423949" y="60683"/>
                        <a:pt x="416643" y="53350"/>
                        <a:pt x="407614" y="53315"/>
                      </a:cubicBezTo>
                      <a:lnTo>
                        <a:pt x="373634" y="53315"/>
                      </a:lnTo>
                      <a:cubicBezTo>
                        <a:pt x="364605" y="53350"/>
                        <a:pt x="357299" y="60676"/>
                        <a:pt x="357230" y="69719"/>
                      </a:cubicBezTo>
                      <a:lnTo>
                        <a:pt x="357230" y="89294"/>
                      </a:lnTo>
                      <a:lnTo>
                        <a:pt x="261838" y="6584"/>
                      </a:lnTo>
                      <a:cubicBezTo>
                        <a:pt x="251500" y="-2279"/>
                        <a:pt x="236268" y="-2279"/>
                        <a:pt x="225929" y="6584"/>
                      </a:cubicBezTo>
                      <a:lnTo>
                        <a:pt x="9298" y="194542"/>
                      </a:lnTo>
                      <a:cubicBezTo>
                        <a:pt x="-2142" y="204612"/>
                        <a:pt x="-3245" y="222036"/>
                        <a:pt x="6886" y="233457"/>
                      </a:cubicBezTo>
                      <a:cubicBezTo>
                        <a:pt x="12056" y="239329"/>
                        <a:pt x="19431" y="242720"/>
                        <a:pt x="27288" y="242789"/>
                      </a:cubicBezTo>
                      <a:lnTo>
                        <a:pt x="68642" y="242789"/>
                      </a:lnTo>
                      <a:lnTo>
                        <a:pt x="68642" y="411654"/>
                      </a:lnTo>
                      <a:cubicBezTo>
                        <a:pt x="68573" y="420332"/>
                        <a:pt x="75604" y="427397"/>
                        <a:pt x="84289" y="427438"/>
                      </a:cubicBezTo>
                      <a:cubicBezTo>
                        <a:pt x="84358" y="427438"/>
                        <a:pt x="84358" y="427438"/>
                        <a:pt x="84426" y="427438"/>
                      </a:cubicBezTo>
                      <a:lnTo>
                        <a:pt x="177751" y="427438"/>
                      </a:lnTo>
                      <a:lnTo>
                        <a:pt x="177751" y="304477"/>
                      </a:lnTo>
                      <a:cubicBezTo>
                        <a:pt x="177751" y="287142"/>
                        <a:pt x="191811" y="273088"/>
                        <a:pt x="209111" y="273047"/>
                      </a:cubicBezTo>
                      <a:lnTo>
                        <a:pt x="278036" y="273047"/>
                      </a:lnTo>
                      <a:cubicBezTo>
                        <a:pt x="295405" y="273047"/>
                        <a:pt x="309466" y="287121"/>
                        <a:pt x="309466" y="304477"/>
                      </a:cubicBezTo>
                      <a:lnTo>
                        <a:pt x="309466" y="427231"/>
                      </a:lnTo>
                      <a:close/>
                    </a:path>
                  </a:pathLst>
                </a:custGeom>
                <a:solidFill>
                  <a:schemeClr val="bg1"/>
                </a:solidFill>
                <a:ln w="6890" cap="flat">
                  <a:noFill/>
                  <a:prstDash val="solid"/>
                  <a:miter/>
                </a:ln>
                <a:effectLst/>
              </p:spPr>
              <p:txBody>
                <a:bodyPr lIns="93269" tIns="46634" rIns="93269" bIns="46634"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835"/>
                </a:p>
              </p:txBody>
            </p:sp>
          </p:grpSp>
          <p:grpSp>
            <p:nvGrpSpPr>
              <p:cNvPr id="37" name="组合 36"/>
              <p:cNvGrpSpPr/>
              <p:nvPr>
                <p:custDataLst>
                  <p:tags r:id="rId5"/>
                </p:custDataLst>
              </p:nvPr>
            </p:nvGrpSpPr>
            <p:grpSpPr>
              <a:xfrm>
                <a:off x="4904740" y="5243599"/>
                <a:ext cx="525329" cy="525572"/>
                <a:chOff x="7678226" y="3275076"/>
                <a:chExt cx="734400" cy="734400"/>
              </a:xfrm>
            </p:grpSpPr>
            <p:sp>
              <p:nvSpPr>
                <p:cNvPr id="38" name="椭圆 37"/>
                <p:cNvSpPr/>
                <p:nvPr>
                  <p:custDataLst>
                    <p:tags r:id="rId6"/>
                  </p:custDataLst>
                </p:nvPr>
              </p:nvSpPr>
              <p:spPr>
                <a:xfrm>
                  <a:off x="7678226" y="3275076"/>
                  <a:ext cx="734400" cy="734400"/>
                </a:xfrm>
                <a:prstGeom prst="ellipse">
                  <a:avLst/>
                </a:prstGeom>
                <a:solidFill>
                  <a:srgbClr val="203864"/>
                </a:solidFill>
                <a:ln>
                  <a:noFill/>
                </a:ln>
                <a:effectLst>
                  <a:outerShdw blurRad="142494" dist="51816" dir="5400000" algn="ctr" rotWithShape="0">
                    <a:schemeClr val="bg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3269" tIns="46634" rIns="93269" bIns="46634" rtlCol="0" anchor="ctr"/>
                <a:lstStyle/>
                <a:p>
                  <a:pPr algn="ctr"/>
                  <a:endParaRPr lang="zh-CN" altLang="en-US" sz="1835"/>
                </a:p>
              </p:txBody>
            </p:sp>
            <p:grpSp>
              <p:nvGrpSpPr>
                <p:cNvPr id="39" name="组合 38"/>
                <p:cNvGrpSpPr/>
                <p:nvPr/>
              </p:nvGrpSpPr>
              <p:grpSpPr>
                <a:xfrm>
                  <a:off x="7801035" y="3448056"/>
                  <a:ext cx="488788" cy="430701"/>
                  <a:chOff x="7804964" y="3444719"/>
                  <a:chExt cx="537818" cy="473912"/>
                </a:xfrm>
              </p:grpSpPr>
              <p:sp>
                <p:nvSpPr>
                  <p:cNvPr id="40" name="任意多边形: 形状 39"/>
                  <p:cNvSpPr/>
                  <p:nvPr/>
                </p:nvSpPr>
                <p:spPr>
                  <a:xfrm>
                    <a:off x="7809681" y="3596153"/>
                    <a:ext cx="252384" cy="312285"/>
                  </a:xfrm>
                  <a:custGeom>
                    <a:avLst/>
                    <a:gdLst>
                      <a:gd name="connsiteX0" fmla="*/ 0 w 247438"/>
                      <a:gd name="connsiteY0" fmla="*/ 0 h 306163"/>
                      <a:gd name="connsiteX1" fmla="*/ 22607 w 247438"/>
                      <a:gd name="connsiteY1" fmla="*/ 27983 h 306163"/>
                      <a:gd name="connsiteX2" fmla="*/ 247439 w 247438"/>
                      <a:gd name="connsiteY2" fmla="*/ 306163 h 306163"/>
                      <a:gd name="connsiteX3" fmla="*/ 154459 w 247438"/>
                      <a:gd name="connsiteY3" fmla="*/ 0 h 306163"/>
                      <a:gd name="connsiteX4" fmla="*/ 0 w 247438"/>
                      <a:gd name="connsiteY4" fmla="*/ 0 h 306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438" h="306163">
                        <a:moveTo>
                          <a:pt x="0" y="0"/>
                        </a:moveTo>
                        <a:lnTo>
                          <a:pt x="22607" y="27983"/>
                        </a:lnTo>
                        <a:lnTo>
                          <a:pt x="247439" y="306163"/>
                        </a:lnTo>
                        <a:lnTo>
                          <a:pt x="154459" y="0"/>
                        </a:lnTo>
                        <a:lnTo>
                          <a:pt x="0" y="0"/>
                        </a:lnTo>
                        <a:close/>
                      </a:path>
                    </a:pathLst>
                  </a:custGeom>
                  <a:solidFill>
                    <a:schemeClr val="bg1"/>
                  </a:solidFill>
                  <a:ln w="6890" cap="flat">
                    <a:noFill/>
                    <a:prstDash val="solid"/>
                    <a:miter/>
                  </a:ln>
                  <a:effectLst/>
                </p:spPr>
                <p:txBody>
                  <a:bodyPr lIns="93269" tIns="46634" rIns="93269" bIns="46634"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835"/>
                  </a:p>
                </p:txBody>
              </p:sp>
              <p:sp>
                <p:nvSpPr>
                  <p:cNvPr id="41" name="任意多边形: 形状 40"/>
                  <p:cNvSpPr/>
                  <p:nvPr/>
                </p:nvSpPr>
                <p:spPr>
                  <a:xfrm>
                    <a:off x="8247240" y="3444861"/>
                    <a:ext cx="7030" cy="7030"/>
                  </a:xfrm>
                  <a:custGeom>
                    <a:avLst/>
                    <a:gdLst>
                      <a:gd name="connsiteX0" fmla="*/ 0 w 6892"/>
                      <a:gd name="connsiteY0" fmla="*/ 0 h 6892"/>
                      <a:gd name="connsiteX1" fmla="*/ 0 w 6892"/>
                      <a:gd name="connsiteY1" fmla="*/ 0 h 6892"/>
                      <a:gd name="connsiteX2" fmla="*/ 0 w 6892"/>
                      <a:gd name="connsiteY2" fmla="*/ 0 h 6892"/>
                      <a:gd name="connsiteX3" fmla="*/ 0 w 6892"/>
                      <a:gd name="connsiteY3" fmla="*/ 0 h 6892"/>
                    </a:gdLst>
                    <a:ahLst/>
                    <a:cxnLst>
                      <a:cxn ang="0">
                        <a:pos x="connsiteX0" y="connsiteY0"/>
                      </a:cxn>
                      <a:cxn ang="0">
                        <a:pos x="connsiteX1" y="connsiteY1"/>
                      </a:cxn>
                      <a:cxn ang="0">
                        <a:pos x="connsiteX2" y="connsiteY2"/>
                      </a:cxn>
                      <a:cxn ang="0">
                        <a:pos x="connsiteX3" y="connsiteY3"/>
                      </a:cxn>
                    </a:cxnLst>
                    <a:rect l="l" t="t" r="r" b="b"/>
                    <a:pathLst>
                      <a:path w="6892" h="6892">
                        <a:moveTo>
                          <a:pt x="0" y="0"/>
                        </a:moveTo>
                        <a:lnTo>
                          <a:pt x="0" y="0"/>
                        </a:lnTo>
                        <a:lnTo>
                          <a:pt x="0" y="0"/>
                        </a:lnTo>
                        <a:lnTo>
                          <a:pt x="0" y="0"/>
                        </a:lnTo>
                        <a:close/>
                      </a:path>
                    </a:pathLst>
                  </a:custGeom>
                  <a:solidFill>
                    <a:schemeClr val="accent1"/>
                  </a:solidFill>
                  <a:ln w="6890" cap="flat">
                    <a:noFill/>
                    <a:prstDash val="solid"/>
                    <a:miter/>
                  </a:ln>
                  <a:effectLst/>
                </p:spPr>
                <p:txBody>
                  <a:bodyPr lIns="93269" tIns="46634" rIns="93269" bIns="46634"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835"/>
                  </a:p>
                </p:txBody>
              </p:sp>
              <p:sp>
                <p:nvSpPr>
                  <p:cNvPr id="42" name="任意多边形: 形状 41"/>
                  <p:cNvSpPr/>
                  <p:nvPr/>
                </p:nvSpPr>
                <p:spPr>
                  <a:xfrm>
                    <a:off x="8079220" y="3596153"/>
                    <a:ext cx="251751" cy="311581"/>
                  </a:xfrm>
                  <a:custGeom>
                    <a:avLst/>
                    <a:gdLst>
                      <a:gd name="connsiteX0" fmla="*/ 0 w 246818"/>
                      <a:gd name="connsiteY0" fmla="*/ 305474 h 305473"/>
                      <a:gd name="connsiteX1" fmla="*/ 224212 w 246818"/>
                      <a:gd name="connsiteY1" fmla="*/ 27983 h 305473"/>
                      <a:gd name="connsiteX2" fmla="*/ 246819 w 246818"/>
                      <a:gd name="connsiteY2" fmla="*/ 0 h 305473"/>
                      <a:gd name="connsiteX3" fmla="*/ 101250 w 246818"/>
                      <a:gd name="connsiteY3" fmla="*/ 0 h 305473"/>
                      <a:gd name="connsiteX4" fmla="*/ 0 w 246818"/>
                      <a:gd name="connsiteY4" fmla="*/ 305474 h 305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818" h="305473">
                        <a:moveTo>
                          <a:pt x="0" y="305474"/>
                        </a:moveTo>
                        <a:lnTo>
                          <a:pt x="224212" y="27983"/>
                        </a:lnTo>
                        <a:lnTo>
                          <a:pt x="246819" y="0"/>
                        </a:lnTo>
                        <a:lnTo>
                          <a:pt x="101250" y="0"/>
                        </a:lnTo>
                        <a:lnTo>
                          <a:pt x="0" y="305474"/>
                        </a:lnTo>
                        <a:close/>
                      </a:path>
                    </a:pathLst>
                  </a:custGeom>
                  <a:solidFill>
                    <a:schemeClr val="bg1"/>
                  </a:solidFill>
                  <a:ln w="6890" cap="flat">
                    <a:noFill/>
                    <a:prstDash val="solid"/>
                    <a:miter/>
                  </a:ln>
                  <a:effectLst/>
                </p:spPr>
                <p:txBody>
                  <a:bodyPr lIns="93269" tIns="46634" rIns="93269" bIns="46634"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835"/>
                  </a:p>
                </p:txBody>
              </p:sp>
              <p:sp>
                <p:nvSpPr>
                  <p:cNvPr id="43" name="任意多边形: 形状 42"/>
                  <p:cNvSpPr/>
                  <p:nvPr/>
                </p:nvSpPr>
                <p:spPr>
                  <a:xfrm>
                    <a:off x="8335752" y="3590316"/>
                    <a:ext cx="7030" cy="7030"/>
                  </a:xfrm>
                  <a:custGeom>
                    <a:avLst/>
                    <a:gdLst>
                      <a:gd name="connsiteX0" fmla="*/ 0 w 6892"/>
                      <a:gd name="connsiteY0" fmla="*/ 0 h 6892"/>
                      <a:gd name="connsiteX1" fmla="*/ 0 w 6892"/>
                      <a:gd name="connsiteY1" fmla="*/ 0 h 6892"/>
                      <a:gd name="connsiteX2" fmla="*/ 0 w 6892"/>
                      <a:gd name="connsiteY2" fmla="*/ 0 h 6892"/>
                      <a:gd name="connsiteX3" fmla="*/ 0 w 6892"/>
                      <a:gd name="connsiteY3" fmla="*/ 0 h 6892"/>
                    </a:gdLst>
                    <a:ahLst/>
                    <a:cxnLst>
                      <a:cxn ang="0">
                        <a:pos x="connsiteX0" y="connsiteY0"/>
                      </a:cxn>
                      <a:cxn ang="0">
                        <a:pos x="connsiteX1" y="connsiteY1"/>
                      </a:cxn>
                      <a:cxn ang="0">
                        <a:pos x="connsiteX2" y="connsiteY2"/>
                      </a:cxn>
                      <a:cxn ang="0">
                        <a:pos x="connsiteX3" y="connsiteY3"/>
                      </a:cxn>
                    </a:cxnLst>
                    <a:rect l="l" t="t" r="r" b="b"/>
                    <a:pathLst>
                      <a:path w="6892" h="6892">
                        <a:moveTo>
                          <a:pt x="0" y="0"/>
                        </a:moveTo>
                        <a:lnTo>
                          <a:pt x="0" y="0"/>
                        </a:lnTo>
                        <a:lnTo>
                          <a:pt x="0" y="0"/>
                        </a:lnTo>
                        <a:lnTo>
                          <a:pt x="0" y="0"/>
                        </a:lnTo>
                        <a:close/>
                      </a:path>
                    </a:pathLst>
                  </a:custGeom>
                  <a:solidFill>
                    <a:schemeClr val="accent1"/>
                  </a:solidFill>
                  <a:ln w="6890" cap="flat">
                    <a:noFill/>
                    <a:prstDash val="solid"/>
                    <a:miter/>
                  </a:ln>
                  <a:effectLst/>
                </p:spPr>
                <p:txBody>
                  <a:bodyPr lIns="93269" tIns="46634" rIns="93269" bIns="46634"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835"/>
                  </a:p>
                </p:txBody>
              </p:sp>
              <p:sp>
                <p:nvSpPr>
                  <p:cNvPr id="44" name="任意多边形: 形状 43"/>
                  <p:cNvSpPr/>
                  <p:nvPr/>
                </p:nvSpPr>
                <p:spPr>
                  <a:xfrm>
                    <a:off x="8076892" y="3444861"/>
                    <a:ext cx="164716" cy="135474"/>
                  </a:xfrm>
                  <a:custGeom>
                    <a:avLst/>
                    <a:gdLst>
                      <a:gd name="connsiteX0" fmla="*/ 161490 w 161489"/>
                      <a:gd name="connsiteY0" fmla="*/ 0 h 132817"/>
                      <a:gd name="connsiteX1" fmla="*/ 0 w 161489"/>
                      <a:gd name="connsiteY1" fmla="*/ 0 h 132817"/>
                      <a:gd name="connsiteX2" fmla="*/ 99389 w 161489"/>
                      <a:gd name="connsiteY2" fmla="*/ 132818 h 132817"/>
                      <a:gd name="connsiteX3" fmla="*/ 161490 w 161489"/>
                      <a:gd name="connsiteY3" fmla="*/ 0 h 132817"/>
                    </a:gdLst>
                    <a:ahLst/>
                    <a:cxnLst>
                      <a:cxn ang="0">
                        <a:pos x="connsiteX0" y="connsiteY0"/>
                      </a:cxn>
                      <a:cxn ang="0">
                        <a:pos x="connsiteX1" y="connsiteY1"/>
                      </a:cxn>
                      <a:cxn ang="0">
                        <a:pos x="connsiteX2" y="connsiteY2"/>
                      </a:cxn>
                      <a:cxn ang="0">
                        <a:pos x="connsiteX3" y="connsiteY3"/>
                      </a:cxn>
                    </a:cxnLst>
                    <a:rect l="l" t="t" r="r" b="b"/>
                    <a:pathLst>
                      <a:path w="161489" h="132817">
                        <a:moveTo>
                          <a:pt x="161490" y="0"/>
                        </a:moveTo>
                        <a:lnTo>
                          <a:pt x="0" y="0"/>
                        </a:lnTo>
                        <a:lnTo>
                          <a:pt x="99389" y="132818"/>
                        </a:lnTo>
                        <a:lnTo>
                          <a:pt x="161490" y="0"/>
                        </a:lnTo>
                        <a:close/>
                      </a:path>
                    </a:pathLst>
                  </a:custGeom>
                  <a:solidFill>
                    <a:schemeClr val="bg1"/>
                  </a:solidFill>
                  <a:ln w="6890" cap="flat">
                    <a:noFill/>
                    <a:prstDash val="solid"/>
                    <a:miter/>
                  </a:ln>
                  <a:effectLst/>
                </p:spPr>
                <p:txBody>
                  <a:bodyPr lIns="93269" tIns="46634" rIns="93269" bIns="46634"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835"/>
                  </a:p>
                </p:txBody>
              </p:sp>
              <p:sp>
                <p:nvSpPr>
                  <p:cNvPr id="45" name="任意多边形: 形状 44"/>
                  <p:cNvSpPr/>
                  <p:nvPr/>
                </p:nvSpPr>
                <p:spPr>
                  <a:xfrm>
                    <a:off x="7808482" y="3449923"/>
                    <a:ext cx="153328" cy="134559"/>
                  </a:xfrm>
                  <a:custGeom>
                    <a:avLst/>
                    <a:gdLst>
                      <a:gd name="connsiteX0" fmla="*/ 80297 w 150324"/>
                      <a:gd name="connsiteY0" fmla="*/ 0 h 131921"/>
                      <a:gd name="connsiteX1" fmla="*/ 0 w 150324"/>
                      <a:gd name="connsiteY1" fmla="*/ 131922 h 131921"/>
                      <a:gd name="connsiteX2" fmla="*/ 150324 w 150324"/>
                      <a:gd name="connsiteY2" fmla="*/ 131922 h 131921"/>
                      <a:gd name="connsiteX3" fmla="*/ 80297 w 150324"/>
                      <a:gd name="connsiteY3" fmla="*/ 0 h 131921"/>
                    </a:gdLst>
                    <a:ahLst/>
                    <a:cxnLst>
                      <a:cxn ang="0">
                        <a:pos x="connsiteX0" y="connsiteY0"/>
                      </a:cxn>
                      <a:cxn ang="0">
                        <a:pos x="connsiteX1" y="connsiteY1"/>
                      </a:cxn>
                      <a:cxn ang="0">
                        <a:pos x="connsiteX2" y="connsiteY2"/>
                      </a:cxn>
                      <a:cxn ang="0">
                        <a:pos x="connsiteX3" y="connsiteY3"/>
                      </a:cxn>
                    </a:cxnLst>
                    <a:rect l="l" t="t" r="r" b="b"/>
                    <a:pathLst>
                      <a:path w="150324" h="131921">
                        <a:moveTo>
                          <a:pt x="80297" y="0"/>
                        </a:moveTo>
                        <a:lnTo>
                          <a:pt x="0" y="131922"/>
                        </a:lnTo>
                        <a:lnTo>
                          <a:pt x="150324" y="131922"/>
                        </a:lnTo>
                        <a:lnTo>
                          <a:pt x="80297" y="0"/>
                        </a:lnTo>
                        <a:close/>
                      </a:path>
                    </a:pathLst>
                  </a:custGeom>
                  <a:solidFill>
                    <a:schemeClr val="bg1"/>
                  </a:solidFill>
                  <a:ln w="6890" cap="flat">
                    <a:noFill/>
                    <a:prstDash val="solid"/>
                    <a:miter/>
                  </a:ln>
                  <a:effectLst/>
                </p:spPr>
                <p:txBody>
                  <a:bodyPr lIns="93269" tIns="46634" rIns="93269" bIns="46634"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835"/>
                  </a:p>
                </p:txBody>
              </p:sp>
              <p:sp>
                <p:nvSpPr>
                  <p:cNvPr id="46" name="任意多边形: 形状 45"/>
                  <p:cNvSpPr/>
                  <p:nvPr/>
                </p:nvSpPr>
                <p:spPr>
                  <a:xfrm>
                    <a:off x="8187481" y="3449991"/>
                    <a:ext cx="144681" cy="134489"/>
                  </a:xfrm>
                  <a:custGeom>
                    <a:avLst/>
                    <a:gdLst>
                      <a:gd name="connsiteX0" fmla="*/ 141847 w 141846"/>
                      <a:gd name="connsiteY0" fmla="*/ 131853 h 131852"/>
                      <a:gd name="connsiteX1" fmla="*/ 61618 w 141846"/>
                      <a:gd name="connsiteY1" fmla="*/ 0 h 131852"/>
                      <a:gd name="connsiteX2" fmla="*/ 0 w 141846"/>
                      <a:gd name="connsiteY2" fmla="*/ 131853 h 131852"/>
                      <a:gd name="connsiteX3" fmla="*/ 141847 w 141846"/>
                      <a:gd name="connsiteY3" fmla="*/ 131853 h 131852"/>
                    </a:gdLst>
                    <a:ahLst/>
                    <a:cxnLst>
                      <a:cxn ang="0">
                        <a:pos x="connsiteX0" y="connsiteY0"/>
                      </a:cxn>
                      <a:cxn ang="0">
                        <a:pos x="connsiteX1" y="connsiteY1"/>
                      </a:cxn>
                      <a:cxn ang="0">
                        <a:pos x="connsiteX2" y="connsiteY2"/>
                      </a:cxn>
                      <a:cxn ang="0">
                        <a:pos x="connsiteX3" y="connsiteY3"/>
                      </a:cxn>
                    </a:cxnLst>
                    <a:rect l="l" t="t" r="r" b="b"/>
                    <a:pathLst>
                      <a:path w="141846" h="131852">
                        <a:moveTo>
                          <a:pt x="141847" y="131853"/>
                        </a:moveTo>
                        <a:lnTo>
                          <a:pt x="61618" y="0"/>
                        </a:lnTo>
                        <a:lnTo>
                          <a:pt x="0" y="131853"/>
                        </a:lnTo>
                        <a:lnTo>
                          <a:pt x="141847" y="131853"/>
                        </a:lnTo>
                        <a:close/>
                      </a:path>
                    </a:pathLst>
                  </a:custGeom>
                  <a:solidFill>
                    <a:schemeClr val="bg1"/>
                  </a:solidFill>
                  <a:ln w="6890" cap="flat">
                    <a:noFill/>
                    <a:prstDash val="solid"/>
                    <a:miter/>
                  </a:ln>
                  <a:effectLst/>
                </p:spPr>
                <p:txBody>
                  <a:bodyPr lIns="93269" tIns="46634" rIns="93269" bIns="46634"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835"/>
                  </a:p>
                </p:txBody>
              </p:sp>
              <p:sp>
                <p:nvSpPr>
                  <p:cNvPr id="47" name="任意多边形: 形状 46"/>
                  <p:cNvSpPr/>
                  <p:nvPr/>
                </p:nvSpPr>
                <p:spPr>
                  <a:xfrm>
                    <a:off x="8335747" y="3590316"/>
                    <a:ext cx="7030" cy="7030"/>
                  </a:xfrm>
                  <a:custGeom>
                    <a:avLst/>
                    <a:gdLst>
                      <a:gd name="connsiteX0" fmla="*/ 0 w 6892"/>
                      <a:gd name="connsiteY0" fmla="*/ 0 h 6892"/>
                      <a:gd name="connsiteX1" fmla="*/ 0 w 6892"/>
                      <a:gd name="connsiteY1" fmla="*/ 0 h 6892"/>
                      <a:gd name="connsiteX2" fmla="*/ 0 w 6892"/>
                      <a:gd name="connsiteY2" fmla="*/ 0 h 6892"/>
                      <a:gd name="connsiteX3" fmla="*/ 0 w 6892"/>
                      <a:gd name="connsiteY3" fmla="*/ 0 h 6892"/>
                    </a:gdLst>
                    <a:ahLst/>
                    <a:cxnLst>
                      <a:cxn ang="0">
                        <a:pos x="connsiteX0" y="connsiteY0"/>
                      </a:cxn>
                      <a:cxn ang="0">
                        <a:pos x="connsiteX1" y="connsiteY1"/>
                      </a:cxn>
                      <a:cxn ang="0">
                        <a:pos x="connsiteX2" y="connsiteY2"/>
                      </a:cxn>
                      <a:cxn ang="0">
                        <a:pos x="connsiteX3" y="connsiteY3"/>
                      </a:cxn>
                    </a:cxnLst>
                    <a:rect l="l" t="t" r="r" b="b"/>
                    <a:pathLst>
                      <a:path w="6892" h="6892">
                        <a:moveTo>
                          <a:pt x="0" y="0"/>
                        </a:moveTo>
                        <a:lnTo>
                          <a:pt x="0" y="0"/>
                        </a:lnTo>
                        <a:lnTo>
                          <a:pt x="0" y="0"/>
                        </a:lnTo>
                        <a:lnTo>
                          <a:pt x="0" y="0"/>
                        </a:lnTo>
                        <a:close/>
                      </a:path>
                    </a:pathLst>
                  </a:custGeom>
                  <a:solidFill>
                    <a:schemeClr val="accent1"/>
                  </a:solidFill>
                  <a:ln w="6890" cap="flat">
                    <a:noFill/>
                    <a:prstDash val="solid"/>
                    <a:miter/>
                  </a:ln>
                  <a:effectLst/>
                </p:spPr>
                <p:txBody>
                  <a:bodyPr lIns="93269" tIns="46634" rIns="93269" bIns="46634"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835"/>
                  </a:p>
                </p:txBody>
              </p:sp>
              <p:sp>
                <p:nvSpPr>
                  <p:cNvPr id="48" name="任意多边形: 形状 47"/>
                  <p:cNvSpPr/>
                  <p:nvPr/>
                </p:nvSpPr>
                <p:spPr>
                  <a:xfrm>
                    <a:off x="7898615" y="3445087"/>
                    <a:ext cx="164789" cy="135542"/>
                  </a:xfrm>
                  <a:custGeom>
                    <a:avLst/>
                    <a:gdLst>
                      <a:gd name="connsiteX0" fmla="*/ 161559 w 161558"/>
                      <a:gd name="connsiteY0" fmla="*/ 0 h 132886"/>
                      <a:gd name="connsiteX1" fmla="*/ 0 w 161558"/>
                      <a:gd name="connsiteY1" fmla="*/ 0 h 132886"/>
                      <a:gd name="connsiteX2" fmla="*/ 70510 w 161558"/>
                      <a:gd name="connsiteY2" fmla="*/ 132887 h 132886"/>
                      <a:gd name="connsiteX3" fmla="*/ 161559 w 161558"/>
                      <a:gd name="connsiteY3" fmla="*/ 0 h 132886"/>
                    </a:gdLst>
                    <a:ahLst/>
                    <a:cxnLst>
                      <a:cxn ang="0">
                        <a:pos x="connsiteX0" y="connsiteY0"/>
                      </a:cxn>
                      <a:cxn ang="0">
                        <a:pos x="connsiteX1" y="connsiteY1"/>
                      </a:cxn>
                      <a:cxn ang="0">
                        <a:pos x="connsiteX2" y="connsiteY2"/>
                      </a:cxn>
                      <a:cxn ang="0">
                        <a:pos x="connsiteX3" y="connsiteY3"/>
                      </a:cxn>
                    </a:cxnLst>
                    <a:rect l="l" t="t" r="r" b="b"/>
                    <a:pathLst>
                      <a:path w="161558" h="132886">
                        <a:moveTo>
                          <a:pt x="161559" y="0"/>
                        </a:moveTo>
                        <a:lnTo>
                          <a:pt x="0" y="0"/>
                        </a:lnTo>
                        <a:lnTo>
                          <a:pt x="70510" y="132887"/>
                        </a:lnTo>
                        <a:lnTo>
                          <a:pt x="161559" y="0"/>
                        </a:lnTo>
                        <a:close/>
                      </a:path>
                    </a:pathLst>
                  </a:custGeom>
                  <a:solidFill>
                    <a:schemeClr val="bg1"/>
                  </a:solidFill>
                  <a:ln w="6890" cap="flat">
                    <a:noFill/>
                    <a:prstDash val="solid"/>
                    <a:miter/>
                  </a:ln>
                  <a:effectLst/>
                </p:spPr>
                <p:txBody>
                  <a:bodyPr lIns="93269" tIns="46634" rIns="93269" bIns="46634"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835"/>
                  </a:p>
                </p:txBody>
              </p:sp>
              <p:sp>
                <p:nvSpPr>
                  <p:cNvPr id="49" name="任意多边形: 形状 48"/>
                  <p:cNvSpPr/>
                  <p:nvPr/>
                </p:nvSpPr>
                <p:spPr>
                  <a:xfrm>
                    <a:off x="7980931" y="3453789"/>
                    <a:ext cx="187355" cy="130694"/>
                  </a:xfrm>
                  <a:custGeom>
                    <a:avLst/>
                    <a:gdLst>
                      <a:gd name="connsiteX0" fmla="*/ 87810 w 183684"/>
                      <a:gd name="connsiteY0" fmla="*/ 0 h 128131"/>
                      <a:gd name="connsiteX1" fmla="*/ 0 w 183684"/>
                      <a:gd name="connsiteY1" fmla="*/ 128131 h 128131"/>
                      <a:gd name="connsiteX2" fmla="*/ 183684 w 183684"/>
                      <a:gd name="connsiteY2" fmla="*/ 128131 h 128131"/>
                      <a:gd name="connsiteX3" fmla="*/ 87810 w 183684"/>
                      <a:gd name="connsiteY3" fmla="*/ 0 h 128131"/>
                    </a:gdLst>
                    <a:ahLst/>
                    <a:cxnLst>
                      <a:cxn ang="0">
                        <a:pos x="connsiteX0" y="connsiteY0"/>
                      </a:cxn>
                      <a:cxn ang="0">
                        <a:pos x="connsiteX1" y="connsiteY1"/>
                      </a:cxn>
                      <a:cxn ang="0">
                        <a:pos x="connsiteX2" y="connsiteY2"/>
                      </a:cxn>
                      <a:cxn ang="0">
                        <a:pos x="connsiteX3" y="connsiteY3"/>
                      </a:cxn>
                    </a:cxnLst>
                    <a:rect l="l" t="t" r="r" b="b"/>
                    <a:pathLst>
                      <a:path w="183684" h="128131">
                        <a:moveTo>
                          <a:pt x="87810" y="0"/>
                        </a:moveTo>
                        <a:lnTo>
                          <a:pt x="0" y="128131"/>
                        </a:lnTo>
                        <a:lnTo>
                          <a:pt x="183684" y="128131"/>
                        </a:lnTo>
                        <a:lnTo>
                          <a:pt x="87810" y="0"/>
                        </a:lnTo>
                        <a:close/>
                      </a:path>
                    </a:pathLst>
                  </a:custGeom>
                  <a:solidFill>
                    <a:schemeClr val="bg1"/>
                  </a:solidFill>
                  <a:ln w="6890" cap="flat">
                    <a:noFill/>
                    <a:prstDash val="solid"/>
                    <a:miter/>
                  </a:ln>
                  <a:effectLst/>
                </p:spPr>
                <p:txBody>
                  <a:bodyPr lIns="93269" tIns="46634" rIns="93269" bIns="46634"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835"/>
                  </a:p>
                </p:txBody>
              </p:sp>
              <p:sp>
                <p:nvSpPr>
                  <p:cNvPr id="50" name="任意多边形: 形状 49"/>
                  <p:cNvSpPr/>
                  <p:nvPr/>
                </p:nvSpPr>
                <p:spPr>
                  <a:xfrm>
                    <a:off x="7804964" y="3444719"/>
                    <a:ext cx="530782" cy="473843"/>
                  </a:xfrm>
                  <a:custGeom>
                    <a:avLst/>
                    <a:gdLst>
                      <a:gd name="connsiteX0" fmla="*/ 520330 w 520380"/>
                      <a:gd name="connsiteY0" fmla="*/ 142680 h 464552"/>
                      <a:gd name="connsiteX1" fmla="*/ 520330 w 520380"/>
                      <a:gd name="connsiteY1" fmla="*/ 142680 h 464552"/>
                      <a:gd name="connsiteX2" fmla="*/ 516815 w 520380"/>
                      <a:gd name="connsiteY2" fmla="*/ 136959 h 464552"/>
                      <a:gd name="connsiteX3" fmla="*/ 374968 w 520380"/>
                      <a:gd name="connsiteY3" fmla="*/ 136959 h 464552"/>
                      <a:gd name="connsiteX4" fmla="*/ 437000 w 520380"/>
                      <a:gd name="connsiteY4" fmla="*/ 5175 h 464552"/>
                      <a:gd name="connsiteX5" fmla="*/ 433898 w 520380"/>
                      <a:gd name="connsiteY5" fmla="*/ 75 h 464552"/>
                      <a:gd name="connsiteX6" fmla="*/ 428247 w 520380"/>
                      <a:gd name="connsiteY6" fmla="*/ 75 h 464552"/>
                      <a:gd name="connsiteX7" fmla="*/ 366215 w 520380"/>
                      <a:gd name="connsiteY7" fmla="*/ 132962 h 464552"/>
                      <a:gd name="connsiteX8" fmla="*/ 266825 w 520380"/>
                      <a:gd name="connsiteY8" fmla="*/ 75 h 464552"/>
                      <a:gd name="connsiteX9" fmla="*/ 254212 w 520380"/>
                      <a:gd name="connsiteY9" fmla="*/ 75 h 464552"/>
                      <a:gd name="connsiteX10" fmla="*/ 162887 w 520380"/>
                      <a:gd name="connsiteY10" fmla="*/ 132824 h 464552"/>
                      <a:gd name="connsiteX11" fmla="*/ 92377 w 520380"/>
                      <a:gd name="connsiteY11" fmla="*/ -63 h 464552"/>
                      <a:gd name="connsiteX12" fmla="*/ 86725 w 520380"/>
                      <a:gd name="connsiteY12" fmla="*/ -63 h 464552"/>
                      <a:gd name="connsiteX13" fmla="*/ 83693 w 520380"/>
                      <a:gd name="connsiteY13" fmla="*/ 4899 h 464552"/>
                      <a:gd name="connsiteX14" fmla="*/ 153720 w 520380"/>
                      <a:gd name="connsiteY14" fmla="*/ 136821 h 464552"/>
                      <a:gd name="connsiteX15" fmla="*/ 3395 w 520380"/>
                      <a:gd name="connsiteY15" fmla="*/ 136821 h 464552"/>
                      <a:gd name="connsiteX16" fmla="*/ -51 w 520380"/>
                      <a:gd name="connsiteY16" fmla="*/ 142542 h 464552"/>
                      <a:gd name="connsiteX17" fmla="*/ 4567 w 520380"/>
                      <a:gd name="connsiteY17" fmla="*/ 148263 h 464552"/>
                      <a:gd name="connsiteX18" fmla="*/ 159027 w 520380"/>
                      <a:gd name="connsiteY18" fmla="*/ 148263 h 464552"/>
                      <a:gd name="connsiteX19" fmla="*/ 252007 w 520380"/>
                      <a:gd name="connsiteY19" fmla="*/ 454426 h 464552"/>
                      <a:gd name="connsiteX20" fmla="*/ 260139 w 520380"/>
                      <a:gd name="connsiteY20" fmla="*/ 464489 h 464552"/>
                      <a:gd name="connsiteX21" fmla="*/ 268824 w 520380"/>
                      <a:gd name="connsiteY21" fmla="*/ 453737 h 464552"/>
                      <a:gd name="connsiteX22" fmla="*/ 370075 w 520380"/>
                      <a:gd name="connsiteY22" fmla="*/ 148263 h 464552"/>
                      <a:gd name="connsiteX23" fmla="*/ 515712 w 520380"/>
                      <a:gd name="connsiteY23" fmla="*/ 148263 h 464552"/>
                      <a:gd name="connsiteX24" fmla="*/ 520330 w 520380"/>
                      <a:gd name="connsiteY24" fmla="*/ 142542 h 464552"/>
                      <a:gd name="connsiteX25" fmla="*/ 260277 w 520380"/>
                      <a:gd name="connsiteY25" fmla="*/ 8759 h 464552"/>
                      <a:gd name="connsiteX26" fmla="*/ 356152 w 520380"/>
                      <a:gd name="connsiteY26" fmla="*/ 136890 h 464552"/>
                      <a:gd name="connsiteX27" fmla="*/ 172468 w 520380"/>
                      <a:gd name="connsiteY27" fmla="*/ 136890 h 464552"/>
                      <a:gd name="connsiteX28" fmla="*/ 260277 w 520380"/>
                      <a:gd name="connsiteY28" fmla="*/ 448499 h 464552"/>
                      <a:gd name="connsiteX29" fmla="*/ 169090 w 520380"/>
                      <a:gd name="connsiteY29" fmla="*/ 148332 h 464552"/>
                      <a:gd name="connsiteX30" fmla="*/ 359736 w 520380"/>
                      <a:gd name="connsiteY30" fmla="*/ 148332 h 464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20380" h="464552">
                        <a:moveTo>
                          <a:pt x="520330" y="142680"/>
                        </a:moveTo>
                        <a:lnTo>
                          <a:pt x="520330" y="142680"/>
                        </a:lnTo>
                        <a:lnTo>
                          <a:pt x="516815" y="136959"/>
                        </a:lnTo>
                        <a:lnTo>
                          <a:pt x="374968" y="136959"/>
                        </a:lnTo>
                        <a:lnTo>
                          <a:pt x="437000" y="5175"/>
                        </a:lnTo>
                        <a:lnTo>
                          <a:pt x="433898" y="75"/>
                        </a:lnTo>
                        <a:lnTo>
                          <a:pt x="428247" y="75"/>
                        </a:lnTo>
                        <a:lnTo>
                          <a:pt x="366215" y="132962"/>
                        </a:lnTo>
                        <a:lnTo>
                          <a:pt x="266825" y="75"/>
                        </a:lnTo>
                        <a:lnTo>
                          <a:pt x="254212" y="75"/>
                        </a:lnTo>
                        <a:lnTo>
                          <a:pt x="162887" y="132824"/>
                        </a:lnTo>
                        <a:lnTo>
                          <a:pt x="92377" y="-63"/>
                        </a:lnTo>
                        <a:lnTo>
                          <a:pt x="86725" y="-63"/>
                        </a:lnTo>
                        <a:lnTo>
                          <a:pt x="83693" y="4899"/>
                        </a:lnTo>
                        <a:lnTo>
                          <a:pt x="153720" y="136821"/>
                        </a:lnTo>
                        <a:lnTo>
                          <a:pt x="3395" y="136821"/>
                        </a:lnTo>
                        <a:lnTo>
                          <a:pt x="-51" y="142542"/>
                        </a:lnTo>
                        <a:lnTo>
                          <a:pt x="4567" y="148263"/>
                        </a:lnTo>
                        <a:lnTo>
                          <a:pt x="159027" y="148263"/>
                        </a:lnTo>
                        <a:lnTo>
                          <a:pt x="252007" y="454426"/>
                        </a:lnTo>
                        <a:lnTo>
                          <a:pt x="260139" y="464489"/>
                        </a:lnTo>
                        <a:lnTo>
                          <a:pt x="268824" y="453737"/>
                        </a:lnTo>
                        <a:lnTo>
                          <a:pt x="370075" y="148263"/>
                        </a:lnTo>
                        <a:lnTo>
                          <a:pt x="515712" y="148263"/>
                        </a:lnTo>
                        <a:lnTo>
                          <a:pt x="520330" y="142542"/>
                        </a:lnTo>
                        <a:close/>
                        <a:moveTo>
                          <a:pt x="260277" y="8759"/>
                        </a:moveTo>
                        <a:lnTo>
                          <a:pt x="356152" y="136890"/>
                        </a:lnTo>
                        <a:lnTo>
                          <a:pt x="172468" y="136890"/>
                        </a:lnTo>
                        <a:close/>
                        <a:moveTo>
                          <a:pt x="260277" y="448499"/>
                        </a:moveTo>
                        <a:lnTo>
                          <a:pt x="169090" y="148332"/>
                        </a:lnTo>
                        <a:lnTo>
                          <a:pt x="359736" y="148332"/>
                        </a:lnTo>
                        <a:close/>
                      </a:path>
                    </a:pathLst>
                  </a:custGeom>
                  <a:solidFill>
                    <a:srgbClr val="203864"/>
                  </a:solidFill>
                  <a:ln w="6890" cap="flat">
                    <a:noFill/>
                    <a:prstDash val="solid"/>
                    <a:miter/>
                  </a:ln>
                  <a:effectLst/>
                </p:spPr>
                <p:txBody>
                  <a:bodyPr lIns="93269" tIns="46634" rIns="93269" bIns="46634"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835" dirty="0"/>
                  </a:p>
                </p:txBody>
              </p:sp>
              <p:sp>
                <p:nvSpPr>
                  <p:cNvPr id="51" name="任意多边形: 形状 50"/>
                  <p:cNvSpPr/>
                  <p:nvPr/>
                </p:nvSpPr>
                <p:spPr>
                  <a:xfrm>
                    <a:off x="7977559" y="3596152"/>
                    <a:ext cx="194454" cy="322479"/>
                  </a:xfrm>
                  <a:custGeom>
                    <a:avLst/>
                    <a:gdLst>
                      <a:gd name="connsiteX0" fmla="*/ 91118 w 190644"/>
                      <a:gd name="connsiteY0" fmla="*/ 316157 h 316157"/>
                      <a:gd name="connsiteX1" fmla="*/ 190645 w 190644"/>
                      <a:gd name="connsiteY1" fmla="*/ 0 h 316157"/>
                      <a:gd name="connsiteX2" fmla="*/ 0 w 190644"/>
                      <a:gd name="connsiteY2" fmla="*/ 0 h 316157"/>
                      <a:gd name="connsiteX3" fmla="*/ 91118 w 190644"/>
                      <a:gd name="connsiteY3" fmla="*/ 316157 h 316157"/>
                    </a:gdLst>
                    <a:ahLst/>
                    <a:cxnLst>
                      <a:cxn ang="0">
                        <a:pos x="connsiteX0" y="connsiteY0"/>
                      </a:cxn>
                      <a:cxn ang="0">
                        <a:pos x="connsiteX1" y="connsiteY1"/>
                      </a:cxn>
                      <a:cxn ang="0">
                        <a:pos x="connsiteX2" y="connsiteY2"/>
                      </a:cxn>
                      <a:cxn ang="0">
                        <a:pos x="connsiteX3" y="connsiteY3"/>
                      </a:cxn>
                    </a:cxnLst>
                    <a:rect l="l" t="t" r="r" b="b"/>
                    <a:pathLst>
                      <a:path w="190644" h="316157">
                        <a:moveTo>
                          <a:pt x="91118" y="316157"/>
                        </a:moveTo>
                        <a:lnTo>
                          <a:pt x="190645" y="0"/>
                        </a:lnTo>
                        <a:lnTo>
                          <a:pt x="0" y="0"/>
                        </a:lnTo>
                        <a:lnTo>
                          <a:pt x="91118" y="316157"/>
                        </a:lnTo>
                        <a:close/>
                      </a:path>
                    </a:pathLst>
                  </a:custGeom>
                  <a:solidFill>
                    <a:schemeClr val="bg1"/>
                  </a:solidFill>
                  <a:ln w="6890" cap="flat">
                    <a:noFill/>
                    <a:prstDash val="solid"/>
                    <a:miter/>
                  </a:ln>
                  <a:effectLst/>
                </p:spPr>
                <p:txBody>
                  <a:bodyPr lIns="93269" tIns="46634" rIns="93269" bIns="46634"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835"/>
                  </a:p>
                </p:txBody>
              </p:sp>
            </p:grpSp>
          </p:grpSp>
        </p:grpSp>
      </p:grpSp>
      <p:sp>
        <p:nvSpPr>
          <p:cNvPr id="52" name="TextBox 7"/>
          <p:cNvSpPr txBox="1"/>
          <p:nvPr/>
        </p:nvSpPr>
        <p:spPr>
          <a:xfrm>
            <a:off x="4549775" y="517728"/>
            <a:ext cx="3092450" cy="584775"/>
          </a:xfrm>
          <a:prstGeom prst="rect">
            <a:avLst/>
          </a:prstGeom>
          <a:noFill/>
        </p:spPr>
        <p:txBody>
          <a:bodyPr wrap="square" lIns="0" rIns="0" rtlCol="0">
            <a:spAutoFit/>
          </a:bodyPr>
          <a:lstStyle/>
          <a:p>
            <a:pPr algn="dist"/>
            <a:r>
              <a:rPr lang="en-US" altLang="zh-CN" sz="32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Bebas Neue" charset="0"/>
              </a:rPr>
              <a:t>02.</a:t>
            </a:r>
            <a:r>
              <a:rPr lang="zh-CN" altLang="en-US" sz="32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Bebas Neue" charset="0"/>
              </a:rPr>
              <a:t>重点工作</a:t>
            </a:r>
            <a:endParaRPr lang="en-US" altLang="zh-CN" sz="32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Bebas Neue" charset="0"/>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par>
                          <p:cTn id="14" fill="hold">
                            <p:stCondLst>
                              <p:cond delay="1000"/>
                            </p:stCondLst>
                            <p:childTnLst>
                              <p:par>
                                <p:cTn id="15" presetID="22" presetClass="entr" presetSubtype="4"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par>
                          <p:cTn id="18" fill="hold">
                            <p:stCondLst>
                              <p:cond delay="1500"/>
                            </p:stCondLst>
                            <p:childTnLst>
                              <p:par>
                                <p:cTn id="19" presetID="12" presetClass="entr" presetSubtype="4" fill="hold" grpId="0" nodeType="afterEffect">
                                  <p:stCondLst>
                                    <p:cond delay="0"/>
                                  </p:stCondLst>
                                  <p:childTnLst>
                                    <p:set>
                                      <p:cBhvr>
                                        <p:cTn id="20" dur="1" fill="hold">
                                          <p:stCondLst>
                                            <p:cond delay="0"/>
                                          </p:stCondLst>
                                        </p:cTn>
                                        <p:tgtEl>
                                          <p:spTgt spid="52"/>
                                        </p:tgtEl>
                                        <p:attrNameLst>
                                          <p:attrName>style.visibility</p:attrName>
                                        </p:attrNameLst>
                                      </p:cBhvr>
                                      <p:to>
                                        <p:strVal val="visible"/>
                                      </p:to>
                                    </p:set>
                                    <p:anim calcmode="lin" valueType="num">
                                      <p:cBhvr additive="base">
                                        <p:cTn id="21" dur="500"/>
                                        <p:tgtEl>
                                          <p:spTgt spid="52"/>
                                        </p:tgtEl>
                                        <p:attrNameLst>
                                          <p:attrName>ppt_y</p:attrName>
                                        </p:attrNameLst>
                                      </p:cBhvr>
                                      <p:tavLst>
                                        <p:tav tm="0">
                                          <p:val>
                                            <p:strVal val="#ppt_y+#ppt_h*1.125000"/>
                                          </p:val>
                                        </p:tav>
                                        <p:tav tm="100000">
                                          <p:val>
                                            <p:strVal val="#ppt_y"/>
                                          </p:val>
                                        </p:tav>
                                      </p:tavLst>
                                    </p:anim>
                                    <p:animEffect transition="in" filter="wipe(up)">
                                      <p:cBhvr>
                                        <p:cTn id="22" dur="500"/>
                                        <p:tgtEl>
                                          <p:spTgt spid="52"/>
                                        </p:tgtEl>
                                      </p:cBhvr>
                                    </p:animEffect>
                                  </p:childTnLst>
                                </p:cTn>
                              </p:par>
                            </p:childTnLst>
                          </p:cTn>
                        </p:par>
                        <p:par>
                          <p:cTn id="23" fill="hold">
                            <p:stCondLst>
                              <p:cond delay="2000"/>
                            </p:stCondLst>
                            <p:childTnLst>
                              <p:par>
                                <p:cTn id="24" presetID="53" presetClass="entr" presetSubtype="16" fill="hold" grpId="0" nodeType="afterEffect">
                                  <p:stCondLst>
                                    <p:cond delay="0"/>
                                  </p:stCondLst>
                                  <p:childTnLst>
                                    <p:set>
                                      <p:cBhvr>
                                        <p:cTn id="25" dur="1" fill="hold">
                                          <p:stCondLst>
                                            <p:cond delay="0"/>
                                          </p:stCondLst>
                                        </p:cTn>
                                        <p:tgtEl>
                                          <p:spTgt spid="33"/>
                                        </p:tgtEl>
                                        <p:attrNameLst>
                                          <p:attrName>style.visibility</p:attrName>
                                        </p:attrNameLst>
                                      </p:cBhvr>
                                      <p:to>
                                        <p:strVal val="visible"/>
                                      </p:to>
                                    </p:set>
                                    <p:anim calcmode="lin" valueType="num">
                                      <p:cBhvr>
                                        <p:cTn id="26" dur="500" fill="hold"/>
                                        <p:tgtEl>
                                          <p:spTgt spid="33"/>
                                        </p:tgtEl>
                                        <p:attrNameLst>
                                          <p:attrName>ppt_w</p:attrName>
                                        </p:attrNameLst>
                                      </p:cBhvr>
                                      <p:tavLst>
                                        <p:tav tm="0">
                                          <p:val>
                                            <p:fltVal val="0"/>
                                          </p:val>
                                        </p:tav>
                                        <p:tav tm="100000">
                                          <p:val>
                                            <p:strVal val="#ppt_w"/>
                                          </p:val>
                                        </p:tav>
                                      </p:tavLst>
                                    </p:anim>
                                    <p:anim calcmode="lin" valueType="num">
                                      <p:cBhvr>
                                        <p:cTn id="27" dur="500" fill="hold"/>
                                        <p:tgtEl>
                                          <p:spTgt spid="33"/>
                                        </p:tgtEl>
                                        <p:attrNameLst>
                                          <p:attrName>ppt_h</p:attrName>
                                        </p:attrNameLst>
                                      </p:cBhvr>
                                      <p:tavLst>
                                        <p:tav tm="0">
                                          <p:val>
                                            <p:fltVal val="0"/>
                                          </p:val>
                                        </p:tav>
                                        <p:tav tm="100000">
                                          <p:val>
                                            <p:strVal val="#ppt_h"/>
                                          </p:val>
                                        </p:tav>
                                      </p:tavLst>
                                    </p:anim>
                                    <p:animEffect transition="in" filter="fade">
                                      <p:cBhvr>
                                        <p:cTn id="28" dur="500"/>
                                        <p:tgtEl>
                                          <p:spTgt spid="33"/>
                                        </p:tgtEl>
                                      </p:cBhvr>
                                    </p:animEffect>
                                  </p:childTnLst>
                                </p:cTn>
                              </p:par>
                            </p:childTnLst>
                          </p:cTn>
                        </p:par>
                        <p:par>
                          <p:cTn id="29" fill="hold">
                            <p:stCondLst>
                              <p:cond delay="2500"/>
                            </p:stCondLst>
                            <p:childTnLst>
                              <p:par>
                                <p:cTn id="30" presetID="22" presetClass="entr" presetSubtype="8" fill="hold" nodeType="afterEffect">
                                  <p:stCondLst>
                                    <p:cond delay="0"/>
                                  </p:stCondLst>
                                  <p:childTnLst>
                                    <p:set>
                                      <p:cBhvr>
                                        <p:cTn id="31" dur="1" fill="hold">
                                          <p:stCondLst>
                                            <p:cond delay="0"/>
                                          </p:stCondLst>
                                        </p:cTn>
                                        <p:tgtEl>
                                          <p:spTgt spid="54"/>
                                        </p:tgtEl>
                                        <p:attrNameLst>
                                          <p:attrName>style.visibility</p:attrName>
                                        </p:attrNameLst>
                                      </p:cBhvr>
                                      <p:to>
                                        <p:strVal val="visible"/>
                                      </p:to>
                                    </p:set>
                                    <p:animEffect transition="in" filter="wipe(left)">
                                      <p:cBhvr>
                                        <p:cTn id="32" dur="500"/>
                                        <p:tgtEl>
                                          <p:spTgt spid="54"/>
                                        </p:tgtEl>
                                      </p:cBhvr>
                                    </p:animEffect>
                                  </p:childTnLst>
                                </p:cTn>
                              </p:par>
                            </p:childTnLst>
                          </p:cTn>
                        </p:par>
                        <p:par>
                          <p:cTn id="33" fill="hold">
                            <p:stCondLst>
                              <p:cond delay="3000"/>
                            </p:stCondLst>
                            <p:childTnLst>
                              <p:par>
                                <p:cTn id="34" presetID="22" presetClass="entr" presetSubtype="4" fill="hold" grpId="0" nodeType="after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wipe(down)">
                                      <p:cBhvr>
                                        <p:cTn id="36" dur="500"/>
                                        <p:tgtEl>
                                          <p:spTgt spid="31"/>
                                        </p:tgtEl>
                                      </p:cBhvr>
                                    </p:animEffect>
                                  </p:childTnLst>
                                </p:cTn>
                              </p:par>
                            </p:childTnLst>
                          </p:cTn>
                        </p:par>
                        <p:par>
                          <p:cTn id="37" fill="hold">
                            <p:stCondLst>
                              <p:cond delay="3500"/>
                            </p:stCondLst>
                            <p:childTnLst>
                              <p:par>
                                <p:cTn id="38" presetID="22" presetClass="entr" presetSubtype="8" fill="hold" grpId="0" nodeType="after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left)">
                                      <p:cBhvr>
                                        <p:cTn id="40" dur="500"/>
                                        <p:tgtEl>
                                          <p:spTgt spid="29"/>
                                        </p:tgtEl>
                                      </p:cBhvr>
                                    </p:animEffect>
                                  </p:childTnLst>
                                </p:cTn>
                              </p:par>
                            </p:childTnLst>
                          </p:cTn>
                        </p:par>
                        <p:par>
                          <p:cTn id="41" fill="hold">
                            <p:stCondLst>
                              <p:cond delay="4000"/>
                            </p:stCondLst>
                            <p:childTnLst>
                              <p:par>
                                <p:cTn id="42" presetID="22" presetClass="entr" presetSubtype="8" fill="hold" nodeType="after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wipe(left)">
                                      <p:cBhvr>
                                        <p:cTn id="44"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29" grpId="0"/>
      <p:bldP spid="31" grpId="0" animBg="1"/>
      <p:bldP spid="33" grpId="0" animBg="1"/>
      <p:bldP spid="52" grpId="0"/>
    </p:bldLst>
  </p:timing>
</p:sld>
</file>

<file path=ppt/tags/tag1.xml><?xml version="1.0" encoding="utf-8"?>
<p:tagLst xmlns:p="http://schemas.openxmlformats.org/presentationml/2006/main">
  <p:tag name="KSO_WM_DIAGRAM_VIRTUALLY_FRAME" val="{&quot;height&quot;:220.44387414121903,&quot;left&quot;:35.7,&quot;top&quot;:223.5999892680755,&quot;width&quot;:842.7749606299212}"/>
</p:tagLst>
</file>

<file path=ppt/tags/tag10.xml><?xml version="1.0" encoding="utf-8"?>
<p:tagLst xmlns:p="http://schemas.openxmlformats.org/presentationml/2006/main">
  <p:tag name="KSO_WM_DIAGRAM_VIRTUALLY_FRAME" val="{&quot;height&quot;:220.44387414121903,&quot;left&quot;:35.7,&quot;top&quot;:223.5999892680755,&quot;width&quot;:842.7749606299212}"/>
</p:tagLst>
</file>

<file path=ppt/tags/tag11.xml><?xml version="1.0" encoding="utf-8"?>
<p:tagLst xmlns:p="http://schemas.openxmlformats.org/presentationml/2006/main">
  <p:tag name="KSO_WM_DIAGRAM_VIRTUALLY_FRAME" val="{&quot;height&quot;:220.44387414121903,&quot;left&quot;:35.7,&quot;top&quot;:223.5999892680755,&quot;width&quot;:842.7749606299212}"/>
</p:tagLst>
</file>

<file path=ppt/tags/tag12.xml><?xml version="1.0" encoding="utf-8"?>
<p:tagLst xmlns:p="http://schemas.openxmlformats.org/presentationml/2006/main">
  <p:tag name="KSO_WM_DIAGRAM_VIRTUALLY_FRAME" val="{&quot;height&quot;:220.44387414121903,&quot;left&quot;:35.7,&quot;top&quot;:223.5999892680755,&quot;width&quot;:842.7749606299212}"/>
</p:tagLst>
</file>

<file path=ppt/tags/tag13.xml><?xml version="1.0" encoding="utf-8"?>
<p:tagLst xmlns:p="http://schemas.openxmlformats.org/presentationml/2006/main">
  <p:tag name="KSO_WM_DIAGRAM_VIRTUALLY_FRAME" val="{&quot;height&quot;:220.44387414121903,&quot;left&quot;:35.7,&quot;top&quot;:223.5999892680755,&quot;width&quot;:842.7749606299212}"/>
</p:tagLst>
</file>

<file path=ppt/tags/tag14.xml><?xml version="1.0" encoding="utf-8"?>
<p:tagLst xmlns:p="http://schemas.openxmlformats.org/presentationml/2006/main">
  <p:tag name="KSO_WM_DIAGRAM_VIRTUALLY_FRAME" val="{&quot;height&quot;:220.44387414121903,&quot;left&quot;:35.7,&quot;top&quot;:223.5999892680755,&quot;width&quot;:842.7749606299212}"/>
</p:tagLst>
</file>

<file path=ppt/tags/tag15.xml><?xml version="1.0" encoding="utf-8"?>
<p:tagLst xmlns:p="http://schemas.openxmlformats.org/presentationml/2006/main">
  <p:tag name="KSO_WM_DIAGRAM_VIRTUALLY_FRAME" val="{&quot;height&quot;:220.44387414121903,&quot;left&quot;:35.7,&quot;top&quot;:223.5999892680755,&quot;width&quot;:842.7749606299212}"/>
</p:tagLst>
</file>

<file path=ppt/tags/tag16.xml><?xml version="1.0" encoding="utf-8"?>
<p:tagLst xmlns:p="http://schemas.openxmlformats.org/presentationml/2006/main">
  <p:tag name="KSO_WM_DIAGRAM_VIRTUALLY_FRAME" val="{&quot;height&quot;:220.44387414121903,&quot;left&quot;:35.7,&quot;top&quot;:223.5999892680755,&quot;width&quot;:842.7749606299212}"/>
</p:tagLst>
</file>

<file path=ppt/tags/tag17.xml><?xml version="1.0" encoding="utf-8"?>
<p:tagLst xmlns:p="http://schemas.openxmlformats.org/presentationml/2006/main">
  <p:tag name="KSO_WM_DIAGRAM_VIRTUALLY_FRAME" val="{&quot;height&quot;:220.44387414121903,&quot;left&quot;:35.7,&quot;top&quot;:223.5999892680755,&quot;width&quot;:842.7749606299212}"/>
</p:tagLst>
</file>

<file path=ppt/tags/tag18.xml><?xml version="1.0" encoding="utf-8"?>
<p:tagLst xmlns:p="http://schemas.openxmlformats.org/presentationml/2006/main">
  <p:tag name="KSO_WM_DIAGRAM_VIRTUALLY_FRAME" val="{&quot;height&quot;:220.44387414121903,&quot;left&quot;:35.7,&quot;top&quot;:223.5999892680755,&quot;width&quot;:842.7749606299212}"/>
</p:tagLst>
</file>

<file path=ppt/tags/tag19.xml><?xml version="1.0" encoding="utf-8"?>
<p:tagLst xmlns:p="http://schemas.openxmlformats.org/presentationml/2006/main">
  <p:tag name="KSO_WM_DIAGRAM_VIRTUALLY_FRAME" val="{&quot;height&quot;:218.6938634092945,&quot;left&quot;:35.7,&quot;top&quot;:225.35,&quot;width&quot;:842.7749606299212}"/>
</p:tagLst>
</file>

<file path=ppt/tags/tag2.xml><?xml version="1.0" encoding="utf-8"?>
<p:tagLst xmlns:p="http://schemas.openxmlformats.org/presentationml/2006/main">
  <p:tag name="KSO_WM_DIAGRAM_VIRTUALLY_FRAME" val="{&quot;height&quot;:220.44387414121903,&quot;left&quot;:35.7,&quot;top&quot;:223.5999892680755,&quot;width&quot;:842.7749606299212}"/>
</p:tagLst>
</file>

<file path=ppt/tags/tag20.xml><?xml version="1.0" encoding="utf-8"?>
<p:tagLst xmlns:p="http://schemas.openxmlformats.org/presentationml/2006/main">
  <p:tag name="KSO_WM_DIAGRAM_VIRTUALLY_FRAME" val="{&quot;height&quot;:220.44387414121903,&quot;left&quot;:35.7,&quot;top&quot;:223.5999892680755,&quot;width&quot;:842.7749606299212}"/>
</p:tagLst>
</file>

<file path=ppt/tags/tag21.xml><?xml version="1.0" encoding="utf-8"?>
<p:tagLst xmlns:p="http://schemas.openxmlformats.org/presentationml/2006/main">
  <p:tag name="KSO_WM_DIAGRAM_VIRTUALLY_FRAME" val="{&quot;height&quot;:220.44387414121903,&quot;left&quot;:35.7,&quot;top&quot;:223.5999892680755,&quot;width&quot;:842.7749606299212}"/>
</p:tagLst>
</file>

<file path=ppt/tags/tag22.xml><?xml version="1.0" encoding="utf-8"?>
<p:tagLst xmlns:p="http://schemas.openxmlformats.org/presentationml/2006/main">
  <p:tag name="KSO_WM_DIAGRAM_VIRTUALLY_FRAME" val="{&quot;height&quot;:220.44387414121903,&quot;left&quot;:35.7,&quot;top&quot;:223.5999892680755,&quot;width&quot;:842.7749606299212}"/>
</p:tagLst>
</file>

<file path=ppt/tags/tag23.xml><?xml version="1.0" encoding="utf-8"?>
<p:tagLst xmlns:p="http://schemas.openxmlformats.org/presentationml/2006/main">
  <p:tag name="KSO_WM_DIAGRAM_VIRTUALLY_FRAME" val="{&quot;height&quot;:280.51763779527573,&quot;left&quot;:81.89047244094488,&quot;top&quot;:154.86622047244094,&quot;width&quot;:790.0252755905512}"/>
</p:tagLst>
</file>

<file path=ppt/tags/tag24.xml><?xml version="1.0" encoding="utf-8"?>
<p:tagLst xmlns:p="http://schemas.openxmlformats.org/presentationml/2006/main">
  <p:tag name="KSO_WM_DIAGRAM_VIRTUALLY_FRAME" val="{&quot;height&quot;:280.51763779527573,&quot;left&quot;:81.89047244094488,&quot;top&quot;:154.86622047244094,&quot;width&quot;:790.0252755905512}"/>
</p:tagLst>
</file>

<file path=ppt/tags/tag25.xml><?xml version="1.0" encoding="utf-8"?>
<p:tagLst xmlns:p="http://schemas.openxmlformats.org/presentationml/2006/main">
  <p:tag name="KSO_WM_DIAGRAM_VIRTUALLY_FRAME" val="{&quot;height&quot;:280.51763779527573,&quot;left&quot;:81.89047244094488,&quot;top&quot;:154.86622047244094,&quot;width&quot;:790.0252755905512}"/>
</p:tagLst>
</file>

<file path=ppt/tags/tag26.xml><?xml version="1.0" encoding="utf-8"?>
<p:tagLst xmlns:p="http://schemas.openxmlformats.org/presentationml/2006/main">
  <p:tag name="KSO_WM_DIAGRAM_VIRTUALLY_FRAME" val="{&quot;height&quot;:280.51763779527573,&quot;left&quot;:81.89047244094488,&quot;top&quot;:154.86622047244094,&quot;width&quot;:790.0252755905512}"/>
</p:tagLst>
</file>

<file path=ppt/tags/tag27.xml><?xml version="1.0" encoding="utf-8"?>
<p:tagLst xmlns:p="http://schemas.openxmlformats.org/presentationml/2006/main">
  <p:tag name="KSO_WM_DIAGRAM_VIRTUALLY_FRAME" val="{&quot;height&quot;:280.51763779527573,&quot;left&quot;:81.89047244094488,&quot;top&quot;:154.86622047244094,&quot;width&quot;:790.0252755905512}"/>
</p:tagLst>
</file>

<file path=ppt/tags/tag28.xml><?xml version="1.0" encoding="utf-8"?>
<p:tagLst xmlns:p="http://schemas.openxmlformats.org/presentationml/2006/main">
  <p:tag name="KSO_WM_DIAGRAM_VIRTUALLY_FRAME" val="{&quot;height&quot;:280.51763779527573,&quot;left&quot;:81.89047244094488,&quot;top&quot;:154.86622047244094,&quot;width&quot;:790.0252755905512}"/>
</p:tagLst>
</file>

<file path=ppt/tags/tag29.xml><?xml version="1.0" encoding="utf-8"?>
<p:tagLst xmlns:p="http://schemas.openxmlformats.org/presentationml/2006/main">
  <p:tag name="KSO_WM_DIAGRAM_VIRTUALLY_FRAME" val="{&quot;height&quot;:280.51763779527573,&quot;left&quot;:81.89047244094488,&quot;top&quot;:154.86622047244094,&quot;width&quot;:790.0252755905512}"/>
</p:tagLst>
</file>

<file path=ppt/tags/tag3.xml><?xml version="1.0" encoding="utf-8"?>
<p:tagLst xmlns:p="http://schemas.openxmlformats.org/presentationml/2006/main">
  <p:tag name="KSO_WM_DIAGRAM_VIRTUALLY_FRAME" val="{&quot;height&quot;:220.44387414121903,&quot;left&quot;:35.7,&quot;top&quot;:223.5999892680755,&quot;width&quot;:842.7749606299212}"/>
</p:tagLst>
</file>

<file path=ppt/tags/tag30.xml><?xml version="1.0" encoding="utf-8"?>
<p:tagLst xmlns:p="http://schemas.openxmlformats.org/presentationml/2006/main">
  <p:tag name="KSO_WM_DIAGRAM_VIRTUALLY_FRAME" val="{&quot;height&quot;:280.51763779527573,&quot;left&quot;:81.89047244094488,&quot;top&quot;:154.86622047244094,&quot;width&quot;:790.0252755905512}"/>
</p:tagLst>
</file>

<file path=ppt/tags/tag31.xml><?xml version="1.0" encoding="utf-8"?>
<p:tagLst xmlns:p="http://schemas.openxmlformats.org/presentationml/2006/main">
  <p:tag name="KSO_WM_DIAGRAM_VIRTUALLY_FRAME" val="{&quot;height&quot;:280.51763779527573,&quot;left&quot;:81.89047244094488,&quot;top&quot;:154.86622047244094,&quot;width&quot;:790.0252755905512}"/>
</p:tagLst>
</file>

<file path=ppt/tags/tag32.xml><?xml version="1.0" encoding="utf-8"?>
<p:tagLst xmlns:p="http://schemas.openxmlformats.org/presentationml/2006/main">
  <p:tag name="KSO_WM_DIAGRAM_VIRTUALLY_FRAME" val="{&quot;height&quot;:280.51763779527573,&quot;left&quot;:81.89047244094488,&quot;top&quot;:154.86622047244094,&quot;width&quot;:790.0252755905512}"/>
</p:tagLst>
</file>

<file path=ppt/tags/tag33.xml><?xml version="1.0" encoding="utf-8"?>
<p:tagLst xmlns:p="http://schemas.openxmlformats.org/presentationml/2006/main">
  <p:tag name="KSO_WM_DIAGRAM_VIRTUALLY_FRAME" val="{&quot;height&quot;:280.51763779527573,&quot;left&quot;:81.89047244094488,&quot;top&quot;:154.86622047244094,&quot;width&quot;:790.0252755905512}"/>
</p:tagLst>
</file>

<file path=ppt/tags/tag34.xml><?xml version="1.0" encoding="utf-8"?>
<p:tagLst xmlns:p="http://schemas.openxmlformats.org/presentationml/2006/main">
  <p:tag name="KSO_WM_DIAGRAM_VIRTUALLY_FRAME" val="{&quot;height&quot;:280.51763779527573,&quot;left&quot;:81.89047244094488,&quot;top&quot;:154.86622047244094,&quot;width&quot;:790.0252755905512}"/>
</p:tagLst>
</file>

<file path=ppt/tags/tag35.xml><?xml version="1.0" encoding="utf-8"?>
<p:tagLst xmlns:p="http://schemas.openxmlformats.org/presentationml/2006/main">
  <p:tag name="KSO_WM_DIAGRAM_VIRTUALLY_FRAME" val="{&quot;height&quot;:280.51763779527573,&quot;left&quot;:81.89047244094488,&quot;top&quot;:154.86622047244094,&quot;width&quot;:790.0252755905512}"/>
</p:tagLst>
</file>

<file path=ppt/tags/tag36.xml><?xml version="1.0" encoding="utf-8"?>
<p:tagLst xmlns:p="http://schemas.openxmlformats.org/presentationml/2006/main">
  <p:tag name="SHADOWSIZE" val="100"/>
</p:tagLst>
</file>

<file path=ppt/tags/tag37.xml><?xml version="1.0" encoding="utf-8"?>
<p:tagLst xmlns:p="http://schemas.openxmlformats.org/presentationml/2006/main">
  <p:tag name="SHADOWSIZE" val="100"/>
</p:tagLst>
</file>

<file path=ppt/tags/tag38.xml><?xml version="1.0" encoding="utf-8"?>
<p:tagLst xmlns:p="http://schemas.openxmlformats.org/presentationml/2006/main">
  <p:tag name="SHADOWSIZE" val="100"/>
</p:tagLst>
</file>

<file path=ppt/tags/tag39.xml><?xml version="1.0" encoding="utf-8"?>
<p:tagLst xmlns:p="http://schemas.openxmlformats.org/presentationml/2006/main">
  <p:tag name="SHADOWSIZE" val="100"/>
</p:tagLst>
</file>

<file path=ppt/tags/tag4.xml><?xml version="1.0" encoding="utf-8"?>
<p:tagLst xmlns:p="http://schemas.openxmlformats.org/presentationml/2006/main">
  <p:tag name="KSO_WM_DIAGRAM_VIRTUALLY_FRAME" val="{&quot;height&quot;:220.44387414121903,&quot;left&quot;:35.7,&quot;top&quot;:223.5999892680755,&quot;width&quot;:842.7749606299212}"/>
</p:tagLst>
</file>

<file path=ppt/tags/tag40.xml><?xml version="1.0" encoding="utf-8"?>
<p:tagLst xmlns:p="http://schemas.openxmlformats.org/presentationml/2006/main">
  <p:tag name="commondata" val="eyJoZGlkIjoiYWJmNTAxYTA0NTllZTU0OWY5NWY0MWNlMzBjNGU2OTYifQ=="/>
</p:tagLst>
</file>

<file path=ppt/tags/tag5.xml><?xml version="1.0" encoding="utf-8"?>
<p:tagLst xmlns:p="http://schemas.openxmlformats.org/presentationml/2006/main">
  <p:tag name="KSO_WM_DIAGRAM_VIRTUALLY_FRAME" val="{&quot;height&quot;:220.44387414121903,&quot;left&quot;:35.7,&quot;top&quot;:223.5999892680755,&quot;width&quot;:842.7749606299212}"/>
</p:tagLst>
</file>

<file path=ppt/tags/tag6.xml><?xml version="1.0" encoding="utf-8"?>
<p:tagLst xmlns:p="http://schemas.openxmlformats.org/presentationml/2006/main">
  <p:tag name="KSO_WM_DIAGRAM_VIRTUALLY_FRAME" val="{&quot;height&quot;:220.44387414121903,&quot;left&quot;:35.7,&quot;top&quot;:223.5999892680755,&quot;width&quot;:842.7749606299212}"/>
</p:tagLst>
</file>

<file path=ppt/tags/tag7.xml><?xml version="1.0" encoding="utf-8"?>
<p:tagLst xmlns:p="http://schemas.openxmlformats.org/presentationml/2006/main">
  <p:tag name="KSO_WM_DIAGRAM_VIRTUALLY_FRAME" val="{&quot;height&quot;:220.44387414121903,&quot;left&quot;:35.7,&quot;top&quot;:223.5999892680755,&quot;width&quot;:842.7749606299212}"/>
</p:tagLst>
</file>

<file path=ppt/tags/tag8.xml><?xml version="1.0" encoding="utf-8"?>
<p:tagLst xmlns:p="http://schemas.openxmlformats.org/presentationml/2006/main">
  <p:tag name="KSO_WM_DIAGRAM_VIRTUALLY_FRAME" val="{&quot;height&quot;:220.44387414121903,&quot;left&quot;:35.7,&quot;top&quot;:223.5999892680755,&quot;width&quot;:842.7749606299212}"/>
</p:tagLst>
</file>

<file path=ppt/tags/tag9.xml><?xml version="1.0" encoding="utf-8"?>
<p:tagLst xmlns:p="http://schemas.openxmlformats.org/presentationml/2006/main">
  <p:tag name="KSO_WM_DIAGRAM_VIRTUALLY_FRAME" val="{&quot;height&quot;:220.44387414121903,&quot;left&quot;:35.7,&quot;top&quot;:223.5999892680755,&quot;width&quot;:842.7749606299212}"/>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3664</Words>
  <Application>WPS 演示</Application>
  <PresentationFormat>自定义</PresentationFormat>
  <Paragraphs>378</Paragraphs>
  <Slides>25</Slides>
  <Notes>3</Notes>
  <HiddenSlides>0</HiddenSlides>
  <MMClips>0</MMClips>
  <ScaleCrop>false</ScaleCrop>
  <HeadingPairs>
    <vt:vector size="6" baseType="variant">
      <vt:variant>
        <vt:lpstr>已用的字体</vt:lpstr>
      </vt:variant>
      <vt:variant>
        <vt:i4>28</vt:i4>
      </vt:variant>
      <vt:variant>
        <vt:lpstr>主题</vt:lpstr>
      </vt:variant>
      <vt:variant>
        <vt:i4>2</vt:i4>
      </vt:variant>
      <vt:variant>
        <vt:lpstr>幻灯片标题</vt:lpstr>
      </vt:variant>
      <vt:variant>
        <vt:i4>25</vt:i4>
      </vt:variant>
    </vt:vector>
  </HeadingPairs>
  <TitlesOfParts>
    <vt:vector size="55" baseType="lpstr">
      <vt:lpstr>Arial</vt:lpstr>
      <vt:lpstr>宋体</vt:lpstr>
      <vt:lpstr>Wingdings</vt:lpstr>
      <vt:lpstr>微软雅黑</vt:lpstr>
      <vt:lpstr>字魂35号-经典雅黑</vt:lpstr>
      <vt:lpstr>黑体</vt:lpstr>
      <vt:lpstr>字魂95号-手刻宋</vt:lpstr>
      <vt:lpstr>Playfair Display</vt:lpstr>
      <vt:lpstr>Bebas Neue</vt:lpstr>
      <vt:lpstr>SF UI Display Thin</vt:lpstr>
      <vt:lpstr>Segoe Print</vt:lpstr>
      <vt:lpstr>Open Sans Semibold</vt:lpstr>
      <vt:lpstr>Open Sans</vt:lpstr>
      <vt:lpstr>思源黑体 CN Normal</vt:lpstr>
      <vt:lpstr>思源黑体 CN Medium</vt:lpstr>
      <vt:lpstr>思源黑体 CN Light</vt:lpstr>
      <vt:lpstr>Arial Unicode MS</vt:lpstr>
      <vt:lpstr>等线 Light</vt:lpstr>
      <vt:lpstr>等线</vt:lpstr>
      <vt:lpstr>Source Han Serif SC</vt:lpstr>
      <vt:lpstr>Calibri</vt:lpstr>
      <vt:lpstr>思源宋体</vt:lpstr>
      <vt:lpstr>华文仿宋</vt:lpstr>
      <vt:lpstr>Calibri</vt:lpstr>
      <vt:lpstr>Cinzel</vt:lpstr>
      <vt:lpstr>华文中宋</vt:lpstr>
      <vt:lpstr>仿宋</vt:lpstr>
      <vt:lpstr>汉仪屏黑 简</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商业计划</dc:title>
  <dc:creator>第一PPT，www.1ppt.com</dc:creator>
  <cp:keywords>www.1ppt.com</cp:keywords>
  <dc:description>第一PPT</dc:description>
  <cp:lastModifiedBy>槲寄生</cp:lastModifiedBy>
  <cp:revision>41</cp:revision>
  <dcterms:created xsi:type="dcterms:W3CDTF">2022-09-03T04:45:00Z</dcterms:created>
  <dcterms:modified xsi:type="dcterms:W3CDTF">2024-06-15T02:48:47Z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C17998A43A874A3CB36D75C41BF9533F_13</vt:lpwstr>
  </property>
  <property fmtid="{D5CDD505-2E9C-101B-9397-08002B2CF9AE}" pid="3" name="KSOProductBuildVer">
    <vt:lpwstr>2052-12.1.0.16929</vt:lpwstr>
  </property>
</Properties>
</file>