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0D16-1000-4A24-AA2B-CC42D7037F8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BB41-4249-4F15-A004-493EEEE86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16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0D16-1000-4A24-AA2B-CC42D7037F8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BB41-4249-4F15-A004-493EEEE86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7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0D16-1000-4A24-AA2B-CC42D7037F8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BB41-4249-4F15-A004-493EEEE86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27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0D16-1000-4A24-AA2B-CC42D7037F8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BB41-4249-4F15-A004-493EEEE86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51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0D16-1000-4A24-AA2B-CC42D7037F8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BB41-4249-4F15-A004-493EEEE86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65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0D16-1000-4A24-AA2B-CC42D7037F8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BB41-4249-4F15-A004-493EEEE86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5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0D16-1000-4A24-AA2B-CC42D7037F8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BB41-4249-4F15-A004-493EEEE86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5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0D16-1000-4A24-AA2B-CC42D7037F8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BB41-4249-4F15-A004-493EEEE86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86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0D16-1000-4A24-AA2B-CC42D7037F8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BB41-4249-4F15-A004-493EEEE86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4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0D16-1000-4A24-AA2B-CC42D7037F8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BB41-4249-4F15-A004-493EEEE86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7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0D16-1000-4A24-AA2B-CC42D7037F8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BB41-4249-4F15-A004-493EEEE86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1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0D16-1000-4A24-AA2B-CC42D7037F8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8BB41-4249-4F15-A004-493EEEE86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27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Slides(n)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5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Slides(n)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Slides(n)</dc:title>
  <dc:creator>何 August-us</dc:creator>
  <cp:lastModifiedBy>何 August-us</cp:lastModifiedBy>
  <cp:revision>2</cp:revision>
  <dcterms:created xsi:type="dcterms:W3CDTF">2021-04-08T15:28:24Z</dcterms:created>
  <dcterms:modified xsi:type="dcterms:W3CDTF">2021-04-08T15:39:34Z</dcterms:modified>
</cp:coreProperties>
</file>