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59" r:id="rId8"/>
    <p:sldId id="264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164A8-80BB-4072-9DDD-45158F250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434312-826F-44F8-BB3F-BC9CD9346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01577-9CF5-4303-93CC-AC6475E2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D17-F694-4B0C-8809-9D215D548523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6E384-7400-4CF8-B9DD-C28CA141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54D92-EA2F-40FA-B77B-171B90AE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AB97-211E-4369-B883-5D5BB5E4A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08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38A9E-BC3D-46F9-BDF6-68004E1D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6163EE-0A85-4984-9A3B-FC018011E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A7D96-EE45-400D-BB76-C5059E2C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D17-F694-4B0C-8809-9D215D548523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6D89D-89FB-45C7-96AE-E20460E0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E56678-5E0A-4D4E-8604-3D57E223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AB97-211E-4369-B883-5D5BB5E4A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83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952367-B348-42C6-9D41-FFC4BEA72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36DAE8-EE38-4552-BD36-EA0E4A296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449FD-A6D9-4802-A6B4-902A7822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D17-F694-4B0C-8809-9D215D548523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6B03C-BD93-4620-BCD1-77501F6B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56B42-DAA3-4B81-A63B-D029F50A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AB97-211E-4369-B883-5D5BB5E4A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B2067-A350-43F0-8B0A-18EAB1D3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42BE3-1D87-4947-AF57-C077D4405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64439-3835-4A86-A071-4469510E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D17-F694-4B0C-8809-9D215D548523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E2FEE-87EB-4383-8C8D-02AD615C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F44C6-D1B3-4D4A-AA3D-F8D46227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AB97-211E-4369-B883-5D5BB5E4A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1825E-CA40-4422-AAE0-A820F2DA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A15FB-12C2-4744-B091-37E91C251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05B19-5987-4357-ADD1-6CB28335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D17-F694-4B0C-8809-9D215D548523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0253A-8E8F-4937-AACB-03F811D7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5C619-A261-4D18-B1F2-E5313A78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AB97-211E-4369-B883-5D5BB5E4A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6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8C7E0-C393-42D6-908B-CBFB100B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3D5B0-3E3A-4712-9EA0-0749AA3F7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F65CDB-E126-4483-BBDE-FE11D8C93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A5E8C1-941E-406E-81DB-02BDD3ED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D17-F694-4B0C-8809-9D215D548523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E86B7D-34C0-47F5-84A8-61D376027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0B855-F7F3-4DFD-B3AF-EF0A3842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AB97-211E-4369-B883-5D5BB5E4A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7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725FC-FDCF-4E84-8D1B-E1E41756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77C87-5AF8-47F5-B330-E51F68CB2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238936-589B-44F9-9CC8-59FF4EBAE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62D670-F6F3-49C9-BA08-15B195258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0928B6-E755-4D0D-BE17-7D918B832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6D9C61-E6B3-42FB-B3EC-15B6A211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D17-F694-4B0C-8809-9D215D548523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2D7BA4-D2F9-490F-A8DF-7DF411E0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51FEF1-A81E-4DA8-B0CE-CC729E86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AB97-211E-4369-B883-5D5BB5E4A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4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F4A14-61E3-48F3-A70C-DAC873F7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826125-B482-4587-9BCA-53B72807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D17-F694-4B0C-8809-9D215D548523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B3EA7B-0561-464D-9FC0-187AEE45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F24537-F6B8-461E-BDA8-500C163F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AB97-211E-4369-B883-5D5BB5E4A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23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92AF44-D787-48D2-AE32-1AF4970C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D17-F694-4B0C-8809-9D215D548523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83DA2C-1BA8-4261-AF57-86ECB6DD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D7C600-EAF3-49AF-BEA1-DEAE5E47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AB97-211E-4369-B883-5D5BB5E4A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9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7A47B-4EBF-419D-9F2F-7A6BA174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262F1-4E55-4AF8-81CF-35B51282B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789178-2F70-4D8D-B237-5F0A468DE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478142-0C56-445F-9A9C-F5FB153F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D17-F694-4B0C-8809-9D215D548523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745DE-D9D1-45D2-BCD1-514BA4A8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4F1EC-F573-445B-9487-FC943E68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AB97-211E-4369-B883-5D5BB5E4A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8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3C6FE-8E39-4115-87FB-E8DD1038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70A747-6F70-426B-B653-7EF86BBA5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83191A-D09F-4DAE-BE8D-126574505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7F451E-2B2D-4DAC-AD0A-369ABDDE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D17-F694-4B0C-8809-9D215D548523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301EE3-585C-4113-A7F8-AC4925D0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7435CF-16A6-45FF-A512-7B979899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AB97-211E-4369-B883-5D5BB5E4A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0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D06BDD-FFAA-4382-A481-0D5042BE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4688FC-C0ED-4244-B6EF-D4E4F25A8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D6969-2534-480F-A0F8-B32E70E9E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A5D17-F694-4B0C-8809-9D215D548523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718C6-846E-4A2A-B906-E654E1896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F77F9-4802-4139-BC45-28409CE08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4AB97-211E-4369-B883-5D5BB5E4A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29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E64B-B3BC-4EB5-AE07-9CDDB502F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Quoridor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47DD8E-B135-4DB4-A4FB-46933C419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191220083 </a:t>
            </a:r>
            <a:r>
              <a:rPr lang="zh-CN" altLang="en-US" dirty="0"/>
              <a:t>蒙芷露</a:t>
            </a:r>
          </a:p>
        </p:txBody>
      </p:sp>
    </p:spTree>
    <p:extLst>
      <p:ext uri="{BB962C8B-B14F-4D97-AF65-F5344CB8AC3E}">
        <p14:creationId xmlns:p14="http://schemas.microsoft.com/office/powerpoint/2010/main" val="73059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3B86E-9550-4032-9749-E907A254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寻找最短路径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1F2DA-A3F8-4772-9CC0-50CAF67BB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7247" y="1916330"/>
            <a:ext cx="5181600" cy="4351338"/>
          </a:xfrm>
        </p:spPr>
        <p:txBody>
          <a:bodyPr/>
          <a:lstStyle/>
          <a:p>
            <a:r>
              <a:rPr lang="en-US" altLang="zh-CN" dirty="0" err="1"/>
              <a:t>Countpathright</a:t>
            </a:r>
            <a:r>
              <a:rPr lang="zh-CN" altLang="en-US" dirty="0"/>
              <a:t> 上 右 左下</a:t>
            </a:r>
            <a:endParaRPr lang="en-US" altLang="zh-CN" dirty="0"/>
          </a:p>
          <a:p>
            <a:r>
              <a:rPr lang="en-US" altLang="zh-CN" dirty="0" err="1"/>
              <a:t>Countpathleft</a:t>
            </a:r>
            <a:r>
              <a:rPr lang="en-US" altLang="zh-CN" dirty="0"/>
              <a:t> </a:t>
            </a:r>
            <a:r>
              <a:rPr lang="zh-CN" altLang="en-US" dirty="0"/>
              <a:t>上 左 右 下</a:t>
            </a:r>
            <a:endParaRPr lang="en-US" altLang="zh-CN" dirty="0"/>
          </a:p>
          <a:p>
            <a:r>
              <a:rPr lang="zh-CN" altLang="en-US" dirty="0"/>
              <a:t>下一步向四个方向遍历 解决单一设置方向会绕远路的问题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2CAF8F4-8333-4DD3-98B2-C0F8B250B5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39483"/>
            <a:ext cx="5874953" cy="33722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0D1584-4C28-441C-B42B-D63C0BBF5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013" y="3737409"/>
            <a:ext cx="6404525" cy="27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76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3A0B0-D5A8-4E39-B6A3-FCFF5F6C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估值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E25E486-6927-4CF2-A071-885BA274F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928" y="1690688"/>
            <a:ext cx="10639872" cy="10983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FEB6D2-00A3-4CEC-837C-4FF58D8E31DC}"/>
              </a:ext>
            </a:extLst>
          </p:cNvPr>
          <p:cNvSpPr txBox="1"/>
          <p:nvPr/>
        </p:nvSpPr>
        <p:spPr>
          <a:xfrm>
            <a:off x="713928" y="3349256"/>
            <a:ext cx="4574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简单版 只考虑路径之差</a:t>
            </a:r>
          </a:p>
        </p:txBody>
      </p:sp>
    </p:spTree>
    <p:extLst>
      <p:ext uri="{BB962C8B-B14F-4D97-AF65-F5344CB8AC3E}">
        <p14:creationId xmlns:p14="http://schemas.microsoft.com/office/powerpoint/2010/main" val="168865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27561-293B-4266-A4C0-76AE65BC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alpha-</a:t>
            </a:r>
            <a:r>
              <a:rPr lang="en-US" altLang="zh-CN" dirty="0" err="1"/>
              <a:t>belta</a:t>
            </a:r>
            <a:r>
              <a:rPr lang="zh-CN" altLang="en-US" dirty="0"/>
              <a:t>剪枝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C5783-2AE3-4029-B4FE-24246D76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三层 </a:t>
            </a:r>
            <a:r>
              <a:rPr lang="en-US" altLang="zh-CN" dirty="0"/>
              <a:t>ME-ENEMY-ME</a:t>
            </a:r>
          </a:p>
          <a:p>
            <a:r>
              <a:rPr lang="zh-CN" altLang="en-US" dirty="0"/>
              <a:t>采用原有的估值函数</a:t>
            </a:r>
            <a:endParaRPr lang="en-US" altLang="zh-CN" dirty="0"/>
          </a:p>
          <a:p>
            <a:r>
              <a:rPr lang="zh-CN" altLang="en-US" dirty="0"/>
              <a:t>对于我方 估值为负放板 为正或无法放板时下棋</a:t>
            </a:r>
            <a:endParaRPr lang="en-US" altLang="zh-CN" dirty="0"/>
          </a:p>
          <a:p>
            <a:r>
              <a:rPr lang="zh-CN" altLang="en-US" dirty="0"/>
              <a:t>对于对方 估值为正放板 为负或无法放板时下棋</a:t>
            </a:r>
          </a:p>
        </p:txBody>
      </p:sp>
    </p:spTree>
    <p:extLst>
      <p:ext uri="{BB962C8B-B14F-4D97-AF65-F5344CB8AC3E}">
        <p14:creationId xmlns:p14="http://schemas.microsoft.com/office/powerpoint/2010/main" val="147677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E1D06-E0F8-4770-978F-EE945E2D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读懂原有代码</a:t>
            </a:r>
            <a:r>
              <a:rPr lang="en-US" altLang="zh-CN" b="1" dirty="0"/>
              <a:t>+</a:t>
            </a:r>
            <a:r>
              <a:rPr lang="zh-CN" altLang="en-US" b="1" dirty="0"/>
              <a:t>任务分析：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827D8-1EB2-42AC-B27B-B9EE6B799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从服务端接收到棋盘更新后对于对方木板、对方位置的状态存储已经完成</a:t>
            </a:r>
            <a:r>
              <a:rPr lang="en-US" altLang="zh-CN" dirty="0"/>
              <a:t>---&gt;</a:t>
            </a:r>
            <a:r>
              <a:rPr lang="zh-CN" altLang="en-US" dirty="0"/>
              <a:t>下棋决策代替</a:t>
            </a:r>
            <a:r>
              <a:rPr lang="en-US" altLang="zh-CN" dirty="0" err="1"/>
              <a:t>randomwalk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​</a:t>
            </a:r>
            <a:r>
              <a:rPr lang="zh-CN" altLang="en-US" dirty="0"/>
              <a:t>在决策中如果建立了新的变量 需要在</a:t>
            </a:r>
            <a:r>
              <a:rPr lang="en-US" altLang="zh-CN" dirty="0"/>
              <a:t>restart</a:t>
            </a:r>
            <a:r>
              <a:rPr lang="zh-CN" altLang="en-US" dirty="0"/>
              <a:t>中清空</a:t>
            </a:r>
          </a:p>
        </p:txBody>
      </p:sp>
    </p:spTree>
    <p:extLst>
      <p:ext uri="{BB962C8B-B14F-4D97-AF65-F5344CB8AC3E}">
        <p14:creationId xmlns:p14="http://schemas.microsoft.com/office/powerpoint/2010/main" val="427366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465BA-7C10-40B7-A0FA-BFEF4B6C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下棋思路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71A4F-005F-4215-88E7-A248B533D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设置木板</a:t>
            </a:r>
            <a:r>
              <a:rPr lang="en-US" altLang="zh-CN" dirty="0"/>
              <a:t>--</a:t>
            </a:r>
            <a:r>
              <a:rPr lang="zh-CN" altLang="en-US" dirty="0"/>
              <a:t>防守；走棋</a:t>
            </a:r>
            <a:r>
              <a:rPr lang="en-US" altLang="zh-CN" dirty="0"/>
              <a:t>---</a:t>
            </a:r>
            <a:r>
              <a:rPr lang="zh-CN" altLang="en-US" dirty="0"/>
              <a:t>进攻 </a:t>
            </a:r>
            <a:endParaRPr lang="en-US" altLang="zh-CN" dirty="0"/>
          </a:p>
          <a:p>
            <a:r>
              <a:rPr lang="zh-CN" altLang="en-US" dirty="0"/>
              <a:t>哪种方法是最优 ？</a:t>
            </a:r>
          </a:p>
          <a:p>
            <a:r>
              <a:rPr lang="zh-CN" altLang="en-US" dirty="0"/>
              <a:t>​估值：对方最短步数</a:t>
            </a:r>
            <a:r>
              <a:rPr lang="en-US" altLang="zh-CN" dirty="0"/>
              <a:t>-</a:t>
            </a:r>
            <a:r>
              <a:rPr lang="zh-CN" altLang="en-US" dirty="0"/>
              <a:t>我方最短步数</a:t>
            </a:r>
          </a:p>
          <a:p>
            <a:r>
              <a:rPr lang="zh-CN" altLang="en-US" dirty="0"/>
              <a:t>​	正值</a:t>
            </a:r>
            <a:r>
              <a:rPr lang="en-US" altLang="zh-CN" dirty="0"/>
              <a:t>-&gt;</a:t>
            </a:r>
            <a:r>
              <a:rPr lang="zh-CN" altLang="en-US" dirty="0"/>
              <a:t>占优</a:t>
            </a:r>
            <a:r>
              <a:rPr lang="en-US" altLang="zh-CN" dirty="0"/>
              <a:t>--&gt;</a:t>
            </a:r>
            <a:r>
              <a:rPr lang="zh-CN" altLang="en-US" dirty="0"/>
              <a:t>走棋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​负值</a:t>
            </a:r>
            <a:r>
              <a:rPr lang="en-US" altLang="zh-CN" dirty="0"/>
              <a:t>--&gt;</a:t>
            </a:r>
            <a:r>
              <a:rPr lang="zh-CN" altLang="en-US" dirty="0"/>
              <a:t>劣势</a:t>
            </a:r>
            <a:r>
              <a:rPr lang="en-US" altLang="zh-CN" dirty="0"/>
              <a:t>--&gt;</a:t>
            </a:r>
            <a:r>
              <a:rPr lang="zh-CN" altLang="en-US" dirty="0"/>
              <a:t>放板</a:t>
            </a:r>
            <a:r>
              <a:rPr lang="en-US" altLang="zh-CN" dirty="0"/>
              <a:t>--&gt;</a:t>
            </a:r>
            <a:r>
              <a:rPr lang="zh-CN" altLang="en-US" dirty="0"/>
              <a:t>无法放板</a:t>
            </a:r>
            <a:r>
              <a:rPr lang="en-US" altLang="zh-CN" dirty="0"/>
              <a:t>--&gt;</a:t>
            </a:r>
            <a:r>
              <a:rPr lang="zh-CN" altLang="en-US" dirty="0"/>
              <a:t>走棋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58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90193-2A1E-47A6-A2AB-6F1932A9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新添加的变量</a:t>
            </a:r>
            <a:r>
              <a:rPr lang="en-US" altLang="zh-CN" b="1" dirty="0"/>
              <a:t>---</a:t>
            </a:r>
            <a:r>
              <a:rPr lang="zh-CN" altLang="en-US" b="1" dirty="0"/>
              <a:t>需要在</a:t>
            </a:r>
            <a:r>
              <a:rPr lang="en-US" altLang="zh-CN" b="1" dirty="0"/>
              <a:t>restart</a:t>
            </a:r>
            <a:r>
              <a:rPr lang="zh-CN" altLang="en-US" b="1" dirty="0"/>
              <a:t>中重置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4550358-A23F-40B2-AF26-6451E662A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888" y="2344879"/>
            <a:ext cx="8700603" cy="28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9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A7326-11E8-433C-A699-F71A9ED2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需要实现的函数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E1DE8-5B03-4679-A243-F695996CF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064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Step </a:t>
            </a:r>
            <a:r>
              <a:rPr lang="en-US" altLang="zh-CN" dirty="0" err="1"/>
              <a:t>nextStep</a:t>
            </a:r>
            <a:r>
              <a:rPr lang="en-US" altLang="zh-CN" dirty="0"/>
              <a:t>(const </a:t>
            </a:r>
            <a:r>
              <a:rPr lang="en-US" altLang="zh-CN" dirty="0" err="1"/>
              <a:t>ChessboardChange</a:t>
            </a:r>
            <a:r>
              <a:rPr lang="en-US" altLang="zh-CN" dirty="0"/>
              <a:t>&amp; </a:t>
            </a:r>
            <a:r>
              <a:rPr lang="en-US" altLang="zh-CN" dirty="0" err="1"/>
              <a:t>newChange</a:t>
            </a:r>
            <a:r>
              <a:rPr lang="en-US" altLang="zh-CN" dirty="0"/>
              <a:t>) override;   </a:t>
            </a:r>
          </a:p>
          <a:p>
            <a:pPr lvl="1"/>
            <a:r>
              <a:rPr lang="zh-CN" altLang="en-US" dirty="0"/>
              <a:t>计算本方下一步</a:t>
            </a:r>
            <a:endParaRPr lang="en-US" altLang="zh-CN" dirty="0"/>
          </a:p>
          <a:p>
            <a:r>
              <a:rPr lang="en-US" altLang="zh-CN" dirty="0"/>
              <a:t>void Shortcut(vector&lt;Location&gt; &amp;path</a:t>
            </a:r>
            <a:r>
              <a:rPr lang="zh-CN" altLang="en-US" dirty="0"/>
              <a:t>，</a:t>
            </a:r>
            <a:r>
              <a:rPr lang="en-US" altLang="zh-CN" dirty="0"/>
              <a:t>vector&lt;</a:t>
            </a:r>
            <a:r>
              <a:rPr lang="en-US" altLang="zh-CN" dirty="0" err="1"/>
              <a:t>BlockBar</a:t>
            </a:r>
            <a:r>
              <a:rPr lang="en-US" altLang="zh-CN" dirty="0"/>
              <a:t>&gt;blocks);//</a:t>
            </a:r>
            <a:r>
              <a:rPr lang="zh-CN" altLang="en-US" dirty="0"/>
              <a:t>裁剪路径</a:t>
            </a:r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Shortinsd</a:t>
            </a:r>
            <a:r>
              <a:rPr lang="en-US" altLang="zh-CN" dirty="0"/>
              <a:t>(vector&lt;Location&gt;&amp; path, int mode, </a:t>
            </a:r>
            <a:r>
              <a:rPr lang="en-US" altLang="zh-CN" dirty="0" err="1"/>
              <a:t>ChessboardChange</a:t>
            </a:r>
            <a:r>
              <a:rPr lang="en-US" altLang="zh-CN" dirty="0"/>
              <a:t> </a:t>
            </a:r>
            <a:r>
              <a:rPr lang="en-US" altLang="zh-CN" dirty="0" err="1"/>
              <a:t>newChange</a:t>
            </a:r>
            <a:r>
              <a:rPr lang="en-US" altLang="zh-CN" dirty="0"/>
              <a:t>, const Location </a:t>
            </a:r>
            <a:r>
              <a:rPr lang="en-US" altLang="zh-CN" dirty="0" err="1"/>
              <a:t>lastloc</a:t>
            </a:r>
            <a:r>
              <a:rPr lang="en-US" altLang="zh-CN" dirty="0"/>
              <a:t>, vector&lt;</a:t>
            </a:r>
            <a:r>
              <a:rPr lang="en-US" altLang="zh-CN" dirty="0" err="1"/>
              <a:t>BlockBar</a:t>
            </a:r>
            <a:r>
              <a:rPr lang="en-US" altLang="zh-CN" dirty="0"/>
              <a:t>&gt; blocks);//</a:t>
            </a:r>
            <a:r>
              <a:rPr lang="zh-CN" altLang="en-US" dirty="0"/>
              <a:t>计算预设局面的最短路径</a:t>
            </a:r>
            <a:endParaRPr lang="en-US" altLang="zh-CN" dirty="0"/>
          </a:p>
          <a:p>
            <a:r>
              <a:rPr lang="en-US" altLang="zh-CN" dirty="0"/>
              <a:t>    int Evaluation(const </a:t>
            </a:r>
            <a:r>
              <a:rPr lang="en-US" altLang="zh-CN" dirty="0" err="1"/>
              <a:t>ChessboardChange</a:t>
            </a:r>
            <a:r>
              <a:rPr lang="en-US" altLang="zh-CN" dirty="0"/>
              <a:t> </a:t>
            </a:r>
            <a:r>
              <a:rPr lang="en-US" altLang="zh-CN" dirty="0" err="1"/>
              <a:t>newChange</a:t>
            </a:r>
            <a:r>
              <a:rPr lang="en-US" altLang="zh-CN" dirty="0"/>
              <a:t>, vector&lt;Location&gt; </a:t>
            </a:r>
            <a:r>
              <a:rPr lang="en-US" altLang="zh-CN" dirty="0" err="1"/>
              <a:t>mypath</a:t>
            </a:r>
            <a:r>
              <a:rPr lang="en-US" altLang="zh-CN" dirty="0"/>
              <a:t>, vector&lt;Location&gt; </a:t>
            </a:r>
            <a:r>
              <a:rPr lang="en-US" altLang="zh-CN" dirty="0" err="1"/>
              <a:t>enemypath</a:t>
            </a:r>
            <a:r>
              <a:rPr lang="en-US" altLang="zh-CN" dirty="0"/>
              <a:t>);//</a:t>
            </a:r>
            <a:r>
              <a:rPr lang="zh-CN" altLang="en-US" dirty="0"/>
              <a:t>估值 </a:t>
            </a:r>
            <a:endParaRPr lang="en-US" altLang="zh-CN" dirty="0"/>
          </a:p>
          <a:p>
            <a:r>
              <a:rPr lang="en-US" altLang="zh-CN" dirty="0"/>
              <a:t>    bool </a:t>
            </a:r>
            <a:r>
              <a:rPr lang="en-US" altLang="zh-CN" dirty="0" err="1"/>
              <a:t>IsNotBlocked</a:t>
            </a:r>
            <a:r>
              <a:rPr lang="en-US" altLang="zh-CN" dirty="0"/>
              <a:t>(</a:t>
            </a:r>
            <a:r>
              <a:rPr lang="en-US" altLang="zh-CN" dirty="0" err="1"/>
              <a:t>ChessboardChange</a:t>
            </a:r>
            <a:r>
              <a:rPr lang="en-US" altLang="zh-CN" dirty="0"/>
              <a:t> </a:t>
            </a:r>
            <a:r>
              <a:rPr lang="en-US" altLang="zh-CN" dirty="0" err="1"/>
              <a:t>newChange</a:t>
            </a:r>
            <a:r>
              <a:rPr lang="en-US" altLang="zh-CN" dirty="0"/>
              <a:t>, </a:t>
            </a:r>
            <a:r>
              <a:rPr lang="en-US" altLang="zh-CN" dirty="0" err="1"/>
              <a:t>BlockBar</a:t>
            </a:r>
            <a:r>
              <a:rPr lang="en-US" altLang="zh-CN" dirty="0"/>
              <a:t> bar, vector&lt;</a:t>
            </a:r>
            <a:r>
              <a:rPr lang="en-US" altLang="zh-CN" dirty="0" err="1"/>
              <a:t>BlockBar</a:t>
            </a:r>
            <a:r>
              <a:rPr lang="en-US" altLang="zh-CN" dirty="0"/>
              <a:t>&gt; blocks);//    </a:t>
            </a:r>
          </a:p>
          <a:p>
            <a:r>
              <a:rPr lang="en-US" altLang="zh-CN" dirty="0" err="1"/>
              <a:t>BlockBar</a:t>
            </a:r>
            <a:r>
              <a:rPr lang="en-US" altLang="zh-CN" dirty="0"/>
              <a:t> </a:t>
            </a:r>
            <a:r>
              <a:rPr lang="en-US" altLang="zh-CN" dirty="0" err="1"/>
              <a:t>SetBlock</a:t>
            </a:r>
            <a:r>
              <a:rPr lang="en-US" altLang="zh-CN" dirty="0"/>
              <a:t>(</a:t>
            </a:r>
            <a:r>
              <a:rPr lang="en-US" altLang="zh-CN" dirty="0" err="1"/>
              <a:t>ChessboardChange</a:t>
            </a:r>
            <a:r>
              <a:rPr lang="en-US" altLang="zh-CN" dirty="0"/>
              <a:t> </a:t>
            </a:r>
            <a:r>
              <a:rPr lang="en-US" altLang="zh-CN" dirty="0" err="1"/>
              <a:t>newChange</a:t>
            </a:r>
            <a:r>
              <a:rPr lang="en-US" altLang="zh-CN" dirty="0"/>
              <a:t>, vector&lt;</a:t>
            </a:r>
            <a:r>
              <a:rPr lang="en-US" altLang="zh-CN" dirty="0" err="1"/>
              <a:t>BlockBar</a:t>
            </a:r>
            <a:r>
              <a:rPr lang="en-US" altLang="zh-CN" dirty="0"/>
              <a:t>&gt;&amp; </a:t>
            </a:r>
            <a:r>
              <a:rPr lang="en-US" altLang="zh-CN" dirty="0" err="1"/>
              <a:t>barset</a:t>
            </a:r>
            <a:r>
              <a:rPr lang="en-US" altLang="zh-CN" dirty="0"/>
              <a:t>, vector&lt;Location&gt; </a:t>
            </a:r>
            <a:r>
              <a:rPr lang="en-US" altLang="zh-CN" dirty="0" err="1"/>
              <a:t>mypath</a:t>
            </a:r>
            <a:r>
              <a:rPr lang="en-US" altLang="zh-CN" dirty="0"/>
              <a:t>, vector&lt;Location&gt; </a:t>
            </a:r>
            <a:r>
              <a:rPr lang="en-US" altLang="zh-CN" dirty="0" err="1"/>
              <a:t>enemypath</a:t>
            </a:r>
            <a:r>
              <a:rPr lang="en-US" altLang="zh-CN" dirty="0"/>
              <a:t>, vector&lt;</a:t>
            </a:r>
            <a:r>
              <a:rPr lang="en-US" altLang="zh-CN" dirty="0" err="1"/>
              <a:t>BlockBar</a:t>
            </a:r>
            <a:r>
              <a:rPr lang="en-US" altLang="zh-CN" dirty="0"/>
              <a:t>&gt; blocks);//</a:t>
            </a:r>
            <a:r>
              <a:rPr lang="zh-CN" altLang="en-US" dirty="0"/>
              <a:t>放板</a:t>
            </a:r>
          </a:p>
        </p:txBody>
      </p:sp>
    </p:spTree>
    <p:extLst>
      <p:ext uri="{BB962C8B-B14F-4D97-AF65-F5344CB8AC3E}">
        <p14:creationId xmlns:p14="http://schemas.microsoft.com/office/powerpoint/2010/main" val="161604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2356F-16BF-4D93-A519-1B731861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需要实现的函数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8CAF5-906C-43F2-AF07-FD0DE15C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 void restart() override; //</a:t>
            </a:r>
            <a:r>
              <a:rPr lang="zh-CN" altLang="en-US" dirty="0"/>
              <a:t>需要对新增加的</a:t>
            </a:r>
            <a:r>
              <a:rPr lang="en-US" altLang="zh-CN" dirty="0" err="1"/>
              <a:t>mylast</a:t>
            </a:r>
            <a:r>
              <a:rPr lang="en-US" altLang="zh-CN" dirty="0"/>
              <a:t> </a:t>
            </a:r>
            <a:r>
              <a:rPr lang="en-US" altLang="zh-CN" dirty="0" err="1"/>
              <a:t>myblock</a:t>
            </a:r>
            <a:r>
              <a:rPr lang="zh-CN" altLang="en-US" dirty="0"/>
              <a:t>（记录本方放板数） </a:t>
            </a:r>
            <a:r>
              <a:rPr lang="en-US" altLang="zh-CN" dirty="0" err="1"/>
              <a:t>enemylast</a:t>
            </a:r>
            <a:r>
              <a:rPr lang="en-US" altLang="zh-CN" dirty="0"/>
              <a:t> </a:t>
            </a:r>
            <a:r>
              <a:rPr lang="zh-CN" altLang="en-US" dirty="0"/>
              <a:t>重置</a:t>
            </a:r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JudgeDirectionLeft</a:t>
            </a:r>
            <a:r>
              <a:rPr lang="en-US" altLang="zh-CN" dirty="0"/>
              <a:t>(bool directions[4],const Location </a:t>
            </a:r>
            <a:r>
              <a:rPr lang="en-US" altLang="zh-CN" dirty="0" err="1"/>
              <a:t>myLoc</a:t>
            </a:r>
            <a:r>
              <a:rPr lang="en-US" altLang="zh-CN" dirty="0"/>
              <a:t> , vector&lt;</a:t>
            </a:r>
            <a:r>
              <a:rPr lang="en-US" altLang="zh-CN" dirty="0" err="1"/>
              <a:t>BlockBar</a:t>
            </a:r>
            <a:r>
              <a:rPr lang="en-US" altLang="zh-CN" dirty="0"/>
              <a:t>&gt; blocks);//</a:t>
            </a:r>
            <a:r>
              <a:rPr lang="zh-CN" altLang="en-US" dirty="0"/>
              <a:t>判断四个方向能不能走 </a:t>
            </a:r>
            <a:r>
              <a:rPr lang="en-US" altLang="zh-CN" dirty="0"/>
              <a:t>0 up 1 left 2 right 3 down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JudgeDirectionRight</a:t>
            </a:r>
            <a:r>
              <a:rPr lang="en-US" altLang="zh-CN" dirty="0"/>
              <a:t>(bool directions[4], const Location </a:t>
            </a:r>
            <a:r>
              <a:rPr lang="en-US" altLang="zh-CN" dirty="0" err="1"/>
              <a:t>myLoc</a:t>
            </a:r>
            <a:r>
              <a:rPr lang="en-US" altLang="zh-CN" dirty="0"/>
              <a:t> , vector&lt;</a:t>
            </a:r>
            <a:r>
              <a:rPr lang="en-US" altLang="zh-CN" dirty="0" err="1"/>
              <a:t>BlockBar</a:t>
            </a:r>
            <a:r>
              <a:rPr lang="en-US" altLang="zh-CN" dirty="0"/>
              <a:t>&gt; blocks);//0 up 1 right 2 left 3 down</a:t>
            </a:r>
          </a:p>
          <a:p>
            <a:r>
              <a:rPr lang="en-US" altLang="zh-CN" dirty="0"/>
              <a:t>    bool </a:t>
            </a:r>
            <a:r>
              <a:rPr lang="en-US" altLang="zh-CN" dirty="0" err="1"/>
              <a:t>CountPathLeft</a:t>
            </a:r>
            <a:r>
              <a:rPr lang="en-US" altLang="zh-CN" dirty="0"/>
              <a:t>(bool visited[9][9], vector&lt;Location&gt;&amp; Path, Location cur, int </a:t>
            </a:r>
            <a:r>
              <a:rPr lang="en-US" altLang="zh-CN" dirty="0" err="1"/>
              <a:t>targetY</a:t>
            </a:r>
            <a:r>
              <a:rPr lang="en-US" altLang="zh-CN" dirty="0"/>
              <a:t> , vector&lt;</a:t>
            </a:r>
            <a:r>
              <a:rPr lang="en-US" altLang="zh-CN" dirty="0" err="1"/>
              <a:t>BlockBar</a:t>
            </a:r>
            <a:r>
              <a:rPr lang="en-US" altLang="zh-CN" dirty="0"/>
              <a:t>&gt; blocks);//</a:t>
            </a:r>
            <a:r>
              <a:rPr lang="zh-CN" altLang="en-US" dirty="0"/>
              <a:t>逆时针遍历</a:t>
            </a:r>
            <a:endParaRPr lang="en-US" altLang="zh-CN" dirty="0"/>
          </a:p>
          <a:p>
            <a:r>
              <a:rPr lang="en-US" altLang="zh-CN" dirty="0"/>
              <a:t>    bool </a:t>
            </a:r>
            <a:r>
              <a:rPr lang="en-US" altLang="zh-CN" dirty="0" err="1"/>
              <a:t>CountPathRight</a:t>
            </a:r>
            <a:r>
              <a:rPr lang="en-US" altLang="zh-CN" dirty="0"/>
              <a:t>(bool visited[9][9], vector&lt;Location&gt;&amp; Path, Location cur, int </a:t>
            </a:r>
            <a:r>
              <a:rPr lang="en-US" altLang="zh-CN" dirty="0" err="1"/>
              <a:t>targetY</a:t>
            </a:r>
            <a:r>
              <a:rPr lang="en-US" altLang="zh-CN" dirty="0"/>
              <a:t> , vector&lt;</a:t>
            </a:r>
            <a:r>
              <a:rPr lang="en-US" altLang="zh-CN" dirty="0" err="1"/>
              <a:t>BlockBar</a:t>
            </a:r>
            <a:r>
              <a:rPr lang="en-US" altLang="zh-CN" dirty="0"/>
              <a:t>&gt; blocks);//</a:t>
            </a:r>
            <a:r>
              <a:rPr lang="zh-CN" altLang="en-US" dirty="0"/>
              <a:t>顺时针遍历四个方向</a:t>
            </a:r>
            <a:endParaRPr lang="en-US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getScore</a:t>
            </a:r>
            <a:r>
              <a:rPr lang="en-US" altLang="zh-CN" dirty="0"/>
              <a:t>(</a:t>
            </a:r>
            <a:r>
              <a:rPr lang="en-US" altLang="zh-CN" dirty="0" err="1"/>
              <a:t>ChessboardChange</a:t>
            </a:r>
            <a:r>
              <a:rPr lang="en-US" altLang="zh-CN" dirty="0"/>
              <a:t> </a:t>
            </a:r>
            <a:r>
              <a:rPr lang="en-US" altLang="zh-CN" dirty="0" err="1"/>
              <a:t>newChange</a:t>
            </a:r>
            <a:r>
              <a:rPr lang="en-US" altLang="zh-CN" dirty="0"/>
              <a:t>, vector&lt;</a:t>
            </a:r>
            <a:r>
              <a:rPr lang="en-US" altLang="zh-CN" dirty="0" err="1"/>
              <a:t>BlockBar</a:t>
            </a:r>
            <a:r>
              <a:rPr lang="en-US" altLang="zh-CN" dirty="0"/>
              <a:t>&gt; blocks, int mode, int depth, int alpha, int </a:t>
            </a:r>
            <a:r>
              <a:rPr lang="en-US" altLang="zh-CN" dirty="0" err="1"/>
              <a:t>belta</a:t>
            </a:r>
            <a:r>
              <a:rPr lang="en-US" altLang="zh-CN" dirty="0"/>
              <a:t>, Location </a:t>
            </a:r>
            <a:r>
              <a:rPr lang="en-US" altLang="zh-CN" dirty="0" err="1"/>
              <a:t>mylasttmp</a:t>
            </a:r>
            <a:r>
              <a:rPr lang="en-US" altLang="zh-CN" dirty="0"/>
              <a:t>, Location </a:t>
            </a:r>
            <a:r>
              <a:rPr lang="en-US" altLang="zh-CN" dirty="0" err="1"/>
              <a:t>enemylasttmp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Pathset</a:t>
            </a:r>
            <a:r>
              <a:rPr lang="en-US" altLang="zh-CN" dirty="0"/>
              <a:t>(vector&lt;Location&gt; </a:t>
            </a:r>
            <a:r>
              <a:rPr lang="en-US" altLang="zh-CN" dirty="0" err="1"/>
              <a:t>pathset</a:t>
            </a:r>
            <a:r>
              <a:rPr lang="en-US" altLang="zh-CN" dirty="0"/>
              <a:t>[4], int mode, </a:t>
            </a:r>
            <a:r>
              <a:rPr lang="en-US" altLang="zh-CN" dirty="0" err="1"/>
              <a:t>ChessboardChange</a:t>
            </a:r>
            <a:r>
              <a:rPr lang="en-US" altLang="zh-CN" dirty="0"/>
              <a:t> </a:t>
            </a:r>
            <a:r>
              <a:rPr lang="en-US" altLang="zh-CN" dirty="0" err="1"/>
              <a:t>newChange</a:t>
            </a:r>
            <a:r>
              <a:rPr lang="en-US" altLang="zh-CN" dirty="0"/>
              <a:t>, const Location </a:t>
            </a:r>
            <a:r>
              <a:rPr lang="en-US" altLang="zh-CN" dirty="0" err="1"/>
              <a:t>lastLoc</a:t>
            </a:r>
            <a:r>
              <a:rPr lang="en-US" altLang="zh-CN" dirty="0"/>
              <a:t>, vector&lt;</a:t>
            </a:r>
            <a:r>
              <a:rPr lang="en-US" altLang="zh-CN" dirty="0" err="1"/>
              <a:t>BlockBar</a:t>
            </a:r>
            <a:r>
              <a:rPr lang="en-US" altLang="zh-CN" dirty="0"/>
              <a:t>&gt; blocks);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02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CB931-FBEA-425F-95AE-CF53049F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寻找最小步数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BA576-9552-47AC-B9C9-78E1EDC4B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1512" y="1690688"/>
            <a:ext cx="5181600" cy="4351338"/>
          </a:xfrm>
        </p:spPr>
        <p:txBody>
          <a:bodyPr/>
          <a:lstStyle/>
          <a:p>
            <a:r>
              <a:rPr lang="zh-CN" altLang="en-US" dirty="0"/>
              <a:t>双方都有最短路径计算需求 </a:t>
            </a:r>
            <a:endParaRPr lang="en-US" altLang="zh-CN" dirty="0"/>
          </a:p>
          <a:p>
            <a:r>
              <a:rPr lang="zh-CN" altLang="en-US" dirty="0"/>
              <a:t>直接向目标走去未必是最快 需要对可行的下一步进行计算</a:t>
            </a:r>
            <a:endParaRPr lang="en-US" altLang="zh-CN" dirty="0"/>
          </a:p>
          <a:p>
            <a:r>
              <a:rPr lang="zh-CN" altLang="en-US" dirty="0"/>
              <a:t>借助一个全局变量 判断是否与上一步相等</a:t>
            </a:r>
            <a:endParaRPr lang="en-US" altLang="zh-CN" dirty="0"/>
          </a:p>
          <a:p>
            <a:r>
              <a:rPr lang="zh-CN" altLang="en-US" dirty="0"/>
              <a:t>递归</a:t>
            </a:r>
            <a:endParaRPr lang="en-US" altLang="zh-CN" dirty="0"/>
          </a:p>
          <a:p>
            <a:r>
              <a:rPr lang="zh-CN" altLang="en-US" dirty="0"/>
              <a:t>从四个方向的路径中选出最短的</a:t>
            </a:r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B5B5EA70-06CC-4720-A59D-9F7D58ECF4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79964" y="89090"/>
            <a:ext cx="5920157" cy="320319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BAB52C1-7BC9-4907-86F5-BF3DA17F8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040" y="3309570"/>
            <a:ext cx="5493489" cy="336498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B4C052E-D7B3-456D-96B0-E583422B8F59}"/>
              </a:ext>
            </a:extLst>
          </p:cNvPr>
          <p:cNvSpPr txBox="1"/>
          <p:nvPr/>
        </p:nvSpPr>
        <p:spPr>
          <a:xfrm>
            <a:off x="9256048" y="3383655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求出路径</a:t>
            </a:r>
          </a:p>
        </p:txBody>
      </p:sp>
    </p:spTree>
    <p:extLst>
      <p:ext uri="{BB962C8B-B14F-4D97-AF65-F5344CB8AC3E}">
        <p14:creationId xmlns:p14="http://schemas.microsoft.com/office/powerpoint/2010/main" val="3109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83095-71A7-449C-B9B5-DEA0950C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7E7DCB-D714-4873-A39C-BC4153D0F4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6880" y="513503"/>
            <a:ext cx="5479120" cy="2218587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6AF9D28-457C-403B-9C84-3A2F8EE68C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5459" y="2107210"/>
            <a:ext cx="5305733" cy="41139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2574E3-EED7-4520-A705-55B2E8F1A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80" y="2732090"/>
            <a:ext cx="5479120" cy="376078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8F0FC72-1E2D-4479-B76A-33F23ABF82BF}"/>
              </a:ext>
            </a:extLst>
          </p:cNvPr>
          <p:cNvSpPr txBox="1"/>
          <p:nvPr/>
        </p:nvSpPr>
        <p:spPr>
          <a:xfrm>
            <a:off x="3187257" y="2511136"/>
            <a:ext cx="267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从四个方向里选择最短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02CAF1-054A-4EE6-9D58-DA98E2C53913}"/>
              </a:ext>
            </a:extLst>
          </p:cNvPr>
          <p:cNvSpPr txBox="1"/>
          <p:nvPr/>
        </p:nvSpPr>
        <p:spPr>
          <a:xfrm>
            <a:off x="9685312" y="2718919"/>
            <a:ext cx="211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对路径进行裁剪</a:t>
            </a:r>
          </a:p>
        </p:txBody>
      </p:sp>
    </p:spTree>
    <p:extLst>
      <p:ext uri="{BB962C8B-B14F-4D97-AF65-F5344CB8AC3E}">
        <p14:creationId xmlns:p14="http://schemas.microsoft.com/office/powerpoint/2010/main" val="356739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5B0E4-0EEE-443D-BC55-A39AE6AF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判断板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7FDA9-AE2B-4244-8A83-EDC381D0A3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放置以后最大限度使对方步数多于我 </a:t>
            </a:r>
            <a:r>
              <a:rPr lang="en-US" altLang="zh-CN" dirty="0" err="1"/>
              <a:t>Shortestinsd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在对方必经之路上寻找可能性</a:t>
            </a:r>
            <a:endParaRPr lang="en-US" altLang="zh-CN" dirty="0"/>
          </a:p>
          <a:p>
            <a:r>
              <a:rPr lang="zh-CN" altLang="en-US" dirty="0"/>
              <a:t>判断板是否合法：是否让对方无路可走 是否是正确的板 是否重合 </a:t>
            </a:r>
            <a:r>
              <a:rPr lang="en-US" altLang="zh-CN" dirty="0" err="1"/>
              <a:t>IsNotBlocked</a:t>
            </a:r>
            <a:endParaRPr lang="en-US" altLang="zh-CN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72A74F-81D1-4368-9296-D22408ABCD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8682" y="614297"/>
            <a:ext cx="5343337" cy="39561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8C2468-DA4A-4693-90DE-93B1515FDB5B}"/>
              </a:ext>
            </a:extLst>
          </p:cNvPr>
          <p:cNvSpPr txBox="1"/>
          <p:nvPr/>
        </p:nvSpPr>
        <p:spPr>
          <a:xfrm>
            <a:off x="6411433" y="494414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红色为板 显然设定为优先向前走（蓝色）此时不如后退（黄色）步数少</a:t>
            </a:r>
          </a:p>
        </p:txBody>
      </p:sp>
    </p:spTree>
    <p:extLst>
      <p:ext uri="{BB962C8B-B14F-4D97-AF65-F5344CB8AC3E}">
        <p14:creationId xmlns:p14="http://schemas.microsoft.com/office/powerpoint/2010/main" val="176907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660</Words>
  <Application>Microsoft Office PowerPoint</Application>
  <PresentationFormat>宽屏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Quoridor</vt:lpstr>
      <vt:lpstr>读懂原有代码+任务分析：</vt:lpstr>
      <vt:lpstr>下棋思路</vt:lpstr>
      <vt:lpstr>新添加的变量---需要在restart中重置</vt:lpstr>
      <vt:lpstr>需要实现的函数</vt:lpstr>
      <vt:lpstr>需要实现的函数</vt:lpstr>
      <vt:lpstr>寻找最小步数</vt:lpstr>
      <vt:lpstr>PowerPoint 演示文稿</vt:lpstr>
      <vt:lpstr>判断板</vt:lpstr>
      <vt:lpstr>寻找最短路径</vt:lpstr>
      <vt:lpstr>估值</vt:lpstr>
      <vt:lpstr>引入alpha-belta剪枝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Quoridor</dc:title>
  <dc:creator>ASUS</dc:creator>
  <cp:lastModifiedBy>ASUS</cp:lastModifiedBy>
  <cp:revision>11</cp:revision>
  <dcterms:created xsi:type="dcterms:W3CDTF">2020-04-29T03:19:01Z</dcterms:created>
  <dcterms:modified xsi:type="dcterms:W3CDTF">2020-05-12T14:31:42Z</dcterms:modified>
</cp:coreProperties>
</file>