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002250" cy="9001125"/>
  <p:notesSz cx="6858000" cy="9144000"/>
  <p:defaultTextStyle>
    <a:defPPr>
      <a:defRPr lang="pt-BR"/>
    </a:defPPr>
    <a:lvl1pPr marL="0" algn="l" defTabSz="97954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9773" algn="l" defTabSz="97954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9547" algn="l" defTabSz="97954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9319" algn="l" defTabSz="97954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9093" algn="l" defTabSz="97954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48866" algn="l" defTabSz="97954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38640" algn="l" defTabSz="97954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28412" algn="l" defTabSz="97954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18186" algn="l" defTabSz="97954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3" autoAdjust="0"/>
  </p:normalViewPr>
  <p:slideViewPr>
    <p:cSldViewPr snapToObjects="1">
      <p:cViewPr>
        <p:scale>
          <a:sx n="75" d="100"/>
          <a:sy n="75" d="100"/>
        </p:scale>
        <p:origin x="-588" y="-276"/>
      </p:cViewPr>
      <p:guideLst>
        <p:guide orient="horz" pos="300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EB22-FF24-4588-A08E-ABF1817076CA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CB71-A899-4B83-9491-66738E917E6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86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9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9773" algn="l" defTabSz="979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79547" algn="l" defTabSz="979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69319" algn="l" defTabSz="979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59093" algn="l" defTabSz="979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48866" algn="l" defTabSz="979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38640" algn="l" defTabSz="979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8412" algn="l" defTabSz="979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18186" algn="l" defTabSz="979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CB71-A899-4B83-9491-66738E917E6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0181" y="2796190"/>
            <a:ext cx="15301914" cy="192940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0339" y="5100643"/>
            <a:ext cx="12601575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9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9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9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9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8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3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28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1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3051643" y="360479"/>
            <a:ext cx="4050506" cy="768012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0128" y="360479"/>
            <a:ext cx="11851481" cy="768012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054" y="5784065"/>
            <a:ext cx="15301914" cy="1787723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2054" y="3815066"/>
            <a:ext cx="15301914" cy="196899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897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954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9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590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4488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938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4284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918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0115" y="2100275"/>
            <a:ext cx="7950995" cy="594032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151145" y="2100275"/>
            <a:ext cx="7950995" cy="594032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0114" y="2014841"/>
            <a:ext cx="7954120" cy="83968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9773" indent="0">
              <a:buNone/>
              <a:defRPr sz="2200" b="1"/>
            </a:lvl2pPr>
            <a:lvl3pPr marL="979547" indent="0">
              <a:buNone/>
              <a:defRPr sz="1900" b="1"/>
            </a:lvl3pPr>
            <a:lvl4pPr marL="1469319" indent="0">
              <a:buNone/>
              <a:defRPr sz="1700" b="1"/>
            </a:lvl4pPr>
            <a:lvl5pPr marL="1959093" indent="0">
              <a:buNone/>
              <a:defRPr sz="1700" b="1"/>
            </a:lvl5pPr>
            <a:lvl6pPr marL="2448866" indent="0">
              <a:buNone/>
              <a:defRPr sz="1700" b="1"/>
            </a:lvl6pPr>
            <a:lvl7pPr marL="2938640" indent="0">
              <a:buNone/>
              <a:defRPr sz="1700" b="1"/>
            </a:lvl7pPr>
            <a:lvl8pPr marL="3428412" indent="0">
              <a:buNone/>
              <a:defRPr sz="1700" b="1"/>
            </a:lvl8pPr>
            <a:lvl9pPr marL="3918186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0114" y="2854529"/>
            <a:ext cx="7954120" cy="518606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9144897" y="2014841"/>
            <a:ext cx="7957245" cy="83968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9773" indent="0">
              <a:buNone/>
              <a:defRPr sz="2200" b="1"/>
            </a:lvl2pPr>
            <a:lvl3pPr marL="979547" indent="0">
              <a:buNone/>
              <a:defRPr sz="1900" b="1"/>
            </a:lvl3pPr>
            <a:lvl4pPr marL="1469319" indent="0">
              <a:buNone/>
              <a:defRPr sz="1700" b="1"/>
            </a:lvl4pPr>
            <a:lvl5pPr marL="1959093" indent="0">
              <a:buNone/>
              <a:defRPr sz="1700" b="1"/>
            </a:lvl5pPr>
            <a:lvl6pPr marL="2448866" indent="0">
              <a:buNone/>
              <a:defRPr sz="1700" b="1"/>
            </a:lvl6pPr>
            <a:lvl7pPr marL="2938640" indent="0">
              <a:buNone/>
              <a:defRPr sz="1700" b="1"/>
            </a:lvl7pPr>
            <a:lvl8pPr marL="3428412" indent="0">
              <a:buNone/>
              <a:defRPr sz="1700" b="1"/>
            </a:lvl8pPr>
            <a:lvl9pPr marL="3918186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9144897" y="2854529"/>
            <a:ext cx="7957245" cy="518606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119" y="358381"/>
            <a:ext cx="5922615" cy="152519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38381" y="358387"/>
            <a:ext cx="10063758" cy="7682210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0119" y="1883573"/>
            <a:ext cx="5922615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89773" indent="0">
              <a:buNone/>
              <a:defRPr sz="1200"/>
            </a:lvl2pPr>
            <a:lvl3pPr marL="979547" indent="0">
              <a:buNone/>
              <a:defRPr sz="1100"/>
            </a:lvl3pPr>
            <a:lvl4pPr marL="1469319" indent="0">
              <a:buNone/>
              <a:defRPr sz="1000"/>
            </a:lvl4pPr>
            <a:lvl5pPr marL="1959093" indent="0">
              <a:buNone/>
              <a:defRPr sz="1000"/>
            </a:lvl5pPr>
            <a:lvl6pPr marL="2448866" indent="0">
              <a:buNone/>
              <a:defRPr sz="1000"/>
            </a:lvl6pPr>
            <a:lvl7pPr marL="2938640" indent="0">
              <a:buNone/>
              <a:defRPr sz="1000"/>
            </a:lvl7pPr>
            <a:lvl8pPr marL="3428412" indent="0">
              <a:buNone/>
              <a:defRPr sz="1000"/>
            </a:lvl8pPr>
            <a:lvl9pPr marL="3918186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8569" y="6300789"/>
            <a:ext cx="10801350" cy="74384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528569" y="804271"/>
            <a:ext cx="10801350" cy="5400675"/>
          </a:xfrm>
        </p:spPr>
        <p:txBody>
          <a:bodyPr/>
          <a:lstStyle>
            <a:lvl1pPr marL="0" indent="0">
              <a:buNone/>
              <a:defRPr sz="3500"/>
            </a:lvl1pPr>
            <a:lvl2pPr marL="489773" indent="0">
              <a:buNone/>
              <a:defRPr sz="3000"/>
            </a:lvl2pPr>
            <a:lvl3pPr marL="979547" indent="0">
              <a:buNone/>
              <a:defRPr sz="2500"/>
            </a:lvl3pPr>
            <a:lvl4pPr marL="1469319" indent="0">
              <a:buNone/>
              <a:defRPr sz="2200"/>
            </a:lvl4pPr>
            <a:lvl5pPr marL="1959093" indent="0">
              <a:buNone/>
              <a:defRPr sz="2200"/>
            </a:lvl5pPr>
            <a:lvl6pPr marL="2448866" indent="0">
              <a:buNone/>
              <a:defRPr sz="2200"/>
            </a:lvl6pPr>
            <a:lvl7pPr marL="2938640" indent="0">
              <a:buNone/>
              <a:defRPr sz="2200"/>
            </a:lvl7pPr>
            <a:lvl8pPr marL="3428412" indent="0">
              <a:buNone/>
              <a:defRPr sz="2200"/>
            </a:lvl8pPr>
            <a:lvl9pPr marL="3918186" indent="0">
              <a:buNone/>
              <a:defRPr sz="22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528569" y="7044637"/>
            <a:ext cx="10801350" cy="1056383"/>
          </a:xfrm>
        </p:spPr>
        <p:txBody>
          <a:bodyPr/>
          <a:lstStyle>
            <a:lvl1pPr marL="0" indent="0">
              <a:buNone/>
              <a:defRPr sz="1400"/>
            </a:lvl1pPr>
            <a:lvl2pPr marL="489773" indent="0">
              <a:buNone/>
              <a:defRPr sz="1200"/>
            </a:lvl2pPr>
            <a:lvl3pPr marL="979547" indent="0">
              <a:buNone/>
              <a:defRPr sz="1100"/>
            </a:lvl3pPr>
            <a:lvl4pPr marL="1469319" indent="0">
              <a:buNone/>
              <a:defRPr sz="1000"/>
            </a:lvl4pPr>
            <a:lvl5pPr marL="1959093" indent="0">
              <a:buNone/>
              <a:defRPr sz="1000"/>
            </a:lvl5pPr>
            <a:lvl6pPr marL="2448866" indent="0">
              <a:buNone/>
              <a:defRPr sz="1000"/>
            </a:lvl6pPr>
            <a:lvl7pPr marL="2938640" indent="0">
              <a:buNone/>
              <a:defRPr sz="1000"/>
            </a:lvl7pPr>
            <a:lvl8pPr marL="3428412" indent="0">
              <a:buNone/>
              <a:defRPr sz="1000"/>
            </a:lvl8pPr>
            <a:lvl9pPr marL="3918186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0115" y="360469"/>
            <a:ext cx="16202025" cy="1500188"/>
          </a:xfrm>
          <a:prstGeom prst="rect">
            <a:avLst/>
          </a:prstGeom>
        </p:spPr>
        <p:txBody>
          <a:bodyPr vert="horz" lIns="97955" tIns="48977" rIns="97955" bIns="48977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0115" y="2100275"/>
            <a:ext cx="16202025" cy="5940327"/>
          </a:xfrm>
          <a:prstGeom prst="rect">
            <a:avLst/>
          </a:prstGeom>
        </p:spPr>
        <p:txBody>
          <a:bodyPr vert="horz" lIns="97955" tIns="48977" rIns="97955" bIns="4897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00126" y="8342723"/>
            <a:ext cx="4200526" cy="479227"/>
          </a:xfrm>
          <a:prstGeom prst="rect">
            <a:avLst/>
          </a:prstGeom>
        </p:spPr>
        <p:txBody>
          <a:bodyPr vert="horz" lIns="97955" tIns="48977" rIns="97955" bIns="489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C342-7917-47B7-82B2-821DA726568C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150770" y="8342723"/>
            <a:ext cx="5700713" cy="479227"/>
          </a:xfrm>
          <a:prstGeom prst="rect">
            <a:avLst/>
          </a:prstGeom>
        </p:spPr>
        <p:txBody>
          <a:bodyPr vert="horz" lIns="97955" tIns="48977" rIns="97955" bIns="489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2901626" y="8342723"/>
            <a:ext cx="4200526" cy="479227"/>
          </a:xfrm>
          <a:prstGeom prst="rect">
            <a:avLst/>
          </a:prstGeom>
        </p:spPr>
        <p:txBody>
          <a:bodyPr vert="horz" lIns="97955" tIns="48977" rIns="97955" bIns="489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9547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331" indent="-367331" algn="l" defTabSz="97954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95882" indent="-306108" algn="l" defTabSz="979547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4433" indent="-244886" algn="l" defTabSz="979547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206" indent="-244886" algn="l" defTabSz="97954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3978" indent="-244886" algn="l" defTabSz="97954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93752" indent="-244886" algn="l" defTabSz="97954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83525" indent="-244886" algn="l" defTabSz="97954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73299" indent="-244886" algn="l" defTabSz="97954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63071" indent="-244886" algn="l" defTabSz="97954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795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73" algn="l" defTabSz="9795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9547" algn="l" defTabSz="9795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319" algn="l" defTabSz="9795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093" algn="l" defTabSz="9795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8866" algn="l" defTabSz="9795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8640" algn="l" defTabSz="9795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12" algn="l" defTabSz="9795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18186" algn="l" defTabSz="9795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84"/>
          <p:cNvSpPr/>
          <p:nvPr/>
        </p:nvSpPr>
        <p:spPr>
          <a:xfrm>
            <a:off x="13789657" y="2159063"/>
            <a:ext cx="2700300" cy="2564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184"/>
          <p:cNvSpPr/>
          <p:nvPr/>
        </p:nvSpPr>
        <p:spPr>
          <a:xfrm>
            <a:off x="3574770" y="6336087"/>
            <a:ext cx="5393914" cy="10072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Retângulo 184"/>
          <p:cNvSpPr/>
          <p:nvPr/>
        </p:nvSpPr>
        <p:spPr>
          <a:xfrm>
            <a:off x="3549568" y="1164989"/>
            <a:ext cx="7353502" cy="5014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Retângulo 181"/>
          <p:cNvSpPr/>
          <p:nvPr/>
        </p:nvSpPr>
        <p:spPr>
          <a:xfrm>
            <a:off x="1068892" y="4756911"/>
            <a:ext cx="1168416" cy="117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CPU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Retângulo 182"/>
          <p:cNvSpPr/>
          <p:nvPr/>
        </p:nvSpPr>
        <p:spPr>
          <a:xfrm>
            <a:off x="484684" y="5941292"/>
            <a:ext cx="1168416" cy="117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I-CACHE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183"/>
          <p:cNvSpPr/>
          <p:nvPr/>
        </p:nvSpPr>
        <p:spPr>
          <a:xfrm>
            <a:off x="1651433" y="5936756"/>
            <a:ext cx="1172923" cy="118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D-CACHE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Retângulo 184"/>
          <p:cNvSpPr/>
          <p:nvPr/>
        </p:nvSpPr>
        <p:spPr>
          <a:xfrm>
            <a:off x="230760" y="4406866"/>
            <a:ext cx="2844680" cy="29645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CaixaDeTexto 185"/>
          <p:cNvSpPr txBox="1"/>
          <p:nvPr/>
        </p:nvSpPr>
        <p:spPr>
          <a:xfrm>
            <a:off x="203329" y="4403405"/>
            <a:ext cx="7259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CORE</a:t>
            </a:r>
          </a:p>
        </p:txBody>
      </p:sp>
      <p:sp>
        <p:nvSpPr>
          <p:cNvPr id="56" name="Retângulo 186"/>
          <p:cNvSpPr/>
          <p:nvPr/>
        </p:nvSpPr>
        <p:spPr>
          <a:xfrm>
            <a:off x="13933673" y="4934952"/>
            <a:ext cx="2484710" cy="197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PROGRAM AND DATA MEMORY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Retângulo 187"/>
          <p:cNvSpPr/>
          <p:nvPr/>
        </p:nvSpPr>
        <p:spPr>
          <a:xfrm>
            <a:off x="14054415" y="2456852"/>
            <a:ext cx="2219518" cy="197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 </a:t>
            </a:r>
            <a:r>
              <a:rPr lang="pt-BR" dirty="0" smtClean="0">
                <a:solidFill>
                  <a:schemeClr val="tx1"/>
                </a:solidFill>
              </a:rPr>
              <a:t>MEMORY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Retângulo 188"/>
          <p:cNvSpPr/>
          <p:nvPr/>
        </p:nvSpPr>
        <p:spPr>
          <a:xfrm>
            <a:off x="13935933" y="5196891"/>
            <a:ext cx="2482450" cy="24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MEMORY BLOCK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189"/>
          <p:cNvSpPr/>
          <p:nvPr/>
        </p:nvSpPr>
        <p:spPr>
          <a:xfrm>
            <a:off x="14054415" y="2717206"/>
            <a:ext cx="2219518" cy="24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CaixaDeTexto 191"/>
          <p:cNvSpPr txBox="1"/>
          <p:nvPr/>
        </p:nvSpPr>
        <p:spPr>
          <a:xfrm>
            <a:off x="8968684" y="4401492"/>
            <a:ext cx="251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MCTRL</a:t>
            </a:r>
          </a:p>
        </p:txBody>
      </p:sp>
      <p:sp>
        <p:nvSpPr>
          <p:cNvPr id="63" name="Retângulo 192"/>
          <p:cNvSpPr/>
          <p:nvPr/>
        </p:nvSpPr>
        <p:spPr>
          <a:xfrm>
            <a:off x="4896669" y="4896606"/>
            <a:ext cx="1878960" cy="64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PTAG-GEN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CaixaDeTexto 194"/>
          <p:cNvSpPr txBox="1"/>
          <p:nvPr/>
        </p:nvSpPr>
        <p:spPr>
          <a:xfrm>
            <a:off x="11746692" y="7971423"/>
            <a:ext cx="60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EXTERNAL DATA BUS</a:t>
            </a:r>
            <a:endParaRPr lang="pt-BR" dirty="0"/>
          </a:p>
        </p:txBody>
      </p:sp>
      <p:cxnSp>
        <p:nvCxnSpPr>
          <p:cNvPr id="67" name="Conector de seta reta 196"/>
          <p:cNvCxnSpPr/>
          <p:nvPr/>
        </p:nvCxnSpPr>
        <p:spPr>
          <a:xfrm>
            <a:off x="3089418" y="7117378"/>
            <a:ext cx="6459911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200"/>
          <p:cNvSpPr txBox="1"/>
          <p:nvPr/>
        </p:nvSpPr>
        <p:spPr>
          <a:xfrm>
            <a:off x="13069577" y="8444389"/>
            <a:ext cx="47069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EXTERNAL ADDRESS BUS</a:t>
            </a:r>
            <a:endParaRPr lang="pt-BR" dirty="0"/>
          </a:p>
        </p:txBody>
      </p:sp>
      <p:sp>
        <p:nvSpPr>
          <p:cNvPr id="70" name="CaixaDeTexto 203"/>
          <p:cNvSpPr txBox="1"/>
          <p:nvPr/>
        </p:nvSpPr>
        <p:spPr>
          <a:xfrm>
            <a:off x="6737828" y="7935419"/>
            <a:ext cx="33925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CACHE LINE/MEMORY BLOCK</a:t>
            </a:r>
            <a:endParaRPr lang="pt-BR" dirty="0"/>
          </a:p>
        </p:txBody>
      </p:sp>
      <p:cxnSp>
        <p:nvCxnSpPr>
          <p:cNvPr id="71" name="Conector de seta reta 204"/>
          <p:cNvCxnSpPr/>
          <p:nvPr/>
        </p:nvCxnSpPr>
        <p:spPr>
          <a:xfrm>
            <a:off x="3087288" y="6711283"/>
            <a:ext cx="6462041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205"/>
          <p:cNvCxnSpPr/>
          <p:nvPr/>
        </p:nvCxnSpPr>
        <p:spPr>
          <a:xfrm>
            <a:off x="12477746" y="5442961"/>
            <a:ext cx="0" cy="288850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207"/>
          <p:cNvSpPr txBox="1"/>
          <p:nvPr/>
        </p:nvSpPr>
        <p:spPr>
          <a:xfrm>
            <a:off x="3050015" y="4989307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PTAG-NMI</a:t>
            </a:r>
            <a:endParaRPr lang="pt-BR" b="1" dirty="0"/>
          </a:p>
        </p:txBody>
      </p:sp>
      <p:sp>
        <p:nvSpPr>
          <p:cNvPr id="74" name="CaixaDeTexto 208"/>
          <p:cNvSpPr txBox="1"/>
          <p:nvPr/>
        </p:nvSpPr>
        <p:spPr>
          <a:xfrm>
            <a:off x="11590124" y="515441"/>
            <a:ext cx="35496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PTAG BUS</a:t>
            </a:r>
            <a:endParaRPr lang="pt-BR" dirty="0"/>
          </a:p>
        </p:txBody>
      </p:sp>
      <p:sp>
        <p:nvSpPr>
          <p:cNvPr id="79" name="Retângulo 214"/>
          <p:cNvSpPr/>
          <p:nvPr/>
        </p:nvSpPr>
        <p:spPr>
          <a:xfrm>
            <a:off x="80748" y="1008174"/>
            <a:ext cx="11728689" cy="65469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0" name="CaixaDeTexto 215"/>
          <p:cNvSpPr txBox="1"/>
          <p:nvPr/>
        </p:nvSpPr>
        <p:spPr>
          <a:xfrm>
            <a:off x="9220712" y="2344514"/>
            <a:ext cx="25193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ON-CHIP</a:t>
            </a:r>
          </a:p>
        </p:txBody>
      </p:sp>
      <p:sp>
        <p:nvSpPr>
          <p:cNvPr id="99" name="CaixaDeTexto 206"/>
          <p:cNvSpPr txBox="1"/>
          <p:nvPr/>
        </p:nvSpPr>
        <p:spPr>
          <a:xfrm>
            <a:off x="5289696" y="6711283"/>
            <a:ext cx="15576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ADDRESS BUS</a:t>
            </a:r>
            <a:endParaRPr lang="pt-BR" dirty="0"/>
          </a:p>
        </p:txBody>
      </p:sp>
      <p:sp>
        <p:nvSpPr>
          <p:cNvPr id="100" name="CaixaDeTexto 206"/>
          <p:cNvSpPr txBox="1"/>
          <p:nvPr/>
        </p:nvSpPr>
        <p:spPr>
          <a:xfrm>
            <a:off x="5496386" y="6336087"/>
            <a:ext cx="1151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DATA BUS</a:t>
            </a:r>
            <a:endParaRPr lang="pt-BR" dirty="0"/>
          </a:p>
        </p:txBody>
      </p:sp>
      <p:cxnSp>
        <p:nvCxnSpPr>
          <p:cNvPr id="102" name="Conector de seta reta 218"/>
          <p:cNvCxnSpPr/>
          <p:nvPr/>
        </p:nvCxnSpPr>
        <p:spPr>
          <a:xfrm>
            <a:off x="18002" y="8331464"/>
            <a:ext cx="17876111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218"/>
          <p:cNvCxnSpPr/>
          <p:nvPr/>
        </p:nvCxnSpPr>
        <p:spPr>
          <a:xfrm>
            <a:off x="18002" y="8812320"/>
            <a:ext cx="17876111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9841433" y="7356042"/>
            <a:ext cx="0" cy="9600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11192414" y="7356042"/>
            <a:ext cx="1" cy="14502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203"/>
          <p:cNvSpPr txBox="1"/>
          <p:nvPr/>
        </p:nvSpPr>
        <p:spPr>
          <a:xfrm>
            <a:off x="9118907" y="8375362"/>
            <a:ext cx="3716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PHYSICAL ADDRESS</a:t>
            </a:r>
            <a:endParaRPr lang="pt-BR" dirty="0"/>
          </a:p>
        </p:txBody>
      </p:sp>
      <p:sp>
        <p:nvSpPr>
          <p:cNvPr id="122" name="CaixaDeTexto 185"/>
          <p:cNvSpPr txBox="1"/>
          <p:nvPr/>
        </p:nvSpPr>
        <p:spPr>
          <a:xfrm>
            <a:off x="7773702" y="1224198"/>
            <a:ext cx="10474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SEC-ENG</a:t>
            </a:r>
          </a:p>
        </p:txBody>
      </p:sp>
      <p:cxnSp>
        <p:nvCxnSpPr>
          <p:cNvPr id="123" name="Conector de seta reta 218"/>
          <p:cNvCxnSpPr/>
          <p:nvPr/>
        </p:nvCxnSpPr>
        <p:spPr>
          <a:xfrm>
            <a:off x="18002" y="900162"/>
            <a:ext cx="17876111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85"/>
          <p:cNvSpPr txBox="1"/>
          <p:nvPr/>
        </p:nvSpPr>
        <p:spPr>
          <a:xfrm>
            <a:off x="7650653" y="6330634"/>
            <a:ext cx="131689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PTAG-HDLR</a:t>
            </a:r>
          </a:p>
        </p:txBody>
      </p:sp>
      <p:cxnSp>
        <p:nvCxnSpPr>
          <p:cNvPr id="125" name="Conector angulado 210"/>
          <p:cNvCxnSpPr/>
          <p:nvPr/>
        </p:nvCxnSpPr>
        <p:spPr>
          <a:xfrm rot="10800000">
            <a:off x="8015414" y="5671577"/>
            <a:ext cx="1812413" cy="851418"/>
          </a:xfrm>
          <a:prstGeom prst="bentConnector3">
            <a:avLst>
              <a:gd name="adj1" fmla="val -2217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203"/>
          <p:cNvSpPr txBox="1"/>
          <p:nvPr/>
        </p:nvSpPr>
        <p:spPr>
          <a:xfrm>
            <a:off x="8084232" y="5267969"/>
            <a:ext cx="275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ADDRESS || CACHE  </a:t>
            </a:r>
            <a:r>
              <a:rPr lang="pt-BR" b="1" dirty="0" smtClean="0"/>
              <a:t>LINE</a:t>
            </a:r>
            <a:endParaRPr lang="pt-BR" b="1" dirty="0"/>
          </a:p>
        </p:txBody>
      </p:sp>
      <p:cxnSp>
        <p:nvCxnSpPr>
          <p:cNvPr id="127" name="Conector de seta reta 216"/>
          <p:cNvCxnSpPr/>
          <p:nvPr/>
        </p:nvCxnSpPr>
        <p:spPr>
          <a:xfrm flipH="1" flipV="1">
            <a:off x="6840885" y="286506"/>
            <a:ext cx="2" cy="16464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 192"/>
          <p:cNvSpPr/>
          <p:nvPr/>
        </p:nvSpPr>
        <p:spPr>
          <a:xfrm>
            <a:off x="8353053" y="2558824"/>
            <a:ext cx="2055655" cy="1077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DATA MERKLE TREE CACHE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9" name="Retângulo 192"/>
          <p:cNvSpPr/>
          <p:nvPr/>
        </p:nvSpPr>
        <p:spPr>
          <a:xfrm>
            <a:off x="3777118" y="1476226"/>
            <a:ext cx="2055655" cy="1077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FUZZY EXTRACTOR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0" name="Retângulo 192"/>
          <p:cNvSpPr/>
          <p:nvPr/>
        </p:nvSpPr>
        <p:spPr>
          <a:xfrm>
            <a:off x="3888557" y="2085816"/>
            <a:ext cx="875427" cy="38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ECC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1" name="Retângulo 192"/>
          <p:cNvSpPr/>
          <p:nvPr/>
        </p:nvSpPr>
        <p:spPr>
          <a:xfrm>
            <a:off x="4885338" y="2085816"/>
            <a:ext cx="875427" cy="38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APUFs</a:t>
            </a:r>
          </a:p>
        </p:txBody>
      </p:sp>
      <p:cxnSp>
        <p:nvCxnSpPr>
          <p:cNvPr id="132" name="Conector de seta reta 218"/>
          <p:cNvCxnSpPr/>
          <p:nvPr/>
        </p:nvCxnSpPr>
        <p:spPr>
          <a:xfrm>
            <a:off x="125" y="286506"/>
            <a:ext cx="17876111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 192"/>
          <p:cNvSpPr/>
          <p:nvPr/>
        </p:nvSpPr>
        <p:spPr>
          <a:xfrm>
            <a:off x="6211137" y="1944278"/>
            <a:ext cx="1169808" cy="393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DECODER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1" name="CaixaDeTexto 208"/>
          <p:cNvSpPr txBox="1"/>
          <p:nvPr/>
        </p:nvSpPr>
        <p:spPr>
          <a:xfrm>
            <a:off x="11608126" y="-35942"/>
            <a:ext cx="35496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PTAG ADDRESS </a:t>
            </a:r>
            <a:r>
              <a:rPr lang="pt-BR" dirty="0" smtClean="0"/>
              <a:t>BUS</a:t>
            </a:r>
            <a:endParaRPr lang="pt-BR" dirty="0"/>
          </a:p>
        </p:txBody>
      </p:sp>
      <p:cxnSp>
        <p:nvCxnSpPr>
          <p:cNvPr id="142" name="Conector de seta reta 216"/>
          <p:cNvCxnSpPr/>
          <p:nvPr/>
        </p:nvCxnSpPr>
        <p:spPr>
          <a:xfrm flipH="1" flipV="1">
            <a:off x="8029017" y="945899"/>
            <a:ext cx="2" cy="16464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nual Operation 15"/>
          <p:cNvSpPr/>
          <p:nvPr/>
        </p:nvSpPr>
        <p:spPr>
          <a:xfrm rot="5400000">
            <a:off x="6986059" y="5037790"/>
            <a:ext cx="1698670" cy="36004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4" name="Conector angulado 210"/>
          <p:cNvCxnSpPr>
            <a:stCxn id="128" idx="3"/>
          </p:cNvCxnSpPr>
          <p:nvPr/>
        </p:nvCxnSpPr>
        <p:spPr>
          <a:xfrm flipH="1">
            <a:off x="8029019" y="3097645"/>
            <a:ext cx="2379689" cy="1642401"/>
          </a:xfrm>
          <a:prstGeom prst="bentConnector3">
            <a:avLst>
              <a:gd name="adj1" fmla="val -960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203"/>
          <p:cNvSpPr txBox="1"/>
          <p:nvPr/>
        </p:nvSpPr>
        <p:spPr>
          <a:xfrm>
            <a:off x="7200925" y="4320542"/>
            <a:ext cx="39554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ADDRESS || PTAGs</a:t>
            </a:r>
            <a:endParaRPr lang="pt-BR" b="1" dirty="0"/>
          </a:p>
        </p:txBody>
      </p:sp>
      <p:cxnSp>
        <p:nvCxnSpPr>
          <p:cNvPr id="146" name="Conector de seta reta 216"/>
          <p:cNvCxnSpPr>
            <a:stCxn id="63" idx="3"/>
            <a:endCxn id="16" idx="2"/>
          </p:cNvCxnSpPr>
          <p:nvPr/>
        </p:nvCxnSpPr>
        <p:spPr>
          <a:xfrm flipV="1">
            <a:off x="6775629" y="5217810"/>
            <a:ext cx="879745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Manual Operation 146"/>
          <p:cNvSpPr/>
          <p:nvPr/>
        </p:nvSpPr>
        <p:spPr>
          <a:xfrm rot="5400000">
            <a:off x="3471270" y="4413793"/>
            <a:ext cx="1698670" cy="36004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8" name="Flowchart: Manual Operation 147"/>
          <p:cNvSpPr/>
          <p:nvPr/>
        </p:nvSpPr>
        <p:spPr>
          <a:xfrm rot="5400000">
            <a:off x="4947434" y="3513693"/>
            <a:ext cx="1698670" cy="36004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9" name="Conector angulado 210"/>
          <p:cNvCxnSpPr>
            <a:stCxn id="128" idx="1"/>
          </p:cNvCxnSpPr>
          <p:nvPr/>
        </p:nvCxnSpPr>
        <p:spPr>
          <a:xfrm rot="10800000" flipV="1">
            <a:off x="5976789" y="3097644"/>
            <a:ext cx="2376264" cy="1184019"/>
          </a:xfrm>
          <a:prstGeom prst="bentConnector3">
            <a:avLst>
              <a:gd name="adj1" fmla="val 1953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do 210"/>
          <p:cNvCxnSpPr/>
          <p:nvPr/>
        </p:nvCxnSpPr>
        <p:spPr>
          <a:xfrm rot="5400000">
            <a:off x="5661611" y="1192939"/>
            <a:ext cx="2264139" cy="1678584"/>
          </a:xfrm>
          <a:prstGeom prst="bentConnector3">
            <a:avLst>
              <a:gd name="adj1" fmla="val 9992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56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Company>Ada Virtual Machine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User</dc:creator>
  <cp:lastModifiedBy>Virtual Machine</cp:lastModifiedBy>
  <cp:revision>65</cp:revision>
  <dcterms:created xsi:type="dcterms:W3CDTF">2014-08-04T15:02:05Z</dcterms:created>
  <dcterms:modified xsi:type="dcterms:W3CDTF">2018-04-19T22:35:42Z</dcterms:modified>
</cp:coreProperties>
</file>