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41402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pt-BR"/>
    </a:defPPr>
    <a:lvl1pPr marL="0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6890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3780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0669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7559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4449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1339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48228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55118" algn="l" defTabSz="8137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3" autoAdjust="0"/>
  </p:normalViewPr>
  <p:slideViewPr>
    <p:cSldViewPr snapToObjects="1">
      <p:cViewPr varScale="1">
        <p:scale>
          <a:sx n="104" d="100"/>
          <a:sy n="104" d="100"/>
        </p:scale>
        <p:origin x="-120" y="-1068"/>
      </p:cViewPr>
      <p:guideLst>
        <p:guide orient="horz" pos="1373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533650" y="685800"/>
            <a:ext cx="11925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54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890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3780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0669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27559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4449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1339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48228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55118" algn="l" defTabSz="8137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533650" y="685800"/>
            <a:ext cx="119253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146" y="1286149"/>
            <a:ext cx="12241531" cy="88746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0270" y="2346115"/>
            <a:ext cx="10081260" cy="1058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4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1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441317" y="165806"/>
            <a:ext cx="3240405" cy="35325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20104" y="165806"/>
            <a:ext cx="9481185" cy="35325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43" y="2660467"/>
            <a:ext cx="12241531" cy="82228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7643" y="1754796"/>
            <a:ext cx="12241531" cy="90566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8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06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75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44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13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82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51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091" y="966052"/>
            <a:ext cx="6360796" cy="273234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20915" y="966052"/>
            <a:ext cx="6360796" cy="273234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91" y="926755"/>
            <a:ext cx="6363296" cy="3862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890" indent="0">
              <a:buNone/>
              <a:defRPr sz="1800" b="1"/>
            </a:lvl2pPr>
            <a:lvl3pPr marL="813780" indent="0">
              <a:buNone/>
              <a:defRPr sz="1600" b="1"/>
            </a:lvl3pPr>
            <a:lvl4pPr marL="1220669" indent="0">
              <a:buNone/>
              <a:defRPr sz="1400" b="1"/>
            </a:lvl4pPr>
            <a:lvl5pPr marL="1627559" indent="0">
              <a:buNone/>
              <a:defRPr sz="1400" b="1"/>
            </a:lvl5pPr>
            <a:lvl6pPr marL="2034449" indent="0">
              <a:buNone/>
              <a:defRPr sz="1400" b="1"/>
            </a:lvl6pPr>
            <a:lvl7pPr marL="2441339" indent="0">
              <a:buNone/>
              <a:defRPr sz="1400" b="1"/>
            </a:lvl7pPr>
            <a:lvl8pPr marL="2848228" indent="0">
              <a:buNone/>
              <a:defRPr sz="1400" b="1"/>
            </a:lvl8pPr>
            <a:lvl9pPr marL="3255118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91" y="1312985"/>
            <a:ext cx="6363296" cy="2385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917" y="926755"/>
            <a:ext cx="6365796" cy="3862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890" indent="0">
              <a:buNone/>
              <a:defRPr sz="1800" b="1"/>
            </a:lvl2pPr>
            <a:lvl3pPr marL="813780" indent="0">
              <a:buNone/>
              <a:defRPr sz="1600" b="1"/>
            </a:lvl3pPr>
            <a:lvl4pPr marL="1220669" indent="0">
              <a:buNone/>
              <a:defRPr sz="1400" b="1"/>
            </a:lvl4pPr>
            <a:lvl5pPr marL="1627559" indent="0">
              <a:buNone/>
              <a:defRPr sz="1400" b="1"/>
            </a:lvl5pPr>
            <a:lvl6pPr marL="2034449" indent="0">
              <a:buNone/>
              <a:defRPr sz="1400" b="1"/>
            </a:lvl6pPr>
            <a:lvl7pPr marL="2441339" indent="0">
              <a:buNone/>
              <a:defRPr sz="1400" b="1"/>
            </a:lvl7pPr>
            <a:lvl8pPr marL="2848228" indent="0">
              <a:buNone/>
              <a:defRPr sz="1400" b="1"/>
            </a:lvl8pPr>
            <a:lvl9pPr marL="3255118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917" y="1312985"/>
            <a:ext cx="6365796" cy="2385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94" y="164842"/>
            <a:ext cx="4738092" cy="70153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705" y="164846"/>
            <a:ext cx="8051006" cy="353354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094" y="866377"/>
            <a:ext cx="4738092" cy="2832012"/>
          </a:xfrm>
        </p:spPr>
        <p:txBody>
          <a:bodyPr/>
          <a:lstStyle>
            <a:lvl1pPr marL="0" indent="0">
              <a:buNone/>
              <a:defRPr sz="1200"/>
            </a:lvl1pPr>
            <a:lvl2pPr marL="406890" indent="0">
              <a:buNone/>
              <a:defRPr sz="1000"/>
            </a:lvl2pPr>
            <a:lvl3pPr marL="813780" indent="0">
              <a:buNone/>
              <a:defRPr sz="900"/>
            </a:lvl3pPr>
            <a:lvl4pPr marL="1220669" indent="0">
              <a:buNone/>
              <a:defRPr sz="800"/>
            </a:lvl4pPr>
            <a:lvl5pPr marL="1627559" indent="0">
              <a:buNone/>
              <a:defRPr sz="800"/>
            </a:lvl5pPr>
            <a:lvl6pPr marL="2034449" indent="0">
              <a:buNone/>
              <a:defRPr sz="800"/>
            </a:lvl6pPr>
            <a:lvl7pPr marL="2441339" indent="0">
              <a:buNone/>
              <a:defRPr sz="800"/>
            </a:lvl7pPr>
            <a:lvl8pPr marL="2848228" indent="0">
              <a:buNone/>
              <a:defRPr sz="800"/>
            </a:lvl8pPr>
            <a:lvl9pPr marL="3255118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855" y="2898142"/>
            <a:ext cx="8641080" cy="3421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855" y="369937"/>
            <a:ext cx="8641080" cy="2484120"/>
          </a:xfrm>
        </p:spPr>
        <p:txBody>
          <a:bodyPr/>
          <a:lstStyle>
            <a:lvl1pPr marL="0" indent="0">
              <a:buNone/>
              <a:defRPr sz="2900"/>
            </a:lvl1pPr>
            <a:lvl2pPr marL="406890" indent="0">
              <a:buNone/>
              <a:defRPr sz="2500"/>
            </a:lvl2pPr>
            <a:lvl3pPr marL="813780" indent="0">
              <a:buNone/>
              <a:defRPr sz="2100"/>
            </a:lvl3pPr>
            <a:lvl4pPr marL="1220669" indent="0">
              <a:buNone/>
              <a:defRPr sz="1800"/>
            </a:lvl4pPr>
            <a:lvl5pPr marL="1627559" indent="0">
              <a:buNone/>
              <a:defRPr sz="1800"/>
            </a:lvl5pPr>
            <a:lvl6pPr marL="2034449" indent="0">
              <a:buNone/>
              <a:defRPr sz="1800"/>
            </a:lvl6pPr>
            <a:lvl7pPr marL="2441339" indent="0">
              <a:buNone/>
              <a:defRPr sz="1800"/>
            </a:lvl7pPr>
            <a:lvl8pPr marL="2848228" indent="0">
              <a:buNone/>
              <a:defRPr sz="1800"/>
            </a:lvl8pPr>
            <a:lvl9pPr marL="3255118" indent="0">
              <a:buNone/>
              <a:defRPr sz="1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855" y="3240285"/>
            <a:ext cx="8641080" cy="485899"/>
          </a:xfrm>
        </p:spPr>
        <p:txBody>
          <a:bodyPr/>
          <a:lstStyle>
            <a:lvl1pPr marL="0" indent="0">
              <a:buNone/>
              <a:defRPr sz="1200"/>
            </a:lvl1pPr>
            <a:lvl2pPr marL="406890" indent="0">
              <a:buNone/>
              <a:defRPr sz="1000"/>
            </a:lvl2pPr>
            <a:lvl3pPr marL="813780" indent="0">
              <a:buNone/>
              <a:defRPr sz="900"/>
            </a:lvl3pPr>
            <a:lvl4pPr marL="1220669" indent="0">
              <a:buNone/>
              <a:defRPr sz="800"/>
            </a:lvl4pPr>
            <a:lvl5pPr marL="1627559" indent="0">
              <a:buNone/>
              <a:defRPr sz="800"/>
            </a:lvl5pPr>
            <a:lvl6pPr marL="2034449" indent="0">
              <a:buNone/>
              <a:defRPr sz="800"/>
            </a:lvl6pPr>
            <a:lvl7pPr marL="2441339" indent="0">
              <a:buNone/>
              <a:defRPr sz="800"/>
            </a:lvl7pPr>
            <a:lvl8pPr marL="2848228" indent="0">
              <a:buNone/>
              <a:defRPr sz="800"/>
            </a:lvl8pPr>
            <a:lvl9pPr marL="3255118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20091" y="165803"/>
            <a:ext cx="12961620" cy="690034"/>
          </a:xfrm>
          <a:prstGeom prst="rect">
            <a:avLst/>
          </a:prstGeom>
        </p:spPr>
        <p:txBody>
          <a:bodyPr vert="horz" lIns="81378" tIns="40689" rIns="81378" bIns="40689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91" y="966052"/>
            <a:ext cx="12961620" cy="2732341"/>
          </a:xfrm>
          <a:prstGeom prst="rect">
            <a:avLst/>
          </a:prstGeom>
        </p:spPr>
        <p:txBody>
          <a:bodyPr vert="horz" lIns="81378" tIns="40689" rIns="81378" bIns="40689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0103" y="3837357"/>
            <a:ext cx="3360421" cy="220428"/>
          </a:xfrm>
          <a:prstGeom prst="rect">
            <a:avLst/>
          </a:prstGeom>
        </p:spPr>
        <p:txBody>
          <a:bodyPr vert="horz" lIns="81378" tIns="40689" rIns="81378" bIns="4068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20615" y="3837357"/>
            <a:ext cx="4560570" cy="220428"/>
          </a:xfrm>
          <a:prstGeom prst="rect">
            <a:avLst/>
          </a:prstGeom>
        </p:spPr>
        <p:txBody>
          <a:bodyPr vert="horz" lIns="81378" tIns="40689" rIns="81378" bIns="4068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321303" y="3837357"/>
            <a:ext cx="3360421" cy="220428"/>
          </a:xfrm>
          <a:prstGeom prst="rect">
            <a:avLst/>
          </a:prstGeom>
        </p:spPr>
        <p:txBody>
          <a:bodyPr vert="horz" lIns="81378" tIns="40689" rIns="81378" bIns="4068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378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168" indent="-305168" algn="l" defTabSz="8137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1196" indent="-254306" algn="l" defTabSz="81378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224" indent="-203444" algn="l" defTabSz="81378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4114" indent="-203444" algn="l" defTabSz="81378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1003" indent="-203444" algn="l" defTabSz="81378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7893" indent="-203444" algn="l" defTabSz="81378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4783" indent="-203444" algn="l" defTabSz="81378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1673" indent="-203444" algn="l" defTabSz="81378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8562" indent="-203444" algn="l" defTabSz="81378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890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780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0669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7559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4449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339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8228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5118" algn="l" defTabSz="8137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Forma 100"/>
          <p:cNvCxnSpPr/>
          <p:nvPr/>
        </p:nvCxnSpPr>
        <p:spPr>
          <a:xfrm rot="5400000" flipH="1" flipV="1">
            <a:off x="11460205" y="2742616"/>
            <a:ext cx="2301938" cy="222407"/>
          </a:xfrm>
          <a:prstGeom prst="bentConnector3">
            <a:avLst>
              <a:gd name="adj1" fmla="val 99654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/>
          <p:nvPr/>
        </p:nvCxnSpPr>
        <p:spPr>
          <a:xfrm rot="10800000" flipV="1">
            <a:off x="12278033" y="1709199"/>
            <a:ext cx="253766" cy="1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ângulo 178"/>
          <p:cNvSpPr/>
          <p:nvPr/>
        </p:nvSpPr>
        <p:spPr>
          <a:xfrm>
            <a:off x="1414766" y="943699"/>
            <a:ext cx="982966" cy="989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CPU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0" name="Retângulo 179"/>
          <p:cNvSpPr/>
          <p:nvPr/>
        </p:nvSpPr>
        <p:spPr>
          <a:xfrm>
            <a:off x="902096" y="1937654"/>
            <a:ext cx="991580" cy="99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1" name="Retângulo 180"/>
          <p:cNvSpPr/>
          <p:nvPr/>
        </p:nvSpPr>
        <p:spPr>
          <a:xfrm>
            <a:off x="1893675" y="1933118"/>
            <a:ext cx="996087" cy="100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2" name="Retângulo 181"/>
          <p:cNvSpPr/>
          <p:nvPr/>
        </p:nvSpPr>
        <p:spPr>
          <a:xfrm>
            <a:off x="576164" y="787510"/>
            <a:ext cx="2844680" cy="2360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3" name="CaixaDeTexto 182"/>
          <p:cNvSpPr txBox="1"/>
          <p:nvPr/>
        </p:nvSpPr>
        <p:spPr>
          <a:xfrm>
            <a:off x="2823773" y="72938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CORE</a:t>
            </a:r>
          </a:p>
        </p:txBody>
      </p:sp>
      <p:sp>
        <p:nvSpPr>
          <p:cNvPr id="184" name="Retângulo 183"/>
          <p:cNvSpPr/>
          <p:nvPr/>
        </p:nvSpPr>
        <p:spPr>
          <a:xfrm>
            <a:off x="9793323" y="1348957"/>
            <a:ext cx="2484710" cy="157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 &amp; DATA 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12722378" y="1348957"/>
            <a:ext cx="1196914" cy="157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PTAG 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6" name="Retângulo 185"/>
          <p:cNvSpPr/>
          <p:nvPr/>
        </p:nvSpPr>
        <p:spPr>
          <a:xfrm>
            <a:off x="9795583" y="1610896"/>
            <a:ext cx="2482450" cy="24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TRADITIONAL CACHE LINE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7" name="Retângulo 186"/>
          <p:cNvSpPr/>
          <p:nvPr/>
        </p:nvSpPr>
        <p:spPr>
          <a:xfrm>
            <a:off x="12722378" y="1609311"/>
            <a:ext cx="1196914" cy="24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4662285" y="787511"/>
            <a:ext cx="2891447" cy="2293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9" name="CaixaDeTexto 188"/>
          <p:cNvSpPr txBox="1"/>
          <p:nvPr/>
        </p:nvSpPr>
        <p:spPr>
          <a:xfrm>
            <a:off x="5104668" y="741722"/>
            <a:ext cx="251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MEM CTRL</a:t>
            </a:r>
          </a:p>
        </p:txBody>
      </p:sp>
      <p:sp>
        <p:nvSpPr>
          <p:cNvPr id="190" name="Retângulo 189"/>
          <p:cNvSpPr/>
          <p:nvPr/>
        </p:nvSpPr>
        <p:spPr>
          <a:xfrm>
            <a:off x="5136955" y="2285030"/>
            <a:ext cx="2007180" cy="64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PTAG-GEN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1" name="Conector de seta reta 190"/>
          <p:cNvCxnSpPr/>
          <p:nvPr/>
        </p:nvCxnSpPr>
        <p:spPr>
          <a:xfrm>
            <a:off x="200703" y="3639664"/>
            <a:ext cx="13977843" cy="14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/>
          <p:cNvSpPr txBox="1"/>
          <p:nvPr/>
        </p:nvSpPr>
        <p:spPr>
          <a:xfrm>
            <a:off x="12715069" y="3287024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MEMORY BUS</a:t>
            </a:r>
            <a:endParaRPr lang="pt-BR" dirty="0"/>
          </a:p>
        </p:txBody>
      </p:sp>
      <p:sp>
        <p:nvSpPr>
          <p:cNvPr id="193" name="Trapezóide 192"/>
          <p:cNvSpPr/>
          <p:nvPr/>
        </p:nvSpPr>
        <p:spPr>
          <a:xfrm rot="16200000">
            <a:off x="4534884" y="1248826"/>
            <a:ext cx="1001747" cy="37950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CMP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>
            <a:off x="2474660" y="2950048"/>
            <a:ext cx="0" cy="10424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4"/>
          <p:cNvCxnSpPr/>
          <p:nvPr/>
        </p:nvCxnSpPr>
        <p:spPr>
          <a:xfrm flipV="1">
            <a:off x="1336055" y="2941231"/>
            <a:ext cx="1927" cy="684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Forma 136"/>
          <p:cNvCxnSpPr/>
          <p:nvPr/>
        </p:nvCxnSpPr>
        <p:spPr>
          <a:xfrm rot="10800000">
            <a:off x="7144135" y="2606236"/>
            <a:ext cx="1280901" cy="1039968"/>
          </a:xfrm>
          <a:prstGeom prst="bentConnector3">
            <a:avLst>
              <a:gd name="adj1" fmla="val -566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de seta reta 196"/>
          <p:cNvCxnSpPr/>
          <p:nvPr/>
        </p:nvCxnSpPr>
        <p:spPr>
          <a:xfrm>
            <a:off x="182978" y="4001618"/>
            <a:ext cx="13995568" cy="31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12714808" y="3646204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ADDRESS BUS</a:t>
            </a:r>
            <a:endParaRPr lang="pt-BR" dirty="0"/>
          </a:p>
        </p:txBody>
      </p:sp>
      <p:cxnSp>
        <p:nvCxnSpPr>
          <p:cNvPr id="199" name="Conector de seta reta 198"/>
          <p:cNvCxnSpPr/>
          <p:nvPr/>
        </p:nvCxnSpPr>
        <p:spPr>
          <a:xfrm>
            <a:off x="1486639" y="2942020"/>
            <a:ext cx="0" cy="1062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/>
          <p:cNvSpPr txBox="1"/>
          <p:nvPr/>
        </p:nvSpPr>
        <p:spPr>
          <a:xfrm>
            <a:off x="8432109" y="3301270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CACHE LINE</a:t>
            </a:r>
            <a:endParaRPr lang="pt-BR" dirty="0"/>
          </a:p>
        </p:txBody>
      </p:sp>
      <p:cxnSp>
        <p:nvCxnSpPr>
          <p:cNvPr id="201" name="Conector de seta reta 200"/>
          <p:cNvCxnSpPr/>
          <p:nvPr/>
        </p:nvCxnSpPr>
        <p:spPr>
          <a:xfrm flipH="1">
            <a:off x="2316735" y="2950045"/>
            <a:ext cx="5" cy="7114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201"/>
          <p:cNvCxnSpPr/>
          <p:nvPr/>
        </p:nvCxnSpPr>
        <p:spPr>
          <a:xfrm>
            <a:off x="10074315" y="1856967"/>
            <a:ext cx="0" cy="18136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/>
          <p:cNvSpPr txBox="1"/>
          <p:nvPr/>
        </p:nvSpPr>
        <p:spPr>
          <a:xfrm>
            <a:off x="3549860" y="2145108"/>
            <a:ext cx="95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ADDRESS</a:t>
            </a:r>
            <a:endParaRPr lang="pt-BR" dirty="0"/>
          </a:p>
        </p:txBody>
      </p:sp>
      <p:sp>
        <p:nvSpPr>
          <p:cNvPr id="204" name="CaixaDeTexto 203"/>
          <p:cNvSpPr txBox="1"/>
          <p:nvPr/>
        </p:nvSpPr>
        <p:spPr>
          <a:xfrm>
            <a:off x="3507098" y="1141030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PTAG-NMI</a:t>
            </a:r>
            <a:endParaRPr lang="pt-BR" b="1" dirty="0"/>
          </a:p>
        </p:txBody>
      </p:sp>
      <p:sp>
        <p:nvSpPr>
          <p:cNvPr id="205" name="CaixaDeTexto 204"/>
          <p:cNvSpPr txBox="1"/>
          <p:nvPr/>
        </p:nvSpPr>
        <p:spPr>
          <a:xfrm>
            <a:off x="12779963" y="103880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PTAG BUS</a:t>
            </a:r>
            <a:endParaRPr lang="pt-BR" dirty="0"/>
          </a:p>
        </p:txBody>
      </p:sp>
      <p:cxnSp>
        <p:nvCxnSpPr>
          <p:cNvPr id="206" name="Conector angulado 205"/>
          <p:cNvCxnSpPr/>
          <p:nvPr/>
        </p:nvCxnSpPr>
        <p:spPr>
          <a:xfrm rot="10800000">
            <a:off x="5211799" y="1789102"/>
            <a:ext cx="512019" cy="495928"/>
          </a:xfrm>
          <a:prstGeom prst="bentConnector3">
            <a:avLst>
              <a:gd name="adj1" fmla="val -115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/>
          <p:cNvCxnSpPr/>
          <p:nvPr/>
        </p:nvCxnSpPr>
        <p:spPr>
          <a:xfrm>
            <a:off x="12959635" y="118997"/>
            <a:ext cx="0" cy="149189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tângulo 207"/>
          <p:cNvSpPr/>
          <p:nvPr/>
        </p:nvSpPr>
        <p:spPr>
          <a:xfrm>
            <a:off x="251082" y="399621"/>
            <a:ext cx="7669898" cy="29956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9" name="CaixaDeTexto 208"/>
          <p:cNvSpPr txBox="1"/>
          <p:nvPr/>
        </p:nvSpPr>
        <p:spPr>
          <a:xfrm>
            <a:off x="5438159" y="345106"/>
            <a:ext cx="251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ON-CHIP</a:t>
            </a:r>
          </a:p>
        </p:txBody>
      </p:sp>
      <p:cxnSp>
        <p:nvCxnSpPr>
          <p:cNvPr id="210" name="Conector de seta reta 209"/>
          <p:cNvCxnSpPr>
            <a:stCxn id="193" idx="0"/>
            <a:endCxn id="179" idx="3"/>
          </p:cNvCxnSpPr>
          <p:nvPr/>
        </p:nvCxnSpPr>
        <p:spPr>
          <a:xfrm flipH="1" flipV="1">
            <a:off x="2397732" y="1438409"/>
            <a:ext cx="2448272" cy="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/>
          <p:nvPr/>
        </p:nvCxnSpPr>
        <p:spPr>
          <a:xfrm>
            <a:off x="182978" y="100710"/>
            <a:ext cx="13995568" cy="31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de seta reta 211"/>
          <p:cNvCxnSpPr/>
          <p:nvPr/>
        </p:nvCxnSpPr>
        <p:spPr>
          <a:xfrm>
            <a:off x="3420844" y="2468221"/>
            <a:ext cx="1716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102"/>
          <p:cNvSpPr txBox="1"/>
          <p:nvPr/>
        </p:nvSpPr>
        <p:spPr>
          <a:xfrm>
            <a:off x="3477852" y="2730932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CACHE LINE</a:t>
            </a:r>
            <a:endParaRPr lang="pt-BR" dirty="0"/>
          </a:p>
        </p:txBody>
      </p:sp>
      <p:sp>
        <p:nvSpPr>
          <p:cNvPr id="216" name="CaixaDeTexto 105"/>
          <p:cNvSpPr txBox="1"/>
          <p:nvPr/>
        </p:nvSpPr>
        <p:spPr>
          <a:xfrm>
            <a:off x="5121812" y="72926"/>
            <a:ext cx="619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PTAG</a:t>
            </a:r>
            <a:endParaRPr lang="pt-BR" dirty="0"/>
          </a:p>
        </p:txBody>
      </p:sp>
      <p:cxnSp>
        <p:nvCxnSpPr>
          <p:cNvPr id="217" name="Conector angulado 216"/>
          <p:cNvCxnSpPr/>
          <p:nvPr/>
        </p:nvCxnSpPr>
        <p:spPr>
          <a:xfrm rot="5400000">
            <a:off x="4954815" y="376290"/>
            <a:ext cx="1012891" cy="498305"/>
          </a:xfrm>
          <a:prstGeom prst="bentConnector3">
            <a:avLst>
              <a:gd name="adj1" fmla="val 998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/>
          <p:cNvCxnSpPr/>
          <p:nvPr/>
        </p:nvCxnSpPr>
        <p:spPr>
          <a:xfrm>
            <a:off x="3405844" y="2775891"/>
            <a:ext cx="1716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105"/>
          <p:cNvSpPr txBox="1"/>
          <p:nvPr/>
        </p:nvSpPr>
        <p:spPr>
          <a:xfrm>
            <a:off x="5688732" y="1928510"/>
            <a:ext cx="619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PTAG</a:t>
            </a:r>
            <a:endParaRPr lang="pt-BR" dirty="0"/>
          </a:p>
        </p:txBody>
      </p:sp>
      <p:cxnSp>
        <p:nvCxnSpPr>
          <p:cNvPr id="230" name="Conector de seta reta 229"/>
          <p:cNvCxnSpPr/>
          <p:nvPr/>
        </p:nvCxnSpPr>
        <p:spPr>
          <a:xfrm flipV="1">
            <a:off x="6264796" y="118997"/>
            <a:ext cx="0" cy="2176247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</Words>
  <Application>Microsoft Office PowerPoint</Application>
  <PresentationFormat>Personalizar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Slide 1</vt:lpstr>
    </vt:vector>
  </TitlesOfParts>
  <Company>Ada Virtual Machine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User</cp:lastModifiedBy>
  <cp:revision>61</cp:revision>
  <dcterms:created xsi:type="dcterms:W3CDTF">2014-08-04T15:02:05Z</dcterms:created>
  <dcterms:modified xsi:type="dcterms:W3CDTF">2016-02-15T16:37:16Z</dcterms:modified>
</cp:coreProperties>
</file>