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601575" cy="467995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876" y="-1026"/>
      </p:cViewPr>
      <p:guideLst>
        <p:guide orient="horz" pos="1474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9" y="1453819"/>
            <a:ext cx="10711339" cy="1003156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9" y="2651975"/>
            <a:ext cx="8821104" cy="11959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DEAE-5B3B-47F1-A23B-C3622697ECBB}" type="datetimeFigureOut">
              <a:rPr lang="pt-BR" smtClean="0"/>
              <a:pPr/>
              <a:t>29/1/2017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944C-1C97-4ECA-9EA2-A617FC759F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DEAE-5B3B-47F1-A23B-C3622697ECBB}" type="datetimeFigureOut">
              <a:rPr lang="pt-BR" smtClean="0"/>
              <a:pPr/>
              <a:t>29/1/2017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944C-1C97-4ECA-9EA2-A617FC759F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792292" y="147336"/>
            <a:ext cx="3349480" cy="314488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43843" y="147336"/>
            <a:ext cx="9838418" cy="314488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DEAE-5B3B-47F1-A23B-C3622697ECBB}" type="datetimeFigureOut">
              <a:rPr lang="pt-BR" smtClean="0"/>
              <a:pPr/>
              <a:t>29/1/2017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944C-1C97-4ECA-9EA2-A617FC759F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DEAE-5B3B-47F1-A23B-C3622697ECBB}" type="datetimeFigureOut">
              <a:rPr lang="pt-BR" smtClean="0"/>
              <a:pPr/>
              <a:t>29/1/2017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944C-1C97-4ECA-9EA2-A617FC759F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9" y="3007302"/>
            <a:ext cx="10711339" cy="929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9" y="1983564"/>
            <a:ext cx="10711339" cy="10237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DEAE-5B3B-47F1-A23B-C3622697ECBB}" type="datetimeFigureOut">
              <a:rPr lang="pt-BR" smtClean="0"/>
              <a:pPr/>
              <a:t>29/1/2017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944C-1C97-4ECA-9EA2-A617FC759F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43844" y="860160"/>
            <a:ext cx="6593949" cy="24320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547819" y="860160"/>
            <a:ext cx="6593949" cy="24320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DEAE-5B3B-47F1-A23B-C3622697ECBB}" type="datetimeFigureOut">
              <a:rPr lang="pt-BR" smtClean="0"/>
              <a:pPr/>
              <a:t>29/1/2017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944C-1C97-4ECA-9EA2-A617FC759F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2" y="187416"/>
            <a:ext cx="11341419" cy="779992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81" y="1047574"/>
            <a:ext cx="5567884" cy="436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81" y="1484152"/>
            <a:ext cx="5567884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8" y="1047574"/>
            <a:ext cx="5570073" cy="436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8" y="1484152"/>
            <a:ext cx="5570073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DEAE-5B3B-47F1-A23B-C3622697ECBB}" type="datetimeFigureOut">
              <a:rPr lang="pt-BR" smtClean="0"/>
              <a:pPr/>
              <a:t>29/1/2017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944C-1C97-4ECA-9EA2-A617FC759F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DEAE-5B3B-47F1-A23B-C3622697ECBB}" type="datetimeFigureOut">
              <a:rPr lang="pt-BR" smtClean="0"/>
              <a:pPr/>
              <a:t>29/1/2017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944C-1C97-4ECA-9EA2-A617FC759F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DEAE-5B3B-47F1-A23B-C3622697ECBB}" type="datetimeFigureOut">
              <a:rPr lang="pt-BR" smtClean="0"/>
              <a:pPr/>
              <a:t>29/1/2017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944C-1C97-4ECA-9EA2-A617FC759F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186334"/>
            <a:ext cx="4145832" cy="7929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9" y="186335"/>
            <a:ext cx="7044631" cy="39942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79" y="979324"/>
            <a:ext cx="4145832" cy="32012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DEAE-5B3B-47F1-A23B-C3622697ECBB}" type="datetimeFigureOut">
              <a:rPr lang="pt-BR" smtClean="0"/>
              <a:pPr/>
              <a:t>29/1/2017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944C-1C97-4ECA-9EA2-A617FC759F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3275967"/>
            <a:ext cx="7560945" cy="386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418162"/>
            <a:ext cx="7560945" cy="28079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3662713"/>
            <a:ext cx="7560945" cy="5492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DEAE-5B3B-47F1-A23B-C3622697ECBB}" type="datetimeFigureOut">
              <a:rPr lang="pt-BR" smtClean="0"/>
              <a:pPr/>
              <a:t>29/1/2017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944C-1C97-4ECA-9EA2-A617FC759F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82" y="187416"/>
            <a:ext cx="11341419" cy="77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82" y="1091991"/>
            <a:ext cx="11341419" cy="30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80" y="4337622"/>
            <a:ext cx="2940368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4DEAE-5B3B-47F1-A23B-C3622697ECBB}" type="datetimeFigureOut">
              <a:rPr lang="pt-BR" smtClean="0"/>
              <a:pPr/>
              <a:t>29/1/2017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9" y="4337622"/>
            <a:ext cx="399049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33" y="4337622"/>
            <a:ext cx="2940368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B944C-1C97-4ECA-9EA2-A617FC759F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Conector reto 74"/>
          <p:cNvCxnSpPr/>
          <p:nvPr/>
        </p:nvCxnSpPr>
        <p:spPr>
          <a:xfrm>
            <a:off x="3420132" y="-4326"/>
            <a:ext cx="0" cy="4684276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ângulo 75"/>
          <p:cNvSpPr/>
          <p:nvPr/>
        </p:nvSpPr>
        <p:spPr>
          <a:xfrm>
            <a:off x="5142545" y="1107102"/>
            <a:ext cx="1265919" cy="1090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ECC</a:t>
            </a:r>
          </a:p>
          <a:p>
            <a:pPr algn="ctr"/>
            <a:r>
              <a:rPr lang="pt-BR" sz="2400" dirty="0" err="1" smtClean="0">
                <a:solidFill>
                  <a:schemeClr val="tx1"/>
                </a:solidFill>
              </a:rPr>
              <a:t>Dec</a:t>
            </a:r>
            <a:r>
              <a:rPr lang="pt-BR" sz="2400" dirty="0" smtClean="0">
                <a:solidFill>
                  <a:schemeClr val="tx1"/>
                </a:solidFill>
              </a:rPr>
              <a:t>/</a:t>
            </a:r>
            <a:r>
              <a:rPr lang="pt-BR" sz="2400" dirty="0" err="1" smtClean="0">
                <a:solidFill>
                  <a:schemeClr val="tx1"/>
                </a:solidFill>
              </a:rPr>
              <a:t>Enc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77" name="Conector angulado 166"/>
          <p:cNvCxnSpPr>
            <a:endCxn id="88" idx="4"/>
          </p:cNvCxnSpPr>
          <p:nvPr/>
        </p:nvCxnSpPr>
        <p:spPr>
          <a:xfrm flipV="1">
            <a:off x="3023605" y="1830891"/>
            <a:ext cx="4860936" cy="82913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stCxn id="76" idx="1"/>
            <a:endCxn id="84" idx="6"/>
          </p:cNvCxnSpPr>
          <p:nvPr/>
        </p:nvCxnSpPr>
        <p:spPr>
          <a:xfrm flipH="1">
            <a:off x="3960192" y="1652220"/>
            <a:ext cx="1182353" cy="117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/>
          <p:nvPr/>
        </p:nvCxnSpPr>
        <p:spPr>
          <a:xfrm>
            <a:off x="7488584" y="-4971"/>
            <a:ext cx="0" cy="4684921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do 35"/>
          <p:cNvCxnSpPr>
            <a:endCxn id="84" idx="0"/>
          </p:cNvCxnSpPr>
          <p:nvPr/>
        </p:nvCxnSpPr>
        <p:spPr>
          <a:xfrm>
            <a:off x="2015976" y="1116161"/>
            <a:ext cx="1764196" cy="357213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stCxn id="88" idx="2"/>
            <a:endCxn id="76" idx="3"/>
          </p:cNvCxnSpPr>
          <p:nvPr/>
        </p:nvCxnSpPr>
        <p:spPr>
          <a:xfrm flipH="1">
            <a:off x="6408464" y="1650871"/>
            <a:ext cx="1296057" cy="134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88" idx="6"/>
          </p:cNvCxnSpPr>
          <p:nvPr/>
        </p:nvCxnSpPr>
        <p:spPr>
          <a:xfrm flipH="1">
            <a:off x="8064561" y="1650871"/>
            <a:ext cx="129623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upo 82"/>
          <p:cNvGrpSpPr/>
          <p:nvPr/>
        </p:nvGrpSpPr>
        <p:grpSpPr>
          <a:xfrm>
            <a:off x="3600152" y="1473374"/>
            <a:ext cx="360040" cy="360040"/>
            <a:chOff x="4932945" y="719795"/>
            <a:chExt cx="360040" cy="360040"/>
          </a:xfrm>
        </p:grpSpPr>
        <p:sp>
          <p:nvSpPr>
            <p:cNvPr id="84" name="Elipse 83"/>
            <p:cNvSpPr/>
            <p:nvPr/>
          </p:nvSpPr>
          <p:spPr>
            <a:xfrm>
              <a:off x="4932945" y="719795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5" name="Conector reto 84"/>
            <p:cNvCxnSpPr>
              <a:stCxn id="84" idx="0"/>
              <a:endCxn id="84" idx="4"/>
            </p:cNvCxnSpPr>
            <p:nvPr/>
          </p:nvCxnSpPr>
          <p:spPr>
            <a:xfrm>
              <a:off x="5112965" y="719795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>
              <a:stCxn id="84" idx="2"/>
              <a:endCxn id="84" idx="6"/>
            </p:cNvCxnSpPr>
            <p:nvPr/>
          </p:nvCxnSpPr>
          <p:spPr>
            <a:xfrm>
              <a:off x="4932945" y="899815"/>
              <a:ext cx="360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>
            <a:off x="7704521" y="1470851"/>
            <a:ext cx="360040" cy="360040"/>
            <a:chOff x="4932945" y="719795"/>
            <a:chExt cx="360040" cy="360040"/>
          </a:xfrm>
        </p:grpSpPr>
        <p:sp>
          <p:nvSpPr>
            <p:cNvPr id="88" name="Elipse 87"/>
            <p:cNvSpPr/>
            <p:nvPr/>
          </p:nvSpPr>
          <p:spPr>
            <a:xfrm>
              <a:off x="4932945" y="719795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9" name="Conector reto 88"/>
            <p:cNvCxnSpPr>
              <a:stCxn id="88" idx="0"/>
              <a:endCxn id="88" idx="4"/>
            </p:cNvCxnSpPr>
            <p:nvPr/>
          </p:nvCxnSpPr>
          <p:spPr>
            <a:xfrm>
              <a:off x="5112965" y="719795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stCxn id="88" idx="2"/>
              <a:endCxn id="88" idx="6"/>
            </p:cNvCxnSpPr>
            <p:nvPr/>
          </p:nvCxnSpPr>
          <p:spPr>
            <a:xfrm>
              <a:off x="4932945" y="899815"/>
              <a:ext cx="360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CaixaDeTexto 90"/>
          <p:cNvSpPr txBox="1"/>
          <p:nvPr/>
        </p:nvSpPr>
        <p:spPr>
          <a:xfrm>
            <a:off x="2232248" y="2389475"/>
            <a:ext cx="133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h</a:t>
            </a:r>
            <a:endParaRPr lang="pt-BR" sz="2400" i="1" dirty="0">
              <a:latin typeface="CMU Serif" pitchFamily="2" charset="0"/>
              <a:ea typeface="CMU Serif" pitchFamily="2" charset="0"/>
              <a:cs typeface="CMU Serif" pitchFamily="2" charset="0"/>
            </a:endParaRPr>
          </a:p>
        </p:txBody>
      </p:sp>
      <p:cxnSp>
        <p:nvCxnSpPr>
          <p:cNvPr id="92" name="Conector de seta reta 91"/>
          <p:cNvCxnSpPr>
            <a:stCxn id="84" idx="4"/>
          </p:cNvCxnSpPr>
          <p:nvPr/>
        </p:nvCxnSpPr>
        <p:spPr>
          <a:xfrm>
            <a:off x="3780172" y="1833414"/>
            <a:ext cx="0" cy="82661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tângulo 92"/>
          <p:cNvSpPr/>
          <p:nvPr/>
        </p:nvSpPr>
        <p:spPr>
          <a:xfrm>
            <a:off x="575816" y="687171"/>
            <a:ext cx="1439677" cy="184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smtClean="0">
                <a:solidFill>
                  <a:schemeClr val="tx1"/>
                </a:solidFill>
              </a:rPr>
              <a:t>PUFs</a:t>
            </a:r>
            <a:endParaRPr lang="pt-BR" sz="2400" dirty="0" smtClean="0">
              <a:solidFill>
                <a:schemeClr val="tx1"/>
              </a:solidFill>
            </a:endParaRPr>
          </a:p>
        </p:txBody>
      </p:sp>
      <p:sp>
        <p:nvSpPr>
          <p:cNvPr id="94" name="CaixaDeTexto 93"/>
          <p:cNvSpPr txBox="1"/>
          <p:nvPr/>
        </p:nvSpPr>
        <p:spPr>
          <a:xfrm>
            <a:off x="2240906" y="733291"/>
            <a:ext cx="133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k’</a:t>
            </a:r>
            <a:endParaRPr lang="pt-BR" sz="2400" dirty="0">
              <a:latin typeface="+mj-lt"/>
              <a:ea typeface="CMU Serif" pitchFamily="2" charset="0"/>
              <a:cs typeface="CMU Serif" pitchFamily="2" charset="0"/>
            </a:endParaRPr>
          </a:p>
        </p:txBody>
      </p:sp>
      <p:cxnSp>
        <p:nvCxnSpPr>
          <p:cNvPr id="95" name="Conector de seta reta 94"/>
          <p:cNvCxnSpPr/>
          <p:nvPr/>
        </p:nvCxnSpPr>
        <p:spPr>
          <a:xfrm flipH="1">
            <a:off x="-72170" y="1103272"/>
            <a:ext cx="64798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38"/>
          <p:cNvSpPr txBox="1"/>
          <p:nvPr/>
        </p:nvSpPr>
        <p:spPr>
          <a:xfrm>
            <a:off x="-395957" y="667670"/>
            <a:ext cx="1223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 smtClean="0">
                <a:latin typeface="CMU Serif"/>
                <a:ea typeface="CMU Serif" pitchFamily="2" charset="0"/>
                <a:cs typeface="CMU Serif" pitchFamily="2" charset="0"/>
              </a:rPr>
              <a:t>A</a:t>
            </a:r>
            <a:endParaRPr lang="pt-BR" sz="2400" i="1" dirty="0">
              <a:latin typeface="CMU Serif"/>
              <a:ea typeface="CMU Serif" pitchFamily="2" charset="0"/>
              <a:cs typeface="CMU Serif" pitchFamily="2" charset="0"/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647824" y="2988047"/>
            <a:ext cx="1265919" cy="1090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ECC</a:t>
            </a:r>
          </a:p>
          <a:p>
            <a:pPr algn="ctr"/>
            <a:r>
              <a:rPr lang="pt-BR" sz="2400" dirty="0" err="1" smtClean="0">
                <a:solidFill>
                  <a:schemeClr val="tx1"/>
                </a:solidFill>
              </a:rPr>
              <a:t>Encoder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98" name="Conector de seta reta 97"/>
          <p:cNvCxnSpPr/>
          <p:nvPr/>
        </p:nvCxnSpPr>
        <p:spPr>
          <a:xfrm flipH="1">
            <a:off x="-162" y="3855697"/>
            <a:ext cx="64798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angulado 166"/>
          <p:cNvCxnSpPr>
            <a:stCxn id="97" idx="3"/>
            <a:endCxn id="84" idx="2"/>
          </p:cNvCxnSpPr>
          <p:nvPr/>
        </p:nvCxnSpPr>
        <p:spPr>
          <a:xfrm flipV="1">
            <a:off x="1913743" y="1653394"/>
            <a:ext cx="1686409" cy="18797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Objeto 99"/>
          <p:cNvGraphicFramePr>
            <a:graphicFrameLocks noChangeAspect="1"/>
          </p:cNvGraphicFramePr>
          <p:nvPr/>
        </p:nvGraphicFramePr>
        <p:xfrm>
          <a:off x="143768" y="3564111"/>
          <a:ext cx="336550" cy="284162"/>
        </p:xfrm>
        <a:graphic>
          <a:graphicData uri="http://schemas.openxmlformats.org/presentationml/2006/ole">
            <p:oleObj spid="_x0000_s1040" name="Equação" r:id="rId3" imgW="164880" imgH="139680" progId="Equation.3">
              <p:embed/>
            </p:oleObj>
          </a:graphicData>
        </a:graphic>
      </p:graphicFrame>
      <p:sp>
        <p:nvSpPr>
          <p:cNvPr id="101" name="CaixaDeTexto 100"/>
          <p:cNvSpPr txBox="1"/>
          <p:nvPr/>
        </p:nvSpPr>
        <p:spPr>
          <a:xfrm>
            <a:off x="3888184" y="1187847"/>
            <a:ext cx="133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c’</a:t>
            </a:r>
            <a:r>
              <a:rPr lang="pt-BR" sz="24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⊕</a:t>
            </a:r>
            <a:r>
              <a:rPr lang="pt-BR" sz="24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c</a:t>
            </a:r>
            <a:r>
              <a:rPr lang="pt-BR" sz="2400" i="1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m</a:t>
            </a:r>
            <a:endParaRPr lang="pt-BR" sz="2400" baseline="-25000" dirty="0">
              <a:latin typeface="+mj-lt"/>
              <a:ea typeface="CMU Serif" pitchFamily="2" charset="0"/>
              <a:cs typeface="CMU Serif" pitchFamily="2" charset="0"/>
            </a:endParaRPr>
          </a:p>
        </p:txBody>
      </p:sp>
      <p:sp>
        <p:nvSpPr>
          <p:cNvPr id="102" name="CaixaDeTexto 101"/>
          <p:cNvSpPr txBox="1"/>
          <p:nvPr/>
        </p:nvSpPr>
        <p:spPr>
          <a:xfrm>
            <a:off x="6336456" y="1187847"/>
            <a:ext cx="133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c</a:t>
            </a:r>
            <a:r>
              <a:rPr lang="pt-BR" sz="24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⊕</a:t>
            </a:r>
            <a:r>
              <a:rPr lang="pt-BR" sz="24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m</a:t>
            </a:r>
            <a:endParaRPr lang="pt-BR" sz="2400" baseline="-25000" dirty="0">
              <a:latin typeface="+mj-lt"/>
              <a:ea typeface="CMU Serif" pitchFamily="2" charset="0"/>
              <a:cs typeface="CMU Serif" pitchFamily="2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7992640" y="1187847"/>
            <a:ext cx="133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k</a:t>
            </a:r>
            <a:r>
              <a:rPr lang="pt-BR" sz="24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⊕</a:t>
            </a:r>
            <a:r>
              <a:rPr lang="pt-BR" sz="24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m</a:t>
            </a:r>
            <a:endParaRPr lang="pt-BR" sz="2400" baseline="-25000" dirty="0">
              <a:latin typeface="+mj-lt"/>
              <a:ea typeface="CMU Serif" pitchFamily="2" charset="0"/>
              <a:cs typeface="CMU Serif" pitchFamily="2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1620267" y="3060055"/>
            <a:ext cx="133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c</a:t>
            </a:r>
            <a:r>
              <a:rPr lang="pt-BR" sz="2400" i="1" baseline="-250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m</a:t>
            </a:r>
            <a:endParaRPr lang="pt-BR" sz="2400" baseline="-25000" dirty="0">
              <a:latin typeface="+mj-lt"/>
              <a:ea typeface="CMU Serif" pitchFamily="2" charset="0"/>
              <a:cs typeface="CMU Serif" pitchFamily="2" charset="0"/>
            </a:endParaRPr>
          </a:p>
        </p:txBody>
      </p:sp>
      <p:sp>
        <p:nvSpPr>
          <p:cNvPr id="105" name="Elipse 104"/>
          <p:cNvSpPr/>
          <p:nvPr/>
        </p:nvSpPr>
        <p:spPr>
          <a:xfrm>
            <a:off x="1712938" y="35868"/>
            <a:ext cx="513358" cy="5133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Elipse 105"/>
          <p:cNvSpPr/>
          <p:nvPr/>
        </p:nvSpPr>
        <p:spPr>
          <a:xfrm>
            <a:off x="8913738" y="45170"/>
            <a:ext cx="513358" cy="5133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Elipse 106"/>
          <p:cNvSpPr/>
          <p:nvPr/>
        </p:nvSpPr>
        <p:spPr>
          <a:xfrm>
            <a:off x="5316014" y="45170"/>
            <a:ext cx="513358" cy="5133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8" name="Retângulo 107"/>
          <p:cNvSpPr/>
          <p:nvPr/>
        </p:nvSpPr>
        <p:spPr>
          <a:xfrm>
            <a:off x="9324801" y="1115839"/>
            <a:ext cx="1265919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Linear</a:t>
            </a:r>
          </a:p>
          <a:p>
            <a:pPr algn="ctr"/>
            <a:r>
              <a:rPr lang="pt-BR" sz="2400" dirty="0" err="1" smtClean="0">
                <a:solidFill>
                  <a:schemeClr val="tx1"/>
                </a:solidFill>
              </a:rPr>
              <a:t>Hash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109" name="Conector reto 108"/>
          <p:cNvCxnSpPr/>
          <p:nvPr/>
        </p:nvCxnSpPr>
        <p:spPr>
          <a:xfrm>
            <a:off x="10765283" y="0"/>
            <a:ext cx="0" cy="4684921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/>
          <p:cNvSpPr txBox="1"/>
          <p:nvPr/>
        </p:nvSpPr>
        <p:spPr>
          <a:xfrm>
            <a:off x="11053315" y="3306559"/>
            <a:ext cx="133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H(m</a:t>
            </a:r>
            <a:r>
              <a:rPr lang="pt-BR" sz="24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)</a:t>
            </a:r>
            <a:endParaRPr lang="pt-BR" sz="2400" baseline="-25000" dirty="0">
              <a:latin typeface="+mj-lt"/>
              <a:ea typeface="CMU Serif" pitchFamily="2" charset="0"/>
              <a:cs typeface="CMU Serif" pitchFamily="2" charset="0"/>
            </a:endParaRPr>
          </a:p>
        </p:txBody>
      </p:sp>
      <p:cxnSp>
        <p:nvCxnSpPr>
          <p:cNvPr id="113" name="Conector de seta reta 112"/>
          <p:cNvCxnSpPr/>
          <p:nvPr/>
        </p:nvCxnSpPr>
        <p:spPr>
          <a:xfrm flipH="1">
            <a:off x="10602600" y="1651549"/>
            <a:ext cx="199897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/>
          <p:nvPr/>
        </p:nvCxnSpPr>
        <p:spPr>
          <a:xfrm flipH="1">
            <a:off x="10598663" y="3844523"/>
            <a:ext cx="200291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Elipse 174"/>
          <p:cNvSpPr/>
          <p:nvPr/>
        </p:nvSpPr>
        <p:spPr>
          <a:xfrm>
            <a:off x="11497175" y="45720"/>
            <a:ext cx="513358" cy="5133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4</a:t>
            </a:r>
            <a:endParaRPr lang="pt-BR" sz="2800" dirty="0" smtClean="0">
              <a:solidFill>
                <a:schemeClr val="tx1"/>
              </a:solidFill>
            </a:endParaRPr>
          </a:p>
        </p:txBody>
      </p:sp>
      <p:sp>
        <p:nvSpPr>
          <p:cNvPr id="176" name="CaixaDeTexto 175"/>
          <p:cNvSpPr txBox="1"/>
          <p:nvPr/>
        </p:nvSpPr>
        <p:spPr>
          <a:xfrm>
            <a:off x="10909299" y="1187847"/>
            <a:ext cx="1548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H(k</a:t>
            </a:r>
            <a:r>
              <a:rPr lang="pt-BR" sz="24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 ⊕</a:t>
            </a:r>
            <a:r>
              <a:rPr lang="pt-BR" sz="24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m</a:t>
            </a:r>
            <a:r>
              <a:rPr lang="pt-BR" sz="2400" i="1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)</a:t>
            </a:r>
            <a:endParaRPr lang="pt-BR" sz="2400" baseline="-25000" dirty="0">
              <a:latin typeface="+mj-lt"/>
              <a:ea typeface="CMU Serif" pitchFamily="2" charset="0"/>
              <a:cs typeface="CMU Serif" pitchFamily="2" charset="0"/>
            </a:endParaRPr>
          </a:p>
        </p:txBody>
      </p:sp>
      <p:cxnSp>
        <p:nvCxnSpPr>
          <p:cNvPr id="178" name="Conector angulado 166"/>
          <p:cNvCxnSpPr/>
          <p:nvPr/>
        </p:nvCxnSpPr>
        <p:spPr>
          <a:xfrm flipV="1">
            <a:off x="3780507" y="3852143"/>
            <a:ext cx="5509008" cy="6117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angulado 166"/>
          <p:cNvCxnSpPr/>
          <p:nvPr/>
        </p:nvCxnSpPr>
        <p:spPr>
          <a:xfrm>
            <a:off x="324123" y="3858429"/>
            <a:ext cx="3456384" cy="606544"/>
          </a:xfrm>
          <a:prstGeom prst="bentConnector3">
            <a:avLst>
              <a:gd name="adj1" fmla="val -17"/>
            </a:avLst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</TotalTime>
  <Words>32</Words>
  <Application>Microsoft Office PowerPoint</Application>
  <PresentationFormat>Personalizar</PresentationFormat>
  <Paragraphs>20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Tema do Office</vt:lpstr>
      <vt:lpstr>Equação</vt:lpstr>
      <vt:lpstr>Slide 1</vt:lpstr>
    </vt:vector>
  </TitlesOfParts>
  <Company>Ada Virtual Machine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Virtual User</dc:creator>
  <cp:lastModifiedBy>Virtual User</cp:lastModifiedBy>
  <cp:revision>9</cp:revision>
  <dcterms:created xsi:type="dcterms:W3CDTF">2016-11-05T00:14:20Z</dcterms:created>
  <dcterms:modified xsi:type="dcterms:W3CDTF">2017-01-29T17:10:46Z</dcterms:modified>
</cp:coreProperties>
</file>