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3"/>
  </p:notesMasterIdLst>
  <p:sldIdLst>
    <p:sldId id="256" r:id="rId2"/>
  </p:sldIdLst>
  <p:sldSz cx="9601200" cy="2879725"/>
  <p:notesSz cx="6858000" cy="9144000"/>
  <p:embeddedFontLst>
    <p:embeddedFont>
      <p:font typeface="Calibri" panose="020F0502020204030204" pitchFamily="34" charset="0"/>
      <p:regular r:id="rId4"/>
      <p:bold r:id="rId5"/>
      <p:italic r:id="rId6"/>
      <p:boldItalic r:id="rId7"/>
    </p:embeddedFont>
    <p:embeddedFont>
      <p:font typeface="CMU Serif" panose="02000603000000000000" pitchFamily="2" charset="0"/>
      <p:regular r:id="rId8"/>
      <p:bold r:id="rId9"/>
      <p:italic r:id="rId10"/>
      <p:boldItalic r:id="rId11"/>
    </p:embeddedFont>
  </p:embeddedFontLst>
  <p:defaultTextStyle>
    <a:defPPr>
      <a:defRPr lang="pt-BR"/>
    </a:defPPr>
    <a:lvl1pPr marL="0" algn="l" defTabSz="55473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277368" algn="l" defTabSz="55473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554737" algn="l" defTabSz="55473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832105" algn="l" defTabSz="55473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109473" algn="l" defTabSz="55473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1386841" algn="l" defTabSz="55473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1664209" algn="l" defTabSz="55473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1941578" algn="l" defTabSz="55473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2218946" algn="l" defTabSz="55473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>
        <p:scale>
          <a:sx n="150" d="100"/>
          <a:sy n="150" d="100"/>
        </p:scale>
        <p:origin x="-282" y="-990"/>
      </p:cViewPr>
      <p:guideLst>
        <p:guide orient="horz" pos="908"/>
        <p:guide pos="302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viewProps" Target="view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tableStyles" Target="tableStyles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4BEB22-FF24-4588-A08E-ABF1817076CA}" type="datetimeFigureOut">
              <a:rPr lang="pt-BR" smtClean="0"/>
              <a:pPr/>
              <a:t>10/05/2018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-2286000" y="685800"/>
            <a:ext cx="11430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23CB71-A899-4B83-9491-66738E917E68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43012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554737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1pPr>
    <a:lvl2pPr marL="277368" algn="l" defTabSz="554737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2pPr>
    <a:lvl3pPr marL="554737" algn="l" defTabSz="554737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3pPr>
    <a:lvl4pPr marL="832105" algn="l" defTabSz="554737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4pPr>
    <a:lvl5pPr marL="1109473" algn="l" defTabSz="554737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5pPr>
    <a:lvl6pPr marL="1386841" algn="l" defTabSz="554737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6pPr>
    <a:lvl7pPr marL="1664209" algn="l" defTabSz="554737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7pPr>
    <a:lvl8pPr marL="1941578" algn="l" defTabSz="554737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8pPr>
    <a:lvl9pPr marL="2218946" algn="l" defTabSz="554737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-2286000" y="685800"/>
            <a:ext cx="11430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23CB71-A899-4B83-9491-66738E917E68}" type="slidenum">
              <a:rPr lang="pt-BR" smtClean="0"/>
              <a:pPr/>
              <a:t>1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20102" y="894590"/>
            <a:ext cx="8161021" cy="617274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440185" y="1631848"/>
            <a:ext cx="6720841" cy="73592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773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547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8321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1094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3868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6642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9415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2189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5C342-7917-47B7-82B2-821DA726568C}" type="datetimeFigureOut">
              <a:rPr lang="pt-BR" smtClean="0"/>
              <a:pPr/>
              <a:t>10/05/2018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7BA07-5734-419E-AC89-157145E89F81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5C342-7917-47B7-82B2-821DA726568C}" type="datetimeFigureOut">
              <a:rPr lang="pt-BR" smtClean="0"/>
              <a:pPr/>
              <a:t>10/05/2018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7BA07-5734-419E-AC89-157145E89F81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960875" y="115329"/>
            <a:ext cx="2160270" cy="2457100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80070" y="115329"/>
            <a:ext cx="6320789" cy="2457100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5C342-7917-47B7-82B2-821DA726568C}" type="datetimeFigureOut">
              <a:rPr lang="pt-BR" smtClean="0"/>
              <a:pPr/>
              <a:t>10/05/2018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7BA07-5734-419E-AC89-157145E89F81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5C342-7917-47B7-82B2-821DA726568C}" type="datetimeFigureOut">
              <a:rPr lang="pt-BR" smtClean="0"/>
              <a:pPr/>
              <a:t>10/05/2018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7BA07-5734-419E-AC89-157145E89F81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58439" y="1850500"/>
            <a:ext cx="8161021" cy="571947"/>
          </a:xfrm>
        </p:spPr>
        <p:txBody>
          <a:bodyPr anchor="t"/>
          <a:lstStyle>
            <a:lvl1pPr algn="l">
              <a:defRPr sz="25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58439" y="1220558"/>
            <a:ext cx="8161021" cy="629940"/>
          </a:xfrm>
        </p:spPr>
        <p:txBody>
          <a:bodyPr anchor="b"/>
          <a:lstStyle>
            <a:lvl1pPr marL="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27736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554737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832105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4pPr>
            <a:lvl5pPr marL="1109473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5pPr>
            <a:lvl6pPr marL="138684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6pPr>
            <a:lvl7pPr marL="1664209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7pPr>
            <a:lvl8pPr marL="194157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8pPr>
            <a:lvl9pPr marL="2218946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5C342-7917-47B7-82B2-821DA726568C}" type="datetimeFigureOut">
              <a:rPr lang="pt-BR" smtClean="0"/>
              <a:pPr/>
              <a:t>10/05/2018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7BA07-5734-419E-AC89-157145E89F81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80075" y="671946"/>
            <a:ext cx="4240530" cy="1900486"/>
          </a:xfrm>
        </p:spPr>
        <p:txBody>
          <a:bodyPr/>
          <a:lstStyle>
            <a:lvl1pPr>
              <a:defRPr sz="1700"/>
            </a:lvl1pPr>
            <a:lvl2pPr>
              <a:defRPr sz="15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880626" y="671946"/>
            <a:ext cx="4240530" cy="1900486"/>
          </a:xfrm>
        </p:spPr>
        <p:txBody>
          <a:bodyPr/>
          <a:lstStyle>
            <a:lvl1pPr>
              <a:defRPr sz="1700"/>
            </a:lvl1pPr>
            <a:lvl2pPr>
              <a:defRPr sz="15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5C342-7917-47B7-82B2-821DA726568C}" type="datetimeFigureOut">
              <a:rPr lang="pt-BR" smtClean="0"/>
              <a:pPr/>
              <a:t>10/05/2018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7BA07-5734-419E-AC89-157145E89F81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80065" y="644607"/>
            <a:ext cx="4242197" cy="268642"/>
          </a:xfrm>
        </p:spPr>
        <p:txBody>
          <a:bodyPr anchor="b"/>
          <a:lstStyle>
            <a:lvl1pPr marL="0" indent="0">
              <a:buNone/>
              <a:defRPr sz="1500" b="1"/>
            </a:lvl1pPr>
            <a:lvl2pPr marL="277368" indent="0">
              <a:buNone/>
              <a:defRPr sz="1200" b="1"/>
            </a:lvl2pPr>
            <a:lvl3pPr marL="554737" indent="0">
              <a:buNone/>
              <a:defRPr sz="1200" b="1"/>
            </a:lvl3pPr>
            <a:lvl4pPr marL="832105" indent="0">
              <a:buNone/>
              <a:defRPr sz="900" b="1"/>
            </a:lvl4pPr>
            <a:lvl5pPr marL="1109473" indent="0">
              <a:buNone/>
              <a:defRPr sz="900" b="1"/>
            </a:lvl5pPr>
            <a:lvl6pPr marL="1386841" indent="0">
              <a:buNone/>
              <a:defRPr sz="900" b="1"/>
            </a:lvl6pPr>
            <a:lvl7pPr marL="1664209" indent="0">
              <a:buNone/>
              <a:defRPr sz="900" b="1"/>
            </a:lvl7pPr>
            <a:lvl8pPr marL="1941578" indent="0">
              <a:buNone/>
              <a:defRPr sz="900" b="1"/>
            </a:lvl8pPr>
            <a:lvl9pPr marL="2218946" indent="0">
              <a:buNone/>
              <a:defRPr sz="9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80065" y="913254"/>
            <a:ext cx="4242197" cy="1659175"/>
          </a:xfrm>
        </p:spPr>
        <p:txBody>
          <a:bodyPr/>
          <a:lstStyle>
            <a:lvl1pPr>
              <a:defRPr sz="1500"/>
            </a:lvl1pPr>
            <a:lvl2pPr>
              <a:defRPr sz="1200"/>
            </a:lvl2pPr>
            <a:lvl3pPr>
              <a:defRPr sz="12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877284" y="644607"/>
            <a:ext cx="4243865" cy="268642"/>
          </a:xfrm>
        </p:spPr>
        <p:txBody>
          <a:bodyPr anchor="b"/>
          <a:lstStyle>
            <a:lvl1pPr marL="0" indent="0">
              <a:buNone/>
              <a:defRPr sz="1500" b="1"/>
            </a:lvl1pPr>
            <a:lvl2pPr marL="277368" indent="0">
              <a:buNone/>
              <a:defRPr sz="1200" b="1"/>
            </a:lvl2pPr>
            <a:lvl3pPr marL="554737" indent="0">
              <a:buNone/>
              <a:defRPr sz="1200" b="1"/>
            </a:lvl3pPr>
            <a:lvl4pPr marL="832105" indent="0">
              <a:buNone/>
              <a:defRPr sz="900" b="1"/>
            </a:lvl4pPr>
            <a:lvl5pPr marL="1109473" indent="0">
              <a:buNone/>
              <a:defRPr sz="900" b="1"/>
            </a:lvl5pPr>
            <a:lvl6pPr marL="1386841" indent="0">
              <a:buNone/>
              <a:defRPr sz="900" b="1"/>
            </a:lvl6pPr>
            <a:lvl7pPr marL="1664209" indent="0">
              <a:buNone/>
              <a:defRPr sz="900" b="1"/>
            </a:lvl7pPr>
            <a:lvl8pPr marL="1941578" indent="0">
              <a:buNone/>
              <a:defRPr sz="900" b="1"/>
            </a:lvl8pPr>
            <a:lvl9pPr marL="2218946" indent="0">
              <a:buNone/>
              <a:defRPr sz="9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877284" y="913254"/>
            <a:ext cx="4243865" cy="1659175"/>
          </a:xfrm>
        </p:spPr>
        <p:txBody>
          <a:bodyPr/>
          <a:lstStyle>
            <a:lvl1pPr>
              <a:defRPr sz="1500"/>
            </a:lvl1pPr>
            <a:lvl2pPr>
              <a:defRPr sz="1200"/>
            </a:lvl2pPr>
            <a:lvl3pPr>
              <a:defRPr sz="12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5C342-7917-47B7-82B2-821DA726568C}" type="datetimeFigureOut">
              <a:rPr lang="pt-BR" smtClean="0"/>
              <a:pPr/>
              <a:t>10/05/2018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7BA07-5734-419E-AC89-157145E89F81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5C342-7917-47B7-82B2-821DA726568C}" type="datetimeFigureOut">
              <a:rPr lang="pt-BR" smtClean="0"/>
              <a:pPr/>
              <a:t>10/05/2018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7BA07-5734-419E-AC89-157145E89F81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5C342-7917-47B7-82B2-821DA726568C}" type="datetimeFigureOut">
              <a:rPr lang="pt-BR" smtClean="0"/>
              <a:pPr/>
              <a:t>10/05/2018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7BA07-5734-419E-AC89-157145E89F81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80074" y="114665"/>
            <a:ext cx="3158729" cy="487956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753816" y="114660"/>
            <a:ext cx="5367338" cy="2457766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5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80074" y="602611"/>
            <a:ext cx="3158729" cy="1969812"/>
          </a:xfrm>
        </p:spPr>
        <p:txBody>
          <a:bodyPr/>
          <a:lstStyle>
            <a:lvl1pPr marL="0" indent="0">
              <a:buNone/>
              <a:defRPr sz="800"/>
            </a:lvl1pPr>
            <a:lvl2pPr marL="277368" indent="0">
              <a:buNone/>
              <a:defRPr sz="700"/>
            </a:lvl2pPr>
            <a:lvl3pPr marL="554737" indent="0">
              <a:buNone/>
              <a:defRPr sz="500"/>
            </a:lvl3pPr>
            <a:lvl4pPr marL="832105" indent="0">
              <a:buNone/>
              <a:defRPr sz="500"/>
            </a:lvl4pPr>
            <a:lvl5pPr marL="1109473" indent="0">
              <a:buNone/>
              <a:defRPr sz="500"/>
            </a:lvl5pPr>
            <a:lvl6pPr marL="1386841" indent="0">
              <a:buNone/>
              <a:defRPr sz="500"/>
            </a:lvl6pPr>
            <a:lvl7pPr marL="1664209" indent="0">
              <a:buNone/>
              <a:defRPr sz="500"/>
            </a:lvl7pPr>
            <a:lvl8pPr marL="1941578" indent="0">
              <a:buNone/>
              <a:defRPr sz="500"/>
            </a:lvl8pPr>
            <a:lvl9pPr marL="2218946" indent="0">
              <a:buNone/>
              <a:defRPr sz="5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5C342-7917-47B7-82B2-821DA726568C}" type="datetimeFigureOut">
              <a:rPr lang="pt-BR" smtClean="0"/>
              <a:pPr/>
              <a:t>10/05/2018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7BA07-5734-419E-AC89-157145E89F81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81915" y="2015815"/>
            <a:ext cx="5760720" cy="237979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881915" y="257315"/>
            <a:ext cx="5760720" cy="1727835"/>
          </a:xfrm>
        </p:spPr>
        <p:txBody>
          <a:bodyPr/>
          <a:lstStyle>
            <a:lvl1pPr marL="0" indent="0">
              <a:buNone/>
              <a:defRPr sz="2000"/>
            </a:lvl1pPr>
            <a:lvl2pPr marL="277368" indent="0">
              <a:buNone/>
              <a:defRPr sz="1700"/>
            </a:lvl2pPr>
            <a:lvl3pPr marL="554737" indent="0">
              <a:buNone/>
              <a:defRPr sz="1500"/>
            </a:lvl3pPr>
            <a:lvl4pPr marL="832105" indent="0">
              <a:buNone/>
              <a:defRPr sz="1200"/>
            </a:lvl4pPr>
            <a:lvl5pPr marL="1109473" indent="0">
              <a:buNone/>
              <a:defRPr sz="1200"/>
            </a:lvl5pPr>
            <a:lvl6pPr marL="1386841" indent="0">
              <a:buNone/>
              <a:defRPr sz="1200"/>
            </a:lvl6pPr>
            <a:lvl7pPr marL="1664209" indent="0">
              <a:buNone/>
              <a:defRPr sz="1200"/>
            </a:lvl7pPr>
            <a:lvl8pPr marL="1941578" indent="0">
              <a:buNone/>
              <a:defRPr sz="1200"/>
            </a:lvl8pPr>
            <a:lvl9pPr marL="2218946" indent="0">
              <a:buNone/>
              <a:defRPr sz="12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881915" y="2253793"/>
            <a:ext cx="5760720" cy="337969"/>
          </a:xfrm>
        </p:spPr>
        <p:txBody>
          <a:bodyPr/>
          <a:lstStyle>
            <a:lvl1pPr marL="0" indent="0">
              <a:buNone/>
              <a:defRPr sz="800"/>
            </a:lvl1pPr>
            <a:lvl2pPr marL="277368" indent="0">
              <a:buNone/>
              <a:defRPr sz="700"/>
            </a:lvl2pPr>
            <a:lvl3pPr marL="554737" indent="0">
              <a:buNone/>
              <a:defRPr sz="500"/>
            </a:lvl3pPr>
            <a:lvl4pPr marL="832105" indent="0">
              <a:buNone/>
              <a:defRPr sz="500"/>
            </a:lvl4pPr>
            <a:lvl5pPr marL="1109473" indent="0">
              <a:buNone/>
              <a:defRPr sz="500"/>
            </a:lvl5pPr>
            <a:lvl6pPr marL="1386841" indent="0">
              <a:buNone/>
              <a:defRPr sz="500"/>
            </a:lvl6pPr>
            <a:lvl7pPr marL="1664209" indent="0">
              <a:buNone/>
              <a:defRPr sz="500"/>
            </a:lvl7pPr>
            <a:lvl8pPr marL="1941578" indent="0">
              <a:buNone/>
              <a:defRPr sz="500"/>
            </a:lvl8pPr>
            <a:lvl9pPr marL="2218946" indent="0">
              <a:buNone/>
              <a:defRPr sz="5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5C342-7917-47B7-82B2-821DA726568C}" type="datetimeFigureOut">
              <a:rPr lang="pt-BR" smtClean="0"/>
              <a:pPr/>
              <a:t>10/05/2018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7BA07-5734-419E-AC89-157145E89F81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80068" y="115327"/>
            <a:ext cx="8641081" cy="479954"/>
          </a:xfrm>
          <a:prstGeom prst="rect">
            <a:avLst/>
          </a:prstGeom>
        </p:spPr>
        <p:txBody>
          <a:bodyPr vert="horz" lIns="55474" tIns="27737" rIns="55474" bIns="27737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80068" y="671946"/>
            <a:ext cx="8641081" cy="1900486"/>
          </a:xfrm>
          <a:prstGeom prst="rect">
            <a:avLst/>
          </a:prstGeom>
        </p:spPr>
        <p:txBody>
          <a:bodyPr vert="horz" lIns="55474" tIns="27737" rIns="55474" bIns="27737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80065" y="2669085"/>
            <a:ext cx="2240279" cy="153320"/>
          </a:xfrm>
          <a:prstGeom prst="rect">
            <a:avLst/>
          </a:prstGeom>
        </p:spPr>
        <p:txBody>
          <a:bodyPr vert="horz" lIns="55474" tIns="27737" rIns="55474" bIns="27737" rtlCol="0" anchor="ctr"/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95C342-7917-47B7-82B2-821DA726568C}" type="datetimeFigureOut">
              <a:rPr lang="pt-BR" smtClean="0"/>
              <a:pPr/>
              <a:t>10/05/2018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280418" y="2669085"/>
            <a:ext cx="3040380" cy="153320"/>
          </a:xfrm>
          <a:prstGeom prst="rect">
            <a:avLst/>
          </a:prstGeom>
        </p:spPr>
        <p:txBody>
          <a:bodyPr vert="horz" lIns="55474" tIns="27737" rIns="55474" bIns="27737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880866" y="2669085"/>
            <a:ext cx="2240279" cy="153320"/>
          </a:xfrm>
          <a:prstGeom prst="rect">
            <a:avLst/>
          </a:prstGeom>
        </p:spPr>
        <p:txBody>
          <a:bodyPr vert="horz" lIns="55474" tIns="27737" rIns="55474" bIns="27737" rtlCol="0" anchor="ctr"/>
          <a:lstStyle>
            <a:lvl1pPr algn="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77BA07-5734-419E-AC89-157145E89F81}" type="slidenum">
              <a:rPr lang="pt-BR" smtClean="0"/>
              <a:pPr/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54737" rtl="0" eaLnBrk="1" latinLnBrk="0" hangingPunct="1">
        <a:spcBef>
          <a:spcPct val="0"/>
        </a:spcBef>
        <a:buNone/>
        <a:defRPr sz="2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8027" indent="-208027" algn="l" defTabSz="55473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0724" indent="-173355" algn="l" defTabSz="554737" rtl="0" eaLnBrk="1" latinLnBrk="0" hangingPunct="1">
        <a:spcBef>
          <a:spcPct val="20000"/>
        </a:spcBef>
        <a:buFont typeface="Arial" pitchFamily="34" charset="0"/>
        <a:buChar char="–"/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693421" indent="-138683" algn="l" defTabSz="55473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970789" indent="-138683" algn="l" defTabSz="554737" rtl="0" eaLnBrk="1" latinLnBrk="0" hangingPunct="1">
        <a:spcBef>
          <a:spcPct val="20000"/>
        </a:spcBef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48157" indent="-138683" algn="l" defTabSz="554737" rtl="0" eaLnBrk="1" latinLnBrk="0" hangingPunct="1">
        <a:spcBef>
          <a:spcPct val="20000"/>
        </a:spcBef>
        <a:buFont typeface="Arial" pitchFamily="34" charset="0"/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25524" indent="-138683" algn="l" defTabSz="554737" rtl="0" eaLnBrk="1" latinLnBrk="0" hangingPunct="1">
        <a:spcBef>
          <a:spcPct val="20000"/>
        </a:spcBef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02893" indent="-138683" algn="l" defTabSz="554737" rtl="0" eaLnBrk="1" latinLnBrk="0" hangingPunct="1">
        <a:spcBef>
          <a:spcPct val="20000"/>
        </a:spcBef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080262" indent="-138683" algn="l" defTabSz="554737" rtl="0" eaLnBrk="1" latinLnBrk="0" hangingPunct="1">
        <a:spcBef>
          <a:spcPct val="20000"/>
        </a:spcBef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357629" indent="-138683" algn="l" defTabSz="554737" rtl="0" eaLnBrk="1" latinLnBrk="0" hangingPunct="1">
        <a:spcBef>
          <a:spcPct val="20000"/>
        </a:spcBef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554737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277368" algn="l" defTabSz="554737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554737" algn="l" defTabSz="554737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832105" algn="l" defTabSz="554737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109473" algn="l" defTabSz="554737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386841" algn="l" defTabSz="554737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664209" algn="l" defTabSz="554737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941578" algn="l" defTabSz="554737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218946" algn="l" defTabSz="554737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Box 59"/>
          <p:cNvSpPr txBox="1"/>
          <p:nvPr/>
        </p:nvSpPr>
        <p:spPr>
          <a:xfrm flipH="1">
            <a:off x="8905116" y="231020"/>
            <a:ext cx="54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i="1" dirty="0" smtClean="0">
                <a:latin typeface="CMU Serif" pitchFamily="2" charset="0"/>
                <a:ea typeface="CMU Serif" pitchFamily="2" charset="0"/>
                <a:cs typeface="CMU Serif" pitchFamily="2" charset="0"/>
              </a:rPr>
              <a:t>K</a:t>
            </a:r>
            <a:r>
              <a:rPr lang="pt-BR" sz="2000" baseline="-25000" dirty="0" smtClean="0">
                <a:latin typeface="CMU Serif" pitchFamily="2" charset="0"/>
                <a:ea typeface="CMU Serif" pitchFamily="2" charset="0"/>
                <a:cs typeface="CMU Serif" pitchFamily="2" charset="0"/>
              </a:rPr>
              <a:t>2</a:t>
            </a:r>
            <a:endParaRPr lang="pt-BR" sz="20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 flipH="1">
            <a:off x="-387536" y="197718"/>
            <a:ext cx="1828800" cy="53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000" i="1" dirty="0" smtClean="0">
                <a:latin typeface="CMU Serif" pitchFamily="2" charset="0"/>
                <a:ea typeface="CMU Serif" pitchFamily="2" charset="0"/>
                <a:cs typeface="CMU Serif" pitchFamily="2" charset="0"/>
              </a:rPr>
              <a:t>C</a:t>
            </a:r>
            <a:r>
              <a:rPr lang="pt-BR" sz="2000" baseline="-25000" dirty="0">
                <a:latin typeface="CMU Serif" pitchFamily="2" charset="0"/>
                <a:ea typeface="CMU Serif" pitchFamily="2" charset="0"/>
                <a:cs typeface="CMU Serif" pitchFamily="2" charset="0"/>
              </a:rPr>
              <a:t>1</a:t>
            </a:r>
            <a:r>
              <a:rPr lang="pt-BR" sz="2000" b="1" dirty="0" smtClean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</a:t>
            </a:r>
            <a:r>
              <a:rPr lang="pt-BR" sz="20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|| </a:t>
            </a:r>
            <a:r>
              <a:rPr lang="pt-BR" sz="2000" i="1" dirty="0" smtClean="0">
                <a:latin typeface="CMU Serif" pitchFamily="2" charset="0"/>
                <a:ea typeface="CMU Serif" pitchFamily="2" charset="0"/>
                <a:cs typeface="CMU Serif" pitchFamily="2" charset="0"/>
              </a:rPr>
              <a:t>r</a:t>
            </a:r>
            <a:r>
              <a:rPr lang="pt-BR" sz="2000" baseline="-25000" dirty="0" smtClean="0">
                <a:latin typeface="CMU Serif" pitchFamily="2" charset="0"/>
                <a:ea typeface="CMU Serif" pitchFamily="2" charset="0"/>
                <a:cs typeface="CMU Serif" pitchFamily="2" charset="0"/>
              </a:rPr>
              <a:t>1</a:t>
            </a:r>
            <a:r>
              <a:rPr lang="pt-BR" sz="2000" dirty="0" smtClean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</a:t>
            </a:r>
            <a:r>
              <a:rPr lang="pt-BR" sz="2000" b="1" dirty="0" smtClean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||</a:t>
            </a:r>
            <a:r>
              <a:rPr lang="pt-BR" sz="2000" dirty="0" smtClean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</a:t>
            </a:r>
            <a:r>
              <a:rPr lang="pt-BR" sz="2000" i="1" dirty="0" smtClean="0">
                <a:latin typeface="CMU Serif" pitchFamily="2" charset="0"/>
                <a:ea typeface="CMU Serif" pitchFamily="2" charset="0"/>
                <a:cs typeface="CMU Serif" pitchFamily="2" charset="0"/>
              </a:rPr>
              <a:t>r</a:t>
            </a:r>
            <a:r>
              <a:rPr lang="pt-BR" sz="2000" baseline="-25000" dirty="0" smtClean="0">
                <a:latin typeface="CMU Serif" pitchFamily="2" charset="0"/>
                <a:ea typeface="CMU Serif" pitchFamily="2" charset="0"/>
                <a:cs typeface="CMU Serif" pitchFamily="2" charset="0"/>
              </a:rPr>
              <a:t>2</a:t>
            </a:r>
            <a:r>
              <a:rPr lang="pt-BR" sz="2000" dirty="0" smtClean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</a:t>
            </a:r>
            <a:endParaRPr lang="pt-BR" sz="20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62" name="Retângulo 99"/>
          <p:cNvSpPr/>
          <p:nvPr/>
        </p:nvSpPr>
        <p:spPr>
          <a:xfrm>
            <a:off x="1765058" y="143912"/>
            <a:ext cx="1800000" cy="64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554737" rtl="0" eaLnBrk="1" latinLnBrk="0" hangingPunct="1"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77368" algn="l" defTabSz="554737" rtl="0" eaLnBrk="1" latinLnBrk="0" hangingPunct="1"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554737" algn="l" defTabSz="554737" rtl="0" eaLnBrk="1" latinLnBrk="0" hangingPunct="1"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832105" algn="l" defTabSz="554737" rtl="0" eaLnBrk="1" latinLnBrk="0" hangingPunct="1"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109473" algn="l" defTabSz="554737" rtl="0" eaLnBrk="1" latinLnBrk="0" hangingPunct="1"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386841" algn="l" defTabSz="554737" rtl="0" eaLnBrk="1" latinLnBrk="0" hangingPunct="1"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664209" algn="l" defTabSz="554737" rtl="0" eaLnBrk="1" latinLnBrk="0" hangingPunct="1"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941578" algn="l" defTabSz="554737" rtl="0" eaLnBrk="1" latinLnBrk="0" hangingPunct="1"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218946" algn="l" defTabSz="554737" rtl="0" eaLnBrk="1" latinLnBrk="0" hangingPunct="1"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2400" dirty="0" smtClean="0">
                <a:solidFill>
                  <a:schemeClr val="tx1"/>
                </a:solidFill>
              </a:rPr>
              <a:t>PTAG-GEN</a:t>
            </a:r>
          </a:p>
        </p:txBody>
      </p:sp>
      <p:cxnSp>
        <p:nvCxnSpPr>
          <p:cNvPr id="63" name="Straight Arrow Connector 62"/>
          <p:cNvCxnSpPr>
            <a:stCxn id="61" idx="1"/>
            <a:endCxn id="62" idx="1"/>
          </p:cNvCxnSpPr>
          <p:nvPr/>
        </p:nvCxnSpPr>
        <p:spPr>
          <a:xfrm>
            <a:off x="1441264" y="467466"/>
            <a:ext cx="323794" cy="44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 flipH="1">
            <a:off x="2125460" y="1223718"/>
            <a:ext cx="1080000" cy="54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i="1" dirty="0" smtClean="0">
                <a:latin typeface="CMU Serif" pitchFamily="2" charset="0"/>
                <a:ea typeface="CMU Serif" pitchFamily="2" charset="0"/>
                <a:cs typeface="CMU Serif" pitchFamily="2" charset="0"/>
              </a:rPr>
              <a:t>r</a:t>
            </a:r>
            <a:r>
              <a:rPr lang="pt-BR" sz="2000" baseline="-25000" dirty="0" smtClean="0">
                <a:latin typeface="CMU Serif" pitchFamily="2" charset="0"/>
                <a:ea typeface="CMU Serif" pitchFamily="2" charset="0"/>
                <a:cs typeface="CMU Serif" pitchFamily="2" charset="0"/>
              </a:rPr>
              <a:t>3</a:t>
            </a:r>
            <a:r>
              <a:rPr lang="pt-BR" sz="2000" dirty="0" smtClean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</a:t>
            </a:r>
            <a:r>
              <a:rPr lang="pt-BR" sz="2000" b="1" dirty="0" smtClean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||</a:t>
            </a:r>
            <a:r>
              <a:rPr lang="pt-BR" sz="2000" dirty="0" smtClean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</a:t>
            </a:r>
            <a:r>
              <a:rPr lang="pt-BR" sz="2000" i="1" dirty="0" smtClean="0">
                <a:latin typeface="CMU Serif" pitchFamily="2" charset="0"/>
                <a:ea typeface="CMU Serif" pitchFamily="2" charset="0"/>
                <a:cs typeface="CMU Serif" pitchFamily="2" charset="0"/>
              </a:rPr>
              <a:t>r</a:t>
            </a:r>
            <a:r>
              <a:rPr lang="pt-BR" sz="2000" baseline="-25000" dirty="0" smtClean="0">
                <a:latin typeface="CMU Serif" pitchFamily="2" charset="0"/>
                <a:ea typeface="CMU Serif" pitchFamily="2" charset="0"/>
                <a:cs typeface="CMU Serif" pitchFamily="2" charset="0"/>
              </a:rPr>
              <a:t>4</a:t>
            </a:r>
            <a:r>
              <a:rPr lang="pt-BR" sz="2000" dirty="0" smtClean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</a:t>
            </a:r>
            <a:endParaRPr lang="pt-BR" sz="20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cxnSp>
        <p:nvCxnSpPr>
          <p:cNvPr id="65" name="Straight Arrow Connector 64"/>
          <p:cNvCxnSpPr>
            <a:stCxn id="64" idx="0"/>
            <a:endCxn id="62" idx="2"/>
          </p:cNvCxnSpPr>
          <p:nvPr/>
        </p:nvCxnSpPr>
        <p:spPr>
          <a:xfrm flipH="1" flipV="1">
            <a:off x="2665058" y="791912"/>
            <a:ext cx="402" cy="43180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62" idx="3"/>
            <a:endCxn id="67" idx="3"/>
          </p:cNvCxnSpPr>
          <p:nvPr/>
        </p:nvCxnSpPr>
        <p:spPr>
          <a:xfrm flipV="1">
            <a:off x="3565058" y="467718"/>
            <a:ext cx="321274" cy="19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 flipH="1">
            <a:off x="3886332" y="197718"/>
            <a:ext cx="540000" cy="54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i="1" dirty="0" smtClean="0">
                <a:latin typeface="CMU Serif" pitchFamily="2" charset="0"/>
                <a:ea typeface="CMU Serif" pitchFamily="2" charset="0"/>
                <a:cs typeface="CMU Serif" pitchFamily="2" charset="0"/>
              </a:rPr>
              <a:t>K</a:t>
            </a:r>
            <a:r>
              <a:rPr lang="pt-BR" sz="2000" baseline="-25000" dirty="0" smtClean="0">
                <a:latin typeface="CMU Serif" pitchFamily="2" charset="0"/>
                <a:ea typeface="CMU Serif" pitchFamily="2" charset="0"/>
                <a:cs typeface="CMU Serif" pitchFamily="2" charset="0"/>
              </a:rPr>
              <a:t>1</a:t>
            </a:r>
            <a:endParaRPr lang="pt-BR" sz="20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 flipH="1">
            <a:off x="4447964" y="197718"/>
            <a:ext cx="1828800" cy="53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i="1" dirty="0" smtClean="0">
                <a:latin typeface="CMU Serif" pitchFamily="2" charset="0"/>
                <a:ea typeface="CMU Serif" pitchFamily="2" charset="0"/>
                <a:cs typeface="CMU Serif" pitchFamily="2" charset="0"/>
              </a:rPr>
              <a:t>C</a:t>
            </a:r>
            <a:r>
              <a:rPr lang="pt-BR" sz="2000" baseline="-25000" dirty="0" smtClean="0">
                <a:latin typeface="CMU Serif" pitchFamily="2" charset="0"/>
                <a:ea typeface="CMU Serif" pitchFamily="2" charset="0"/>
                <a:cs typeface="CMU Serif" pitchFamily="2" charset="0"/>
              </a:rPr>
              <a:t>2</a:t>
            </a:r>
            <a:r>
              <a:rPr lang="pt-BR" sz="2000" b="1" dirty="0" smtClean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</a:t>
            </a:r>
            <a:r>
              <a:rPr lang="pt-BR" sz="20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|| </a:t>
            </a:r>
            <a:r>
              <a:rPr lang="pt-BR" sz="2000" i="1" dirty="0" smtClean="0">
                <a:latin typeface="CMU Serif" pitchFamily="2" charset="0"/>
                <a:ea typeface="CMU Serif" pitchFamily="2" charset="0"/>
                <a:cs typeface="CMU Serif" pitchFamily="2" charset="0"/>
              </a:rPr>
              <a:t>r</a:t>
            </a:r>
            <a:r>
              <a:rPr lang="pt-BR" sz="2000" baseline="-25000" dirty="0" smtClean="0">
                <a:latin typeface="CMU Serif" pitchFamily="2" charset="0"/>
                <a:ea typeface="CMU Serif" pitchFamily="2" charset="0"/>
                <a:cs typeface="CMU Serif" pitchFamily="2" charset="0"/>
              </a:rPr>
              <a:t>3</a:t>
            </a:r>
            <a:r>
              <a:rPr lang="pt-BR" sz="2000" dirty="0" smtClean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</a:t>
            </a:r>
            <a:r>
              <a:rPr lang="pt-BR" sz="2000" b="1" dirty="0" smtClean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||</a:t>
            </a:r>
            <a:r>
              <a:rPr lang="pt-BR" sz="2000" dirty="0" smtClean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</a:t>
            </a:r>
            <a:r>
              <a:rPr lang="pt-BR" sz="2000" i="1" dirty="0" smtClean="0">
                <a:latin typeface="CMU Serif" pitchFamily="2" charset="0"/>
                <a:ea typeface="CMU Serif" pitchFamily="2" charset="0"/>
                <a:cs typeface="CMU Serif" pitchFamily="2" charset="0"/>
              </a:rPr>
              <a:t>r</a:t>
            </a:r>
            <a:r>
              <a:rPr lang="pt-BR" sz="2000" baseline="-25000" dirty="0" smtClean="0">
                <a:latin typeface="CMU Serif" pitchFamily="2" charset="0"/>
                <a:ea typeface="CMU Serif" pitchFamily="2" charset="0"/>
                <a:cs typeface="CMU Serif" pitchFamily="2" charset="0"/>
              </a:rPr>
              <a:t>4</a:t>
            </a:r>
            <a:r>
              <a:rPr lang="pt-BR" sz="2000" dirty="0" smtClean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</a:t>
            </a:r>
            <a:endParaRPr lang="pt-BR" sz="20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69" name="Retângulo 99"/>
          <p:cNvSpPr/>
          <p:nvPr/>
        </p:nvSpPr>
        <p:spPr>
          <a:xfrm>
            <a:off x="6565116" y="143718"/>
            <a:ext cx="1800000" cy="64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554737" rtl="0" eaLnBrk="1" latinLnBrk="0" hangingPunct="1"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77368" algn="l" defTabSz="554737" rtl="0" eaLnBrk="1" latinLnBrk="0" hangingPunct="1"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554737" algn="l" defTabSz="554737" rtl="0" eaLnBrk="1" latinLnBrk="0" hangingPunct="1"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832105" algn="l" defTabSz="554737" rtl="0" eaLnBrk="1" latinLnBrk="0" hangingPunct="1"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109473" algn="l" defTabSz="554737" rtl="0" eaLnBrk="1" latinLnBrk="0" hangingPunct="1"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386841" algn="l" defTabSz="554737" rtl="0" eaLnBrk="1" latinLnBrk="0" hangingPunct="1"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664209" algn="l" defTabSz="554737" rtl="0" eaLnBrk="1" latinLnBrk="0" hangingPunct="1"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941578" algn="l" defTabSz="554737" rtl="0" eaLnBrk="1" latinLnBrk="0" hangingPunct="1"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218946" algn="l" defTabSz="554737" rtl="0" eaLnBrk="1" latinLnBrk="0" hangingPunct="1"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2400" dirty="0" smtClean="0">
                <a:solidFill>
                  <a:schemeClr val="tx1"/>
                </a:solidFill>
              </a:rPr>
              <a:t>PTAG-GEN</a:t>
            </a:r>
          </a:p>
        </p:txBody>
      </p:sp>
      <p:cxnSp>
        <p:nvCxnSpPr>
          <p:cNvPr id="70" name="Straight Arrow Connector 69"/>
          <p:cNvCxnSpPr>
            <a:stCxn id="68" idx="1"/>
            <a:endCxn id="69" idx="1"/>
          </p:cNvCxnSpPr>
          <p:nvPr/>
        </p:nvCxnSpPr>
        <p:spPr>
          <a:xfrm>
            <a:off x="6276764" y="467466"/>
            <a:ext cx="288352" cy="25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 flipH="1">
            <a:off x="6925116" y="1223718"/>
            <a:ext cx="108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i="1" dirty="0" smtClean="0">
                <a:latin typeface="CMU Serif" pitchFamily="2" charset="0"/>
                <a:ea typeface="CMU Serif" pitchFamily="2" charset="0"/>
                <a:cs typeface="CMU Serif" pitchFamily="2" charset="0"/>
              </a:rPr>
              <a:t>r</a:t>
            </a:r>
            <a:r>
              <a:rPr lang="pt-BR" sz="2000" baseline="-25000" dirty="0" smtClean="0">
                <a:latin typeface="CMU Serif" pitchFamily="2" charset="0"/>
                <a:ea typeface="CMU Serif" pitchFamily="2" charset="0"/>
                <a:cs typeface="CMU Serif" pitchFamily="2" charset="0"/>
              </a:rPr>
              <a:t>1</a:t>
            </a:r>
            <a:r>
              <a:rPr lang="pt-BR" sz="2000" dirty="0" smtClean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</a:t>
            </a:r>
            <a:r>
              <a:rPr lang="pt-BR" sz="2000" b="1" dirty="0" smtClean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||</a:t>
            </a:r>
            <a:r>
              <a:rPr lang="pt-BR" sz="2000" dirty="0" smtClean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</a:t>
            </a:r>
            <a:r>
              <a:rPr lang="pt-BR" sz="2000" i="1" dirty="0" smtClean="0">
                <a:latin typeface="CMU Serif" pitchFamily="2" charset="0"/>
                <a:ea typeface="CMU Serif" pitchFamily="2" charset="0"/>
                <a:cs typeface="CMU Serif" pitchFamily="2" charset="0"/>
              </a:rPr>
              <a:t>r</a:t>
            </a:r>
            <a:r>
              <a:rPr lang="pt-BR" sz="2000" baseline="-25000" dirty="0" smtClean="0">
                <a:latin typeface="CMU Serif" pitchFamily="2" charset="0"/>
                <a:ea typeface="CMU Serif" pitchFamily="2" charset="0"/>
                <a:cs typeface="CMU Serif" pitchFamily="2" charset="0"/>
              </a:rPr>
              <a:t>2</a:t>
            </a:r>
            <a:r>
              <a:rPr lang="pt-BR" sz="2000" dirty="0" smtClean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</a:t>
            </a:r>
            <a:endParaRPr lang="pt-BR" sz="20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cxnSp>
        <p:nvCxnSpPr>
          <p:cNvPr id="72" name="Straight Arrow Connector 71"/>
          <p:cNvCxnSpPr>
            <a:stCxn id="71" idx="0"/>
            <a:endCxn id="69" idx="2"/>
          </p:cNvCxnSpPr>
          <p:nvPr/>
        </p:nvCxnSpPr>
        <p:spPr>
          <a:xfrm flipV="1">
            <a:off x="7465116" y="791718"/>
            <a:ext cx="0" cy="432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69" idx="3"/>
          </p:cNvCxnSpPr>
          <p:nvPr/>
        </p:nvCxnSpPr>
        <p:spPr>
          <a:xfrm>
            <a:off x="8365116" y="467718"/>
            <a:ext cx="540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Elbow Connector 73"/>
          <p:cNvCxnSpPr>
            <a:stCxn id="67" idx="2"/>
            <a:endCxn id="75" idx="3"/>
          </p:cNvCxnSpPr>
          <p:nvPr/>
        </p:nvCxnSpPr>
        <p:spPr>
          <a:xfrm rot="16200000" flipH="1">
            <a:off x="4198533" y="695517"/>
            <a:ext cx="1196340" cy="1280742"/>
          </a:xfrm>
          <a:prstGeom prst="bentConnector2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 flipH="1">
            <a:off x="5437074" y="1672448"/>
            <a:ext cx="54000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||</a:t>
            </a:r>
            <a:endParaRPr lang="pt-BR" sz="2800" b="1" i="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 flipH="1">
            <a:off x="8960154" y="2231672"/>
            <a:ext cx="45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i="1" dirty="0" smtClean="0">
                <a:latin typeface="CMU Serif" pitchFamily="2" charset="0"/>
                <a:ea typeface="CMU Serif" pitchFamily="2" charset="0"/>
                <a:cs typeface="CMU Serif" pitchFamily="2" charset="0"/>
              </a:rPr>
              <a:t>K</a:t>
            </a:r>
            <a:endParaRPr lang="pt-BR" sz="32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cxnSp>
        <p:nvCxnSpPr>
          <p:cNvPr id="77" name="Elbow Connector 76"/>
          <p:cNvCxnSpPr>
            <a:stCxn id="75" idx="2"/>
            <a:endCxn id="76" idx="3"/>
          </p:cNvCxnSpPr>
          <p:nvPr/>
        </p:nvCxnSpPr>
        <p:spPr>
          <a:xfrm rot="16200000" flipH="1">
            <a:off x="7169418" y="733324"/>
            <a:ext cx="328392" cy="3253080"/>
          </a:xfrm>
          <a:prstGeom prst="bentConnector2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Elbow Connector 77"/>
          <p:cNvCxnSpPr>
            <a:stCxn id="60" idx="2"/>
            <a:endCxn id="75" idx="1"/>
          </p:cNvCxnSpPr>
          <p:nvPr/>
        </p:nvCxnSpPr>
        <p:spPr>
          <a:xfrm rot="5400000">
            <a:off x="6924631" y="-316427"/>
            <a:ext cx="1302928" cy="3198042"/>
          </a:xfrm>
          <a:prstGeom prst="bentConnector2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567</TotalTime>
  <Words>23</Words>
  <Application>Microsoft Office PowerPoint</Application>
  <PresentationFormat>Custom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CMU Serif</vt:lpstr>
      <vt:lpstr>Tema do Office</vt:lpstr>
      <vt:lpstr>PowerPoint Presentation</vt:lpstr>
    </vt:vector>
  </TitlesOfParts>
  <Company>Ada Virtual Machine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Virtual User</dc:creator>
  <cp:lastModifiedBy>Virtual Machine</cp:lastModifiedBy>
  <cp:revision>93</cp:revision>
  <dcterms:created xsi:type="dcterms:W3CDTF">2014-08-04T15:02:05Z</dcterms:created>
  <dcterms:modified xsi:type="dcterms:W3CDTF">2018-05-11T00:52:23Z</dcterms:modified>
</cp:coreProperties>
</file>