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8208963" cy="4429125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</p:embeddedFontLst>
  <p:defaultTextStyle>
    <a:defPPr>
      <a:defRPr lang="pt-BR"/>
    </a:defPPr>
    <a:lvl1pPr marL="0" algn="l" defTabSz="8046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2340" algn="l" defTabSz="8046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4681" algn="l" defTabSz="8046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7021" algn="l" defTabSz="8046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9361" algn="l" defTabSz="8046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1701" algn="l" defTabSz="8046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14041" algn="l" defTabSz="8046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16381" algn="l" defTabSz="8046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18722" algn="l" defTabSz="8046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3" autoAdjust="0"/>
  </p:normalViewPr>
  <p:slideViewPr>
    <p:cSldViewPr snapToObjects="1">
      <p:cViewPr>
        <p:scale>
          <a:sx n="100" d="100"/>
          <a:sy n="100" d="100"/>
        </p:scale>
        <p:origin x="-2406" y="-1032"/>
      </p:cViewPr>
      <p:guideLst>
        <p:guide orient="horz" pos="1474"/>
        <p:guide orient="horz" pos="1484"/>
        <p:guide pos="25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EB22-FF24-4588-A08E-ABF1817076CA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2413" y="685800"/>
            <a:ext cx="6353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CB71-A899-4B83-9491-66738E917E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8542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68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2340" algn="l" defTabSz="80468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04681" algn="l" defTabSz="80468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07021" algn="l" defTabSz="80468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09361" algn="l" defTabSz="80468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11701" algn="l" defTabSz="80468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14041" algn="l" defTabSz="80468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16381" algn="l" defTabSz="80468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18722" algn="l" defTabSz="80468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52413" y="685800"/>
            <a:ext cx="635317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CB71-A899-4B83-9491-66738E917E6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5679" y="1375909"/>
            <a:ext cx="6977621" cy="94939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1346" y="2509842"/>
            <a:ext cx="5746274" cy="11318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7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4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1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18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951512" y="177381"/>
            <a:ext cx="1847018" cy="377911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10460" y="177381"/>
            <a:ext cx="5404235" cy="377911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452" y="2846128"/>
            <a:ext cx="6977621" cy="879674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8452" y="1877260"/>
            <a:ext cx="6977621" cy="968871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3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46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70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93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17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40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16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187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10454" y="1033470"/>
            <a:ext cx="3625626" cy="2923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72895" y="1033470"/>
            <a:ext cx="3625626" cy="2923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10457" y="991429"/>
            <a:ext cx="3627051" cy="41318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340" indent="0">
              <a:buNone/>
              <a:defRPr sz="1800" b="1"/>
            </a:lvl2pPr>
            <a:lvl3pPr marL="804681" indent="0">
              <a:buNone/>
              <a:defRPr sz="1600" b="1"/>
            </a:lvl3pPr>
            <a:lvl4pPr marL="1207021" indent="0">
              <a:buNone/>
              <a:defRPr sz="1400" b="1"/>
            </a:lvl4pPr>
            <a:lvl5pPr marL="1609361" indent="0">
              <a:buNone/>
              <a:defRPr sz="1400" b="1"/>
            </a:lvl5pPr>
            <a:lvl6pPr marL="2011701" indent="0">
              <a:buNone/>
              <a:defRPr sz="1400" b="1"/>
            </a:lvl6pPr>
            <a:lvl7pPr marL="2414041" indent="0">
              <a:buNone/>
              <a:defRPr sz="1400" b="1"/>
            </a:lvl7pPr>
            <a:lvl8pPr marL="2816381" indent="0">
              <a:buNone/>
              <a:defRPr sz="1400" b="1"/>
            </a:lvl8pPr>
            <a:lvl9pPr marL="3218722" indent="0">
              <a:buNone/>
              <a:defRPr sz="14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0457" y="1404613"/>
            <a:ext cx="3627051" cy="255187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170042" y="991429"/>
            <a:ext cx="3628476" cy="41318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340" indent="0">
              <a:buNone/>
              <a:defRPr sz="1800" b="1"/>
            </a:lvl2pPr>
            <a:lvl3pPr marL="804681" indent="0">
              <a:buNone/>
              <a:defRPr sz="1600" b="1"/>
            </a:lvl3pPr>
            <a:lvl4pPr marL="1207021" indent="0">
              <a:buNone/>
              <a:defRPr sz="1400" b="1"/>
            </a:lvl4pPr>
            <a:lvl5pPr marL="1609361" indent="0">
              <a:buNone/>
              <a:defRPr sz="1400" b="1"/>
            </a:lvl5pPr>
            <a:lvl6pPr marL="2011701" indent="0">
              <a:buNone/>
              <a:defRPr sz="1400" b="1"/>
            </a:lvl6pPr>
            <a:lvl7pPr marL="2414041" indent="0">
              <a:buNone/>
              <a:defRPr sz="1400" b="1"/>
            </a:lvl7pPr>
            <a:lvl8pPr marL="2816381" indent="0">
              <a:buNone/>
              <a:defRPr sz="1400" b="1"/>
            </a:lvl8pPr>
            <a:lvl9pPr marL="3218722" indent="0">
              <a:buNone/>
              <a:defRPr sz="14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170042" y="1404613"/>
            <a:ext cx="3628476" cy="255187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52" y="176347"/>
            <a:ext cx="2700692" cy="75049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09479" y="176357"/>
            <a:ext cx="4589039" cy="37801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10452" y="926838"/>
            <a:ext cx="2700692" cy="3029644"/>
          </a:xfrm>
        </p:spPr>
        <p:txBody>
          <a:bodyPr/>
          <a:lstStyle>
            <a:lvl1pPr marL="0" indent="0">
              <a:buNone/>
              <a:defRPr sz="1200"/>
            </a:lvl1pPr>
            <a:lvl2pPr marL="402340" indent="0">
              <a:buNone/>
              <a:defRPr sz="1000"/>
            </a:lvl2pPr>
            <a:lvl3pPr marL="804681" indent="0">
              <a:buNone/>
              <a:defRPr sz="900"/>
            </a:lvl3pPr>
            <a:lvl4pPr marL="1207021" indent="0">
              <a:buNone/>
              <a:defRPr sz="800"/>
            </a:lvl4pPr>
            <a:lvl5pPr marL="1609361" indent="0">
              <a:buNone/>
              <a:defRPr sz="800"/>
            </a:lvl5pPr>
            <a:lvl6pPr marL="2011701" indent="0">
              <a:buNone/>
              <a:defRPr sz="800"/>
            </a:lvl6pPr>
            <a:lvl7pPr marL="2414041" indent="0">
              <a:buNone/>
              <a:defRPr sz="800"/>
            </a:lvl7pPr>
            <a:lvl8pPr marL="2816381" indent="0">
              <a:buNone/>
              <a:defRPr sz="800"/>
            </a:lvl8pPr>
            <a:lvl9pPr marL="3218722" indent="0">
              <a:buNone/>
              <a:defRPr sz="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9016" y="3100391"/>
            <a:ext cx="4925378" cy="36601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609016" y="395753"/>
            <a:ext cx="4925378" cy="2657475"/>
          </a:xfrm>
        </p:spPr>
        <p:txBody>
          <a:bodyPr/>
          <a:lstStyle>
            <a:lvl1pPr marL="0" indent="0">
              <a:buNone/>
              <a:defRPr sz="2900"/>
            </a:lvl1pPr>
            <a:lvl2pPr marL="402340" indent="0">
              <a:buNone/>
              <a:defRPr sz="2500"/>
            </a:lvl2pPr>
            <a:lvl3pPr marL="804681" indent="0">
              <a:buNone/>
              <a:defRPr sz="2100"/>
            </a:lvl3pPr>
            <a:lvl4pPr marL="1207021" indent="0">
              <a:buNone/>
              <a:defRPr sz="1800"/>
            </a:lvl4pPr>
            <a:lvl5pPr marL="1609361" indent="0">
              <a:buNone/>
              <a:defRPr sz="1800"/>
            </a:lvl5pPr>
            <a:lvl6pPr marL="2011701" indent="0">
              <a:buNone/>
              <a:defRPr sz="1800"/>
            </a:lvl6pPr>
            <a:lvl7pPr marL="2414041" indent="0">
              <a:buNone/>
              <a:defRPr sz="1800"/>
            </a:lvl7pPr>
            <a:lvl8pPr marL="2816381" indent="0">
              <a:buNone/>
              <a:defRPr sz="1800"/>
            </a:lvl8pPr>
            <a:lvl9pPr marL="3218722" indent="0">
              <a:buNone/>
              <a:defRPr sz="1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9016" y="3466414"/>
            <a:ext cx="4925378" cy="519807"/>
          </a:xfrm>
        </p:spPr>
        <p:txBody>
          <a:bodyPr/>
          <a:lstStyle>
            <a:lvl1pPr marL="0" indent="0">
              <a:buNone/>
              <a:defRPr sz="1200"/>
            </a:lvl1pPr>
            <a:lvl2pPr marL="402340" indent="0">
              <a:buNone/>
              <a:defRPr sz="1000"/>
            </a:lvl2pPr>
            <a:lvl3pPr marL="804681" indent="0">
              <a:buNone/>
              <a:defRPr sz="900"/>
            </a:lvl3pPr>
            <a:lvl4pPr marL="1207021" indent="0">
              <a:buNone/>
              <a:defRPr sz="800"/>
            </a:lvl4pPr>
            <a:lvl5pPr marL="1609361" indent="0">
              <a:buNone/>
              <a:defRPr sz="800"/>
            </a:lvl5pPr>
            <a:lvl6pPr marL="2011701" indent="0">
              <a:buNone/>
              <a:defRPr sz="800"/>
            </a:lvl6pPr>
            <a:lvl7pPr marL="2414041" indent="0">
              <a:buNone/>
              <a:defRPr sz="800"/>
            </a:lvl7pPr>
            <a:lvl8pPr marL="2816381" indent="0">
              <a:buNone/>
              <a:defRPr sz="800"/>
            </a:lvl8pPr>
            <a:lvl9pPr marL="3218722" indent="0">
              <a:buNone/>
              <a:defRPr sz="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10453" y="177381"/>
            <a:ext cx="7388067" cy="738188"/>
          </a:xfrm>
          <a:prstGeom prst="rect">
            <a:avLst/>
          </a:prstGeom>
        </p:spPr>
        <p:txBody>
          <a:bodyPr vert="horz" lIns="80468" tIns="40234" rIns="80468" bIns="40234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10453" y="1033470"/>
            <a:ext cx="7388067" cy="2923018"/>
          </a:xfrm>
          <a:prstGeom prst="rect">
            <a:avLst/>
          </a:prstGeom>
        </p:spPr>
        <p:txBody>
          <a:bodyPr vert="horz" lIns="80468" tIns="40234" rIns="80468" bIns="4023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10462" y="4105149"/>
            <a:ext cx="1915426" cy="235811"/>
          </a:xfrm>
          <a:prstGeom prst="rect">
            <a:avLst/>
          </a:prstGeom>
        </p:spPr>
        <p:txBody>
          <a:bodyPr vert="horz" lIns="80468" tIns="40234" rIns="80468" bIns="4023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04737" y="4105149"/>
            <a:ext cx="2599505" cy="235811"/>
          </a:xfrm>
          <a:prstGeom prst="rect">
            <a:avLst/>
          </a:prstGeom>
        </p:spPr>
        <p:txBody>
          <a:bodyPr vert="horz" lIns="80468" tIns="40234" rIns="80468" bIns="4023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883104" y="4105149"/>
            <a:ext cx="1915426" cy="235811"/>
          </a:xfrm>
          <a:prstGeom prst="rect">
            <a:avLst/>
          </a:prstGeom>
        </p:spPr>
        <p:txBody>
          <a:bodyPr vert="horz" lIns="80468" tIns="40234" rIns="80468" bIns="4023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468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1756" indent="-301756" algn="l" defTabSz="80468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53803" indent="-251462" algn="l" defTabSz="804681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51" indent="-201169" algn="l" defTabSz="80468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8191" indent="-201169" algn="l" defTabSz="804681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0531" indent="-201169" algn="l" defTabSz="804681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2870" indent="-201169" algn="l" defTabSz="8046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5210" indent="-201169" algn="l" defTabSz="8046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17552" indent="-201169" algn="l" defTabSz="8046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19891" indent="-201169" algn="l" defTabSz="8046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046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40" algn="l" defTabSz="8046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81" algn="l" defTabSz="8046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21" algn="l" defTabSz="8046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361" algn="l" defTabSz="8046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701" algn="l" defTabSz="8046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4041" algn="l" defTabSz="8046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16381" algn="l" defTabSz="8046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8722" algn="l" defTabSz="8046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tângulo 204"/>
          <p:cNvSpPr/>
          <p:nvPr/>
        </p:nvSpPr>
        <p:spPr>
          <a:xfrm>
            <a:off x="72034" y="790392"/>
            <a:ext cx="751493" cy="23604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6" name="CaixaDeTexto 205"/>
          <p:cNvSpPr txBox="1"/>
          <p:nvPr/>
        </p:nvSpPr>
        <p:spPr>
          <a:xfrm>
            <a:off x="201951" y="793910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CORE</a:t>
            </a:r>
          </a:p>
        </p:txBody>
      </p:sp>
      <p:sp>
        <p:nvSpPr>
          <p:cNvPr id="207" name="Retângulo 206"/>
          <p:cNvSpPr/>
          <p:nvPr/>
        </p:nvSpPr>
        <p:spPr>
          <a:xfrm>
            <a:off x="2064968" y="790393"/>
            <a:ext cx="5601813" cy="22937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8" name="CaixaDeTexto 207"/>
          <p:cNvSpPr txBox="1"/>
          <p:nvPr/>
        </p:nvSpPr>
        <p:spPr>
          <a:xfrm>
            <a:off x="5147384" y="805358"/>
            <a:ext cx="251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MEM CTRL</a:t>
            </a:r>
          </a:p>
        </p:txBody>
      </p:sp>
      <p:cxnSp>
        <p:nvCxnSpPr>
          <p:cNvPr id="209" name="Conector de seta reta 208"/>
          <p:cNvCxnSpPr/>
          <p:nvPr/>
        </p:nvCxnSpPr>
        <p:spPr>
          <a:xfrm>
            <a:off x="0" y="3746302"/>
            <a:ext cx="82089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/>
          <p:cNvSpPr txBox="1"/>
          <p:nvPr/>
        </p:nvSpPr>
        <p:spPr>
          <a:xfrm>
            <a:off x="6774649" y="3410522"/>
            <a:ext cx="150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MEMORY BUS</a:t>
            </a:r>
            <a:endParaRPr lang="pt-BR" dirty="0"/>
          </a:p>
        </p:txBody>
      </p:sp>
      <p:sp>
        <p:nvSpPr>
          <p:cNvPr id="211" name="Trapezóide 210"/>
          <p:cNvSpPr/>
          <p:nvPr/>
        </p:nvSpPr>
        <p:spPr>
          <a:xfrm rot="16200000">
            <a:off x="1937567" y="1251708"/>
            <a:ext cx="1001747" cy="37950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CMP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2" name="Forma 136"/>
          <p:cNvCxnSpPr/>
          <p:nvPr/>
        </p:nvCxnSpPr>
        <p:spPr>
          <a:xfrm rot="16200000" flipV="1">
            <a:off x="4362896" y="2962695"/>
            <a:ext cx="967530" cy="599685"/>
          </a:xfrm>
          <a:prstGeom prst="bentConnector3">
            <a:avLst>
              <a:gd name="adj1" fmla="val 100678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de seta reta 212"/>
          <p:cNvCxnSpPr/>
          <p:nvPr/>
        </p:nvCxnSpPr>
        <p:spPr>
          <a:xfrm>
            <a:off x="0" y="4108256"/>
            <a:ext cx="82089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/>
          <p:cNvSpPr txBox="1"/>
          <p:nvPr/>
        </p:nvSpPr>
        <p:spPr>
          <a:xfrm>
            <a:off x="6774388" y="3769702"/>
            <a:ext cx="150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ADDRESS BUS</a:t>
            </a:r>
            <a:endParaRPr lang="pt-BR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4001446" y="3407226"/>
            <a:ext cx="12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CACHE LINE</a:t>
            </a:r>
            <a:endParaRPr lang="pt-BR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952543" y="2147990"/>
            <a:ext cx="956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ADDRESS</a:t>
            </a:r>
            <a:endParaRPr lang="pt-BR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909781" y="114391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PTAG-NMI</a:t>
            </a:r>
            <a:endParaRPr lang="pt-BR" b="1" dirty="0"/>
          </a:p>
        </p:txBody>
      </p:sp>
      <p:sp>
        <p:nvSpPr>
          <p:cNvPr id="218" name="CaixaDeTexto 217"/>
          <p:cNvSpPr txBox="1"/>
          <p:nvPr/>
        </p:nvSpPr>
        <p:spPr>
          <a:xfrm>
            <a:off x="6774649" y="75808"/>
            <a:ext cx="150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PTAG BUS</a:t>
            </a:r>
            <a:endParaRPr lang="pt-BR" dirty="0"/>
          </a:p>
        </p:txBody>
      </p:sp>
      <p:cxnSp>
        <p:nvCxnSpPr>
          <p:cNvPr id="219" name="Conector angulado 218"/>
          <p:cNvCxnSpPr/>
          <p:nvPr/>
        </p:nvCxnSpPr>
        <p:spPr>
          <a:xfrm rot="10800000">
            <a:off x="2614482" y="1791984"/>
            <a:ext cx="512019" cy="495928"/>
          </a:xfrm>
          <a:prstGeom prst="bentConnector3">
            <a:avLst>
              <a:gd name="adj1" fmla="val -1158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tângulo 219"/>
          <p:cNvSpPr/>
          <p:nvPr/>
        </p:nvSpPr>
        <p:spPr>
          <a:xfrm>
            <a:off x="72034" y="402503"/>
            <a:ext cx="7882780" cy="29956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1" name="CaixaDeTexto 220"/>
          <p:cNvSpPr txBox="1"/>
          <p:nvPr/>
        </p:nvSpPr>
        <p:spPr>
          <a:xfrm>
            <a:off x="5435416" y="392976"/>
            <a:ext cx="251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ON-CHIP</a:t>
            </a:r>
          </a:p>
        </p:txBody>
      </p:sp>
      <p:cxnSp>
        <p:nvCxnSpPr>
          <p:cNvPr id="222" name="Conector de seta reta 221"/>
          <p:cNvCxnSpPr>
            <a:stCxn id="211" idx="0"/>
          </p:cNvCxnSpPr>
          <p:nvPr/>
        </p:nvCxnSpPr>
        <p:spPr>
          <a:xfrm flipH="1" flipV="1">
            <a:off x="808527" y="1441291"/>
            <a:ext cx="1440160" cy="17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de seta reta 222"/>
          <p:cNvCxnSpPr/>
          <p:nvPr/>
        </p:nvCxnSpPr>
        <p:spPr>
          <a:xfrm>
            <a:off x="823527" y="2471103"/>
            <a:ext cx="171611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aixaDeTexto 102"/>
          <p:cNvSpPr txBox="1"/>
          <p:nvPr/>
        </p:nvSpPr>
        <p:spPr>
          <a:xfrm>
            <a:off x="880535" y="2733814"/>
            <a:ext cx="12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CACHE LINE</a:t>
            </a:r>
            <a:endParaRPr lang="pt-BR" dirty="0"/>
          </a:p>
        </p:txBody>
      </p:sp>
      <p:cxnSp>
        <p:nvCxnSpPr>
          <p:cNvPr id="225" name="Conector de seta reta 224"/>
          <p:cNvCxnSpPr/>
          <p:nvPr/>
        </p:nvCxnSpPr>
        <p:spPr>
          <a:xfrm>
            <a:off x="808527" y="2778773"/>
            <a:ext cx="171611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tângulo 225"/>
          <p:cNvSpPr/>
          <p:nvPr/>
        </p:nvSpPr>
        <p:spPr>
          <a:xfrm>
            <a:off x="14099" y="313650"/>
            <a:ext cx="187852" cy="3235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Retângulo 226"/>
          <p:cNvSpPr/>
          <p:nvPr/>
        </p:nvSpPr>
        <p:spPr>
          <a:xfrm>
            <a:off x="4507473" y="1377615"/>
            <a:ext cx="1719148" cy="64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PTAG CACHE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28" name="Conector de seta reta 227"/>
          <p:cNvCxnSpPr>
            <a:endCxn id="227" idx="0"/>
          </p:cNvCxnSpPr>
          <p:nvPr/>
        </p:nvCxnSpPr>
        <p:spPr>
          <a:xfrm>
            <a:off x="5367047" y="106762"/>
            <a:ext cx="0" cy="1270853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rapezóide 228"/>
          <p:cNvSpPr/>
          <p:nvPr/>
        </p:nvSpPr>
        <p:spPr>
          <a:xfrm rot="16200000">
            <a:off x="2989618" y="1077470"/>
            <a:ext cx="653273" cy="37950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0" name="Conector de seta reta 229"/>
          <p:cNvCxnSpPr>
            <a:stCxn id="229" idx="0"/>
          </p:cNvCxnSpPr>
          <p:nvPr/>
        </p:nvCxnSpPr>
        <p:spPr>
          <a:xfrm flipH="1">
            <a:off x="2614481" y="1267223"/>
            <a:ext cx="51202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de seta reta 230"/>
          <p:cNvCxnSpPr/>
          <p:nvPr/>
        </p:nvCxnSpPr>
        <p:spPr>
          <a:xfrm flipH="1">
            <a:off x="3506009" y="1450586"/>
            <a:ext cx="1001464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Forma 136"/>
          <p:cNvCxnSpPr/>
          <p:nvPr/>
        </p:nvCxnSpPr>
        <p:spPr>
          <a:xfrm rot="5400000">
            <a:off x="3188019" y="421582"/>
            <a:ext cx="980328" cy="344349"/>
          </a:xfrm>
          <a:prstGeom prst="bentConnector3">
            <a:avLst>
              <a:gd name="adj1" fmla="val 100017"/>
            </a:avLst>
          </a:prstGeom>
          <a:ln w="38100">
            <a:solidFill>
              <a:srgbClr val="FF0000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do 232"/>
          <p:cNvCxnSpPr/>
          <p:nvPr/>
        </p:nvCxnSpPr>
        <p:spPr>
          <a:xfrm flipV="1">
            <a:off x="4001448" y="1942336"/>
            <a:ext cx="506028" cy="332930"/>
          </a:xfrm>
          <a:prstGeom prst="bentConnector3">
            <a:avLst>
              <a:gd name="adj1" fmla="val -1068"/>
            </a:avLst>
          </a:prstGeom>
          <a:ln w="381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/>
          <p:cNvSpPr txBox="1"/>
          <p:nvPr/>
        </p:nvSpPr>
        <p:spPr>
          <a:xfrm>
            <a:off x="873647" y="4108256"/>
            <a:ext cx="3192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Instruction-cache-line</a:t>
            </a:r>
            <a:r>
              <a:rPr lang="pt-BR" dirty="0" smtClean="0"/>
              <a:t> PTAG (</a:t>
            </a:r>
            <a:r>
              <a:rPr lang="pt-BR" dirty="0" err="1" smtClean="0"/>
              <a:t>i-PTAG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35" name="CaixaDeTexto 234"/>
          <p:cNvSpPr txBox="1"/>
          <p:nvPr/>
        </p:nvSpPr>
        <p:spPr>
          <a:xfrm>
            <a:off x="5002485" y="4108256"/>
            <a:ext cx="2490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Merkel-tree</a:t>
            </a:r>
            <a:r>
              <a:rPr lang="pt-BR" dirty="0" smtClean="0"/>
              <a:t> PTAG (</a:t>
            </a:r>
            <a:r>
              <a:rPr lang="pt-BR" dirty="0" err="1" smtClean="0"/>
              <a:t>m-PTAG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36" name="Retângulo 235"/>
          <p:cNvSpPr/>
          <p:nvPr/>
        </p:nvSpPr>
        <p:spPr>
          <a:xfrm>
            <a:off x="5373064" y="835531"/>
            <a:ext cx="845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m-PTAG</a:t>
            </a:r>
            <a:endParaRPr lang="pt-BR" dirty="0"/>
          </a:p>
        </p:txBody>
      </p:sp>
      <p:sp>
        <p:nvSpPr>
          <p:cNvPr id="237" name="Retângulo 236"/>
          <p:cNvSpPr/>
          <p:nvPr/>
        </p:nvSpPr>
        <p:spPr>
          <a:xfrm>
            <a:off x="3601339" y="1498843"/>
            <a:ext cx="845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m-PTAG</a:t>
            </a:r>
            <a:endParaRPr lang="pt-BR" dirty="0"/>
          </a:p>
        </p:txBody>
      </p:sp>
      <p:sp>
        <p:nvSpPr>
          <p:cNvPr id="238" name="Retângulo 237"/>
          <p:cNvSpPr/>
          <p:nvPr/>
        </p:nvSpPr>
        <p:spPr>
          <a:xfrm>
            <a:off x="3873217" y="423525"/>
            <a:ext cx="728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i-PTAG</a:t>
            </a:r>
            <a:endParaRPr lang="pt-BR" dirty="0"/>
          </a:p>
        </p:txBody>
      </p:sp>
      <p:sp>
        <p:nvSpPr>
          <p:cNvPr id="239" name="Retângulo 238"/>
          <p:cNvSpPr/>
          <p:nvPr/>
        </p:nvSpPr>
        <p:spPr>
          <a:xfrm>
            <a:off x="6619352" y="2131675"/>
            <a:ext cx="728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i-PTAG</a:t>
            </a:r>
            <a:endParaRPr lang="pt-BR" dirty="0"/>
          </a:p>
        </p:txBody>
      </p:sp>
      <p:cxnSp>
        <p:nvCxnSpPr>
          <p:cNvPr id="240" name="Forma 136"/>
          <p:cNvCxnSpPr/>
          <p:nvPr/>
        </p:nvCxnSpPr>
        <p:spPr>
          <a:xfrm rot="10800000">
            <a:off x="309219" y="4293289"/>
            <a:ext cx="573570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de seta reta 240"/>
          <p:cNvCxnSpPr/>
          <p:nvPr/>
        </p:nvCxnSpPr>
        <p:spPr>
          <a:xfrm>
            <a:off x="4305265" y="4293289"/>
            <a:ext cx="707174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Forma 136"/>
          <p:cNvCxnSpPr/>
          <p:nvPr/>
        </p:nvCxnSpPr>
        <p:spPr>
          <a:xfrm rot="5400000" flipH="1" flipV="1">
            <a:off x="4396900" y="266206"/>
            <a:ext cx="2364341" cy="2045454"/>
          </a:xfrm>
          <a:prstGeom prst="bentConnector3">
            <a:avLst>
              <a:gd name="adj1" fmla="val 676"/>
            </a:avLst>
          </a:prstGeom>
          <a:ln w="38100">
            <a:solidFill>
              <a:srgbClr val="FF0000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tângulo 242"/>
          <p:cNvSpPr/>
          <p:nvPr/>
        </p:nvSpPr>
        <p:spPr>
          <a:xfrm>
            <a:off x="2539638" y="2287912"/>
            <a:ext cx="2007180" cy="64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PTAG-GEN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44" name="Conector de seta reta 243"/>
          <p:cNvCxnSpPr/>
          <p:nvPr/>
        </p:nvCxnSpPr>
        <p:spPr>
          <a:xfrm>
            <a:off x="0" y="88230"/>
            <a:ext cx="82089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35</Words>
  <Application>Microsoft Office PowerPoint</Application>
  <PresentationFormat>Personalizar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Slide 1</vt:lpstr>
    </vt:vector>
  </TitlesOfParts>
  <Company>Ada Virtual Machine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User</dc:creator>
  <cp:lastModifiedBy>Virtual User</cp:lastModifiedBy>
  <cp:revision>64</cp:revision>
  <dcterms:created xsi:type="dcterms:W3CDTF">2014-08-04T15:02:05Z</dcterms:created>
  <dcterms:modified xsi:type="dcterms:W3CDTF">2016-02-15T16:42:02Z</dcterms:modified>
</cp:coreProperties>
</file>