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4321175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pt-BR"/>
    </a:defPPr>
    <a:lvl1pPr marL="0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4695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9394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44088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58786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73481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88180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02873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17570" algn="l" defTabSz="142939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2238" y="-1134"/>
      </p:cViewPr>
      <p:guideLst>
        <p:guide orient="horz" pos="156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05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714695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429394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2144088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858786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573481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4288180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5002873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717570" algn="l" defTabSz="142939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69" y="1342382"/>
            <a:ext cx="7344652" cy="92625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0" y="2448678"/>
            <a:ext cx="6048536" cy="11043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4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8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73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88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0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1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61" y="173067"/>
            <a:ext cx="1944173" cy="368700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48" y="173067"/>
            <a:ext cx="5688502" cy="368700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1" y="2776770"/>
            <a:ext cx="7344652" cy="858232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1" y="1831518"/>
            <a:ext cx="7344652" cy="94525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46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2939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14408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587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734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881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028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175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55" y="1008288"/>
            <a:ext cx="3816339" cy="2851777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405" y="1008288"/>
            <a:ext cx="3816339" cy="2851777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5" y="967273"/>
            <a:ext cx="3817837" cy="403110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714695" indent="0">
              <a:buNone/>
              <a:defRPr sz="3100" b="1"/>
            </a:lvl2pPr>
            <a:lvl3pPr marL="1429394" indent="0">
              <a:buNone/>
              <a:defRPr sz="2800" b="1"/>
            </a:lvl3pPr>
            <a:lvl4pPr marL="2144088" indent="0">
              <a:buNone/>
              <a:defRPr sz="2700" b="1"/>
            </a:lvl4pPr>
            <a:lvl5pPr marL="2858786" indent="0">
              <a:buNone/>
              <a:defRPr sz="2700" b="1"/>
            </a:lvl5pPr>
            <a:lvl6pPr marL="3573481" indent="0">
              <a:buNone/>
              <a:defRPr sz="2700" b="1"/>
            </a:lvl6pPr>
            <a:lvl7pPr marL="4288180" indent="0">
              <a:buNone/>
              <a:defRPr sz="2700" b="1"/>
            </a:lvl7pPr>
            <a:lvl8pPr marL="5002873" indent="0">
              <a:buNone/>
              <a:defRPr sz="2700" b="1"/>
            </a:lvl8pPr>
            <a:lvl9pPr marL="5717570" indent="0">
              <a:buNone/>
              <a:defRPr sz="2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45" y="1370381"/>
            <a:ext cx="3817837" cy="248967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8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401" y="967273"/>
            <a:ext cx="3819339" cy="403110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714695" indent="0">
              <a:buNone/>
              <a:defRPr sz="3100" b="1"/>
            </a:lvl2pPr>
            <a:lvl3pPr marL="1429394" indent="0">
              <a:buNone/>
              <a:defRPr sz="2800" b="1"/>
            </a:lvl3pPr>
            <a:lvl4pPr marL="2144088" indent="0">
              <a:buNone/>
              <a:defRPr sz="2700" b="1"/>
            </a:lvl4pPr>
            <a:lvl5pPr marL="2858786" indent="0">
              <a:buNone/>
              <a:defRPr sz="2700" b="1"/>
            </a:lvl5pPr>
            <a:lvl6pPr marL="3573481" indent="0">
              <a:buNone/>
              <a:defRPr sz="2700" b="1"/>
            </a:lvl6pPr>
            <a:lvl7pPr marL="4288180" indent="0">
              <a:buNone/>
              <a:defRPr sz="2700" b="1"/>
            </a:lvl7pPr>
            <a:lvl8pPr marL="5002873" indent="0">
              <a:buNone/>
              <a:defRPr sz="2700" b="1"/>
            </a:lvl8pPr>
            <a:lvl9pPr marL="5717570" indent="0">
              <a:buNone/>
              <a:defRPr sz="2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401" y="1370381"/>
            <a:ext cx="3819339" cy="248967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8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63" y="172063"/>
            <a:ext cx="2842753" cy="73220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09" y="172060"/>
            <a:ext cx="4830426" cy="3688004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6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63" y="904255"/>
            <a:ext cx="2842753" cy="2955804"/>
          </a:xfrm>
        </p:spPr>
        <p:txBody>
          <a:bodyPr/>
          <a:lstStyle>
            <a:lvl1pPr marL="0" indent="0">
              <a:buNone/>
              <a:defRPr sz="2200"/>
            </a:lvl1pPr>
            <a:lvl2pPr marL="714695" indent="0">
              <a:buNone/>
              <a:defRPr sz="1600"/>
            </a:lvl2pPr>
            <a:lvl3pPr marL="1429394" indent="0">
              <a:buNone/>
              <a:defRPr sz="1400"/>
            </a:lvl3pPr>
            <a:lvl4pPr marL="2144088" indent="0">
              <a:buNone/>
              <a:defRPr sz="1400"/>
            </a:lvl4pPr>
            <a:lvl5pPr marL="2858786" indent="0">
              <a:buNone/>
              <a:defRPr sz="1400"/>
            </a:lvl5pPr>
            <a:lvl6pPr marL="3573481" indent="0">
              <a:buNone/>
              <a:defRPr sz="1400"/>
            </a:lvl6pPr>
            <a:lvl7pPr marL="4288180" indent="0">
              <a:buNone/>
              <a:defRPr sz="1400"/>
            </a:lvl7pPr>
            <a:lvl8pPr marL="5002873" indent="0">
              <a:buNone/>
              <a:defRPr sz="1400"/>
            </a:lvl8pPr>
            <a:lvl9pPr marL="571757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67" y="3024836"/>
            <a:ext cx="5184458" cy="357096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67" y="386114"/>
            <a:ext cx="5184458" cy="2592705"/>
          </a:xfrm>
        </p:spPr>
        <p:txBody>
          <a:bodyPr/>
          <a:lstStyle>
            <a:lvl1pPr marL="0" indent="0">
              <a:buNone/>
              <a:defRPr sz="5000"/>
            </a:lvl1pPr>
            <a:lvl2pPr marL="714695" indent="0">
              <a:buNone/>
              <a:defRPr sz="4400"/>
            </a:lvl2pPr>
            <a:lvl3pPr marL="1429394" indent="0">
              <a:buNone/>
              <a:defRPr sz="3600"/>
            </a:lvl3pPr>
            <a:lvl4pPr marL="2144088" indent="0">
              <a:buNone/>
              <a:defRPr sz="3100"/>
            </a:lvl4pPr>
            <a:lvl5pPr marL="2858786" indent="0">
              <a:buNone/>
              <a:defRPr sz="3100"/>
            </a:lvl5pPr>
            <a:lvl6pPr marL="3573481" indent="0">
              <a:buNone/>
              <a:defRPr sz="3100"/>
            </a:lvl6pPr>
            <a:lvl7pPr marL="4288180" indent="0">
              <a:buNone/>
              <a:defRPr sz="3100"/>
            </a:lvl7pPr>
            <a:lvl8pPr marL="5002873" indent="0">
              <a:buNone/>
              <a:defRPr sz="3100"/>
            </a:lvl8pPr>
            <a:lvl9pPr marL="5717570" indent="0">
              <a:buNone/>
              <a:defRPr sz="3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67" y="3381935"/>
            <a:ext cx="5184458" cy="507140"/>
          </a:xfrm>
        </p:spPr>
        <p:txBody>
          <a:bodyPr/>
          <a:lstStyle>
            <a:lvl1pPr marL="0" indent="0">
              <a:buNone/>
              <a:defRPr sz="2200"/>
            </a:lvl1pPr>
            <a:lvl2pPr marL="714695" indent="0">
              <a:buNone/>
              <a:defRPr sz="1600"/>
            </a:lvl2pPr>
            <a:lvl3pPr marL="1429394" indent="0">
              <a:buNone/>
              <a:defRPr sz="1400"/>
            </a:lvl3pPr>
            <a:lvl4pPr marL="2144088" indent="0">
              <a:buNone/>
              <a:defRPr sz="1400"/>
            </a:lvl4pPr>
            <a:lvl5pPr marL="2858786" indent="0">
              <a:buNone/>
              <a:defRPr sz="1400"/>
            </a:lvl5pPr>
            <a:lvl6pPr marL="3573481" indent="0">
              <a:buNone/>
              <a:defRPr sz="1400"/>
            </a:lvl6pPr>
            <a:lvl7pPr marL="4288180" indent="0">
              <a:buNone/>
              <a:defRPr sz="1400"/>
            </a:lvl7pPr>
            <a:lvl8pPr marL="5002873" indent="0">
              <a:buNone/>
              <a:defRPr sz="1400"/>
            </a:lvl8pPr>
            <a:lvl9pPr marL="571757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52" y="173059"/>
            <a:ext cx="7776688" cy="720199"/>
          </a:xfrm>
          <a:prstGeom prst="rect">
            <a:avLst/>
          </a:prstGeom>
        </p:spPr>
        <p:txBody>
          <a:bodyPr vert="horz" lIns="142938" tIns="71470" rIns="142938" bIns="7147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52" y="1008288"/>
            <a:ext cx="7776688" cy="2851777"/>
          </a:xfrm>
          <a:prstGeom prst="rect">
            <a:avLst/>
          </a:prstGeom>
        </p:spPr>
        <p:txBody>
          <a:bodyPr vert="horz" lIns="142938" tIns="71470" rIns="142938" bIns="7147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47" y="4005110"/>
            <a:ext cx="2016179" cy="230064"/>
          </a:xfrm>
          <a:prstGeom prst="rect">
            <a:avLst/>
          </a:prstGeom>
        </p:spPr>
        <p:txBody>
          <a:bodyPr vert="horz" lIns="142938" tIns="71470" rIns="142938" bIns="7147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77" y="4005110"/>
            <a:ext cx="2736240" cy="230064"/>
          </a:xfrm>
          <a:prstGeom prst="rect">
            <a:avLst/>
          </a:prstGeom>
        </p:spPr>
        <p:txBody>
          <a:bodyPr vert="horz" lIns="142938" tIns="71470" rIns="142938" bIns="7147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53" y="4005110"/>
            <a:ext cx="2016179" cy="230064"/>
          </a:xfrm>
          <a:prstGeom prst="rect">
            <a:avLst/>
          </a:prstGeom>
        </p:spPr>
        <p:txBody>
          <a:bodyPr vert="horz" lIns="142938" tIns="71470" rIns="142938" bIns="7147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29394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6022" indent="-536022" algn="l" defTabSz="1429394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1383" indent="-446684" algn="l" defTabSz="1429394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86742" indent="-357347" algn="l" defTabSz="142939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501436" indent="-357347" algn="l" defTabSz="142939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16131" indent="-357347" algn="l" defTabSz="1429394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30828" indent="-357347" algn="l" defTabSz="14293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45525" indent="-357347" algn="l" defTabSz="14293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60222" indent="-357347" algn="l" defTabSz="14293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74917" indent="-357347" algn="l" defTabSz="142939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4695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9394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4088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8786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3481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88180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02873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17570" algn="l" defTabSz="142939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25"/>
          <p:cNvSpPr/>
          <p:nvPr/>
        </p:nvSpPr>
        <p:spPr>
          <a:xfrm>
            <a:off x="6185467" y="2364401"/>
            <a:ext cx="2417231" cy="107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Main</a:t>
            </a:r>
            <a:r>
              <a:rPr lang="pt-BR" sz="2400" dirty="0" smtClean="0">
                <a:solidFill>
                  <a:schemeClr val="tx1"/>
                </a:solidFill>
              </a:rPr>
              <a:t> Memory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9" name="Retângulo 25"/>
          <p:cNvSpPr/>
          <p:nvPr/>
        </p:nvSpPr>
        <p:spPr>
          <a:xfrm>
            <a:off x="2937678" y="816678"/>
            <a:ext cx="1157091" cy="107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PTAG </a:t>
            </a:r>
            <a:r>
              <a:rPr lang="pt-BR" sz="2400" dirty="0" err="1" smtClean="0">
                <a:solidFill>
                  <a:schemeClr val="tx1"/>
                </a:solidFill>
              </a:rPr>
              <a:t>Cache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" name="Retângulo 25"/>
          <p:cNvSpPr/>
          <p:nvPr/>
        </p:nvSpPr>
        <p:spPr>
          <a:xfrm>
            <a:off x="6178038" y="816227"/>
            <a:ext cx="2417231" cy="107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PTAG Memory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Conector reto 20"/>
          <p:cNvCxnSpPr>
            <a:stCxn id="37" idx="3"/>
          </p:cNvCxnSpPr>
          <p:nvPr/>
        </p:nvCxnSpPr>
        <p:spPr>
          <a:xfrm>
            <a:off x="1183408" y="2140119"/>
            <a:ext cx="745735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37" idx="0"/>
            <a:endCxn id="19" idx="1"/>
          </p:cNvCxnSpPr>
          <p:nvPr/>
        </p:nvCxnSpPr>
        <p:spPr>
          <a:xfrm rot="5400000" flipH="1" flipV="1">
            <a:off x="1649385" y="311992"/>
            <a:ext cx="243771" cy="233281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stCxn id="37" idx="2"/>
            <a:endCxn id="18" idx="1"/>
          </p:cNvCxnSpPr>
          <p:nvPr/>
        </p:nvCxnSpPr>
        <p:spPr>
          <a:xfrm rot="16200000" flipH="1">
            <a:off x="3283024" y="1792"/>
            <a:ext cx="224283" cy="558060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9" idx="3"/>
            <a:endCxn id="20" idx="1"/>
          </p:cNvCxnSpPr>
          <p:nvPr/>
        </p:nvCxnSpPr>
        <p:spPr>
          <a:xfrm flipV="1">
            <a:off x="4094769" y="1356062"/>
            <a:ext cx="2083269" cy="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910358" y="2430022"/>
            <a:ext cx="219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/>
              <a:t>n </a:t>
            </a:r>
            <a:r>
              <a:rPr lang="pt-BR" sz="2400" dirty="0" err="1" smtClean="0"/>
              <a:t>cycles</a:t>
            </a:r>
            <a:endParaRPr lang="pt-BR" sz="2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20103" y="1371754"/>
            <a:ext cx="219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/>
              <a:t>k </a:t>
            </a:r>
            <a:r>
              <a:rPr lang="pt-BR" sz="2400" dirty="0" err="1" smtClean="0"/>
              <a:t>cycles</a:t>
            </a:r>
            <a:endParaRPr lang="pt-BR" sz="2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049049" y="1368980"/>
            <a:ext cx="2192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/>
              <a:t>m </a:t>
            </a:r>
            <a:r>
              <a:rPr lang="pt-BR" sz="2400" dirty="0" err="1" smtClean="0"/>
              <a:t>cycles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0381" y="518452"/>
            <a:ext cx="219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PTAG </a:t>
            </a:r>
            <a:r>
              <a:rPr lang="pt-BR" sz="2400" dirty="0" err="1" smtClean="0"/>
              <a:t>Cache</a:t>
            </a:r>
            <a:r>
              <a:rPr lang="pt-BR" sz="2400" dirty="0" smtClean="0"/>
              <a:t> Miss/</a:t>
            </a:r>
            <a:r>
              <a:rPr lang="pt-BR" sz="2400" dirty="0" err="1" smtClean="0"/>
              <a:t>Eviction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150491" y="347"/>
            <a:ext cx="424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PTAG </a:t>
            </a:r>
            <a:r>
              <a:rPr lang="pt-BR" b="1" dirty="0" err="1" smtClean="0"/>
              <a:t>Verification</a:t>
            </a:r>
            <a:r>
              <a:rPr lang="pt-BR" b="1" dirty="0" smtClean="0"/>
              <a:t>/</a:t>
            </a:r>
            <a:r>
              <a:rPr lang="pt-BR" b="1" dirty="0" err="1" smtClean="0"/>
              <a:t>Update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610431" y="3787607"/>
            <a:ext cx="568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Memory </a:t>
            </a:r>
            <a:r>
              <a:rPr lang="pt-BR" b="1" dirty="0" err="1" smtClean="0"/>
              <a:t>Block</a:t>
            </a:r>
            <a:r>
              <a:rPr lang="pt-BR" b="1" dirty="0" smtClean="0"/>
              <a:t> Read/</a:t>
            </a:r>
            <a:r>
              <a:rPr lang="pt-BR" b="1" dirty="0" err="1" smtClean="0"/>
              <a:t>Write</a:t>
            </a:r>
            <a:endParaRPr lang="pt-BR" b="1" dirty="0"/>
          </a:p>
        </p:txBody>
      </p:sp>
      <p:sp>
        <p:nvSpPr>
          <p:cNvPr id="37" name="Retângulo 25"/>
          <p:cNvSpPr/>
          <p:nvPr/>
        </p:nvSpPr>
        <p:spPr>
          <a:xfrm>
            <a:off x="26317" y="1600284"/>
            <a:ext cx="1157091" cy="107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Core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17621" y="537983"/>
            <a:ext cx="219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PTAG </a:t>
            </a:r>
            <a:r>
              <a:rPr lang="pt-BR" sz="2400" dirty="0" err="1" smtClean="0"/>
              <a:t>Cache</a:t>
            </a:r>
            <a:r>
              <a:rPr lang="pt-BR" sz="2400" dirty="0" smtClean="0"/>
              <a:t> Read/</a:t>
            </a:r>
            <a:r>
              <a:rPr lang="pt-BR" sz="2400" dirty="0" err="1" smtClean="0"/>
              <a:t>Write</a:t>
            </a:r>
            <a:endParaRPr lang="pt-BR" sz="2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934119" y="2937560"/>
            <a:ext cx="219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L1 Data </a:t>
            </a:r>
            <a:r>
              <a:rPr lang="pt-BR" sz="2400" dirty="0" err="1" smtClean="0"/>
              <a:t>Cache</a:t>
            </a:r>
            <a:r>
              <a:rPr lang="pt-BR" sz="2400" dirty="0" smtClean="0"/>
              <a:t> Miss/</a:t>
            </a:r>
            <a:r>
              <a:rPr lang="pt-BR" sz="2400" dirty="0" err="1" smtClean="0"/>
              <a:t>Writeback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29</Words>
  <Application>Microsoft Office PowerPoint</Application>
  <PresentationFormat>Personalizar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Slide 1</vt:lpstr>
    </vt:vector>
  </TitlesOfParts>
  <Company>Ada Virtual Machine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User</cp:lastModifiedBy>
  <cp:revision>76</cp:revision>
  <dcterms:created xsi:type="dcterms:W3CDTF">2014-08-04T15:02:05Z</dcterms:created>
  <dcterms:modified xsi:type="dcterms:W3CDTF">2016-02-15T16:42:40Z</dcterms:modified>
</cp:coreProperties>
</file>