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28797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pt-BR"/>
    </a:defPPr>
    <a:lvl1pPr marL="0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405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812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2216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9623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7028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4435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1839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9245" algn="l" defTabSz="9148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1668" y="-1122"/>
      </p:cViewPr>
      <p:guideLst>
        <p:guide orient="horz" pos="1043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858838" y="685800"/>
            <a:ext cx="85756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57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405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812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2216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9623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7028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4435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201839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9245" algn="l" defTabSz="91481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858838" y="685800"/>
            <a:ext cx="8575676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076" y="894592"/>
            <a:ext cx="6120769" cy="61727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0140" y="1631852"/>
            <a:ext cx="5040631" cy="7359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20660" y="115335"/>
            <a:ext cx="1620203" cy="245709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0052" y="115335"/>
            <a:ext cx="4740593" cy="245709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829" y="1850498"/>
            <a:ext cx="6120769" cy="57194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829" y="1220562"/>
            <a:ext cx="6120769" cy="6299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4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8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2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70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92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0056" y="671944"/>
            <a:ext cx="3180399" cy="190048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60469" y="671944"/>
            <a:ext cx="3180399" cy="190048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49" y="644612"/>
            <a:ext cx="3181647" cy="26864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405" indent="0">
              <a:buNone/>
              <a:defRPr sz="2000" b="1"/>
            </a:lvl2pPr>
            <a:lvl3pPr marL="914812" indent="0">
              <a:buNone/>
              <a:defRPr sz="1800" b="1"/>
            </a:lvl3pPr>
            <a:lvl4pPr marL="1372216" indent="0">
              <a:buNone/>
              <a:defRPr sz="1700" b="1"/>
            </a:lvl4pPr>
            <a:lvl5pPr marL="1829623" indent="0">
              <a:buNone/>
              <a:defRPr sz="1700" b="1"/>
            </a:lvl5pPr>
            <a:lvl6pPr marL="2287028" indent="0">
              <a:buNone/>
              <a:defRPr sz="1700" b="1"/>
            </a:lvl6pPr>
            <a:lvl7pPr marL="2744435" indent="0">
              <a:buNone/>
              <a:defRPr sz="1700" b="1"/>
            </a:lvl7pPr>
            <a:lvl8pPr marL="3201839" indent="0">
              <a:buNone/>
              <a:defRPr sz="1700" b="1"/>
            </a:lvl8pPr>
            <a:lvl9pPr marL="3659245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0049" y="913250"/>
            <a:ext cx="3181647" cy="165917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57968" y="644612"/>
            <a:ext cx="3182899" cy="26864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405" indent="0">
              <a:buNone/>
              <a:defRPr sz="2000" b="1"/>
            </a:lvl2pPr>
            <a:lvl3pPr marL="914812" indent="0">
              <a:buNone/>
              <a:defRPr sz="1800" b="1"/>
            </a:lvl3pPr>
            <a:lvl4pPr marL="1372216" indent="0">
              <a:buNone/>
              <a:defRPr sz="1700" b="1"/>
            </a:lvl4pPr>
            <a:lvl5pPr marL="1829623" indent="0">
              <a:buNone/>
              <a:defRPr sz="1700" b="1"/>
            </a:lvl5pPr>
            <a:lvl6pPr marL="2287028" indent="0">
              <a:buNone/>
              <a:defRPr sz="1700" b="1"/>
            </a:lvl6pPr>
            <a:lvl7pPr marL="2744435" indent="0">
              <a:buNone/>
              <a:defRPr sz="1700" b="1"/>
            </a:lvl7pPr>
            <a:lvl8pPr marL="3201839" indent="0">
              <a:buNone/>
              <a:defRPr sz="1700" b="1"/>
            </a:lvl8pPr>
            <a:lvl9pPr marL="3659245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657968" y="913250"/>
            <a:ext cx="3182899" cy="165917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66" y="114666"/>
            <a:ext cx="2369048" cy="487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5361" y="114664"/>
            <a:ext cx="4025503" cy="24577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0066" y="602615"/>
            <a:ext cx="2369048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405" indent="0">
              <a:buNone/>
              <a:defRPr sz="1000"/>
            </a:lvl2pPr>
            <a:lvl3pPr marL="914812" indent="0">
              <a:buNone/>
              <a:defRPr sz="900"/>
            </a:lvl3pPr>
            <a:lvl4pPr marL="1372216" indent="0">
              <a:buNone/>
              <a:defRPr sz="900"/>
            </a:lvl4pPr>
            <a:lvl5pPr marL="1829623" indent="0">
              <a:buNone/>
              <a:defRPr sz="900"/>
            </a:lvl5pPr>
            <a:lvl6pPr marL="2287028" indent="0">
              <a:buNone/>
              <a:defRPr sz="900"/>
            </a:lvl6pPr>
            <a:lvl7pPr marL="2744435" indent="0">
              <a:buNone/>
              <a:defRPr sz="900"/>
            </a:lvl7pPr>
            <a:lvl8pPr marL="3201839" indent="0">
              <a:buNone/>
              <a:defRPr sz="900"/>
            </a:lvl8pPr>
            <a:lvl9pPr marL="3659245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438" y="2015815"/>
            <a:ext cx="432054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11438" y="257313"/>
            <a:ext cx="432054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405" indent="0">
              <a:buNone/>
              <a:defRPr sz="2800"/>
            </a:lvl2pPr>
            <a:lvl3pPr marL="914812" indent="0">
              <a:buNone/>
              <a:defRPr sz="2300"/>
            </a:lvl3pPr>
            <a:lvl4pPr marL="1372216" indent="0">
              <a:buNone/>
              <a:defRPr sz="2000"/>
            </a:lvl4pPr>
            <a:lvl5pPr marL="1829623" indent="0">
              <a:buNone/>
              <a:defRPr sz="2000"/>
            </a:lvl5pPr>
            <a:lvl6pPr marL="2287028" indent="0">
              <a:buNone/>
              <a:defRPr sz="2000"/>
            </a:lvl6pPr>
            <a:lvl7pPr marL="2744435" indent="0">
              <a:buNone/>
              <a:defRPr sz="2000"/>
            </a:lvl7pPr>
            <a:lvl8pPr marL="3201839" indent="0">
              <a:buNone/>
              <a:defRPr sz="2000"/>
            </a:lvl8pPr>
            <a:lvl9pPr marL="3659245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11438" y="2253794"/>
            <a:ext cx="4320540" cy="337969"/>
          </a:xfrm>
        </p:spPr>
        <p:txBody>
          <a:bodyPr/>
          <a:lstStyle>
            <a:lvl1pPr marL="0" indent="0">
              <a:buNone/>
              <a:defRPr sz="1400"/>
            </a:lvl1pPr>
            <a:lvl2pPr marL="457405" indent="0">
              <a:buNone/>
              <a:defRPr sz="1000"/>
            </a:lvl2pPr>
            <a:lvl3pPr marL="914812" indent="0">
              <a:buNone/>
              <a:defRPr sz="900"/>
            </a:lvl3pPr>
            <a:lvl4pPr marL="1372216" indent="0">
              <a:buNone/>
              <a:defRPr sz="900"/>
            </a:lvl4pPr>
            <a:lvl5pPr marL="1829623" indent="0">
              <a:buNone/>
              <a:defRPr sz="900"/>
            </a:lvl5pPr>
            <a:lvl6pPr marL="2287028" indent="0">
              <a:buNone/>
              <a:defRPr sz="900"/>
            </a:lvl6pPr>
            <a:lvl7pPr marL="2744435" indent="0">
              <a:buNone/>
              <a:defRPr sz="900"/>
            </a:lvl7pPr>
            <a:lvl8pPr marL="3201839" indent="0">
              <a:buNone/>
              <a:defRPr sz="900"/>
            </a:lvl8pPr>
            <a:lvl9pPr marL="3659245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0055" y="115329"/>
            <a:ext cx="6480812" cy="479956"/>
          </a:xfrm>
          <a:prstGeom prst="rect">
            <a:avLst/>
          </a:prstGeom>
        </p:spPr>
        <p:txBody>
          <a:bodyPr vert="horz" lIns="91480" tIns="45741" rIns="91480" bIns="45741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55" y="671944"/>
            <a:ext cx="6480812" cy="1900486"/>
          </a:xfrm>
          <a:prstGeom prst="rect">
            <a:avLst/>
          </a:prstGeom>
        </p:spPr>
        <p:txBody>
          <a:bodyPr vert="horz" lIns="91480" tIns="45741" rIns="91480" bIns="4574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0051" y="2669092"/>
            <a:ext cx="1680212" cy="153320"/>
          </a:xfrm>
          <a:prstGeom prst="rect">
            <a:avLst/>
          </a:prstGeom>
        </p:spPr>
        <p:txBody>
          <a:bodyPr vert="horz" lIns="91480" tIns="45741" rIns="91480" bIns="4574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60318" y="2669092"/>
            <a:ext cx="2280285" cy="153320"/>
          </a:xfrm>
          <a:prstGeom prst="rect">
            <a:avLst/>
          </a:prstGeom>
        </p:spPr>
        <p:txBody>
          <a:bodyPr vert="horz" lIns="91480" tIns="45741" rIns="91480" bIns="4574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60649" y="2669092"/>
            <a:ext cx="1680212" cy="153320"/>
          </a:xfrm>
          <a:prstGeom prst="rect">
            <a:avLst/>
          </a:prstGeom>
        </p:spPr>
        <p:txBody>
          <a:bodyPr vert="horz" lIns="91480" tIns="45741" rIns="91480" bIns="4574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812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54" indent="-343054" algn="l" defTabSz="9148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285" indent="-285878" algn="l" defTabSz="9148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515" indent="-228702" algn="l" defTabSz="91481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919" indent="-228702" algn="l" defTabSz="9148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324" indent="-228702" algn="l" defTabSz="9148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730" indent="-228702" algn="l" defTabSz="9148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136" indent="-228702" algn="l" defTabSz="9148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542" indent="-228702" algn="l" defTabSz="9148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947" indent="-228702" algn="l" defTabSz="9148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405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812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216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623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028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435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839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9245" algn="l" defTabSz="9148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 26"/>
          <p:cNvSpPr/>
          <p:nvPr/>
        </p:nvSpPr>
        <p:spPr>
          <a:xfrm>
            <a:off x="1692238" y="107714"/>
            <a:ext cx="3204356" cy="2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20"/>
          <p:cNvCxnSpPr>
            <a:endCxn id="32" idx="1"/>
          </p:cNvCxnSpPr>
          <p:nvPr/>
        </p:nvCxnSpPr>
        <p:spPr>
          <a:xfrm>
            <a:off x="144066" y="1430146"/>
            <a:ext cx="205222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23"/>
          <p:cNvSpPr txBox="1"/>
          <p:nvPr/>
        </p:nvSpPr>
        <p:spPr>
          <a:xfrm>
            <a:off x="576114" y="1033402"/>
            <a:ext cx="73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PTAG</a:t>
            </a:r>
            <a:endParaRPr lang="pt-BR" sz="2000" dirty="0"/>
          </a:p>
        </p:txBody>
      </p:sp>
      <p:sp>
        <p:nvSpPr>
          <p:cNvPr id="32" name="Retângulo 25"/>
          <p:cNvSpPr/>
          <p:nvPr/>
        </p:nvSpPr>
        <p:spPr>
          <a:xfrm>
            <a:off x="2196294" y="1132398"/>
            <a:ext cx="2196244" cy="59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PRF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3" name="Retângulo 26"/>
          <p:cNvSpPr/>
          <p:nvPr/>
        </p:nvSpPr>
        <p:spPr>
          <a:xfrm>
            <a:off x="2340310" y="2175307"/>
            <a:ext cx="1908212" cy="473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PUF-Based Key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de seta reta 27"/>
          <p:cNvCxnSpPr>
            <a:stCxn id="32" idx="2"/>
            <a:endCxn id="33" idx="0"/>
          </p:cNvCxnSpPr>
          <p:nvPr/>
        </p:nvCxnSpPr>
        <p:spPr>
          <a:xfrm>
            <a:off x="3294416" y="1727894"/>
            <a:ext cx="0" cy="447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23"/>
          <p:cNvSpPr txBox="1"/>
          <p:nvPr/>
        </p:nvSpPr>
        <p:spPr>
          <a:xfrm>
            <a:off x="3672458" y="107714"/>
            <a:ext cx="126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PTAG-GEN</a:t>
            </a:r>
            <a:endParaRPr lang="pt-BR" sz="2000" dirty="0"/>
          </a:p>
        </p:txBody>
      </p:sp>
      <p:cxnSp>
        <p:nvCxnSpPr>
          <p:cNvPr id="65" name="Conector de seta reta 20"/>
          <p:cNvCxnSpPr/>
          <p:nvPr/>
        </p:nvCxnSpPr>
        <p:spPr>
          <a:xfrm>
            <a:off x="4392538" y="1430146"/>
            <a:ext cx="27003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23"/>
          <p:cNvSpPr txBox="1"/>
          <p:nvPr/>
        </p:nvSpPr>
        <p:spPr>
          <a:xfrm>
            <a:off x="4927019" y="1039752"/>
            <a:ext cx="2057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Identifier || Block</a:t>
            </a:r>
            <a:endParaRPr 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Company>Ada Virtual Machine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Machine</cp:lastModifiedBy>
  <cp:revision>68</cp:revision>
  <dcterms:created xsi:type="dcterms:W3CDTF">2014-08-04T15:02:05Z</dcterms:created>
  <dcterms:modified xsi:type="dcterms:W3CDTF">2018-04-28T22:42:11Z</dcterms:modified>
</cp:coreProperties>
</file>