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4401800" cy="8280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594FEC2-A7FE-4A34-BB7B-6E00F31DF2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447840" y="685800"/>
            <a:ext cx="5962320" cy="342864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C1AFEB-96BC-4468-B078-C5C638C629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736164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0228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484200" y="193752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200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10228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9484200" y="4445640"/>
            <a:ext cx="417312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20000" y="1937520"/>
            <a:ext cx="12961080" cy="480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1296108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080000" y="2572200"/>
            <a:ext cx="12241080" cy="8226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480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361640" y="444564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000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361640" y="1937520"/>
            <a:ext cx="632484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20000" y="4445640"/>
            <a:ext cx="12961080" cy="229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80000" y="2572200"/>
            <a:ext cx="12241080" cy="1774440"/>
          </a:xfrm>
          <a:prstGeom prst="rect">
            <a:avLst/>
          </a:prstGeom>
        </p:spPr>
        <p:txBody>
          <a:bodyPr lIns="77040" rIns="77040" tIns="38520" bIns="38520" anchor="ctr"/>
          <a:p>
            <a:pPr algn="ctr">
              <a:lnSpc>
                <a:spcPct val="100000"/>
              </a:lnSpc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20000" y="7674840"/>
            <a:ext cx="3360240" cy="440640"/>
          </a:xfrm>
          <a:prstGeom prst="rect">
            <a:avLst/>
          </a:prstGeom>
        </p:spPr>
        <p:txBody>
          <a:bodyPr lIns="77040" rIns="77040" tIns="38520" bIns="38520" anchor="ctr"/>
          <a:p>
            <a:pPr>
              <a:lnSpc>
                <a:spcPct val="100000"/>
              </a:lnSpc>
            </a:pPr>
            <a:fld id="{05D50FBC-5C56-4507-AF32-DF6C0C53E475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6/10/19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920480" y="7674840"/>
            <a:ext cx="4560120" cy="440640"/>
          </a:xfrm>
          <a:prstGeom prst="rect">
            <a:avLst/>
          </a:prstGeom>
        </p:spPr>
        <p:txBody>
          <a:bodyPr lIns="77040" rIns="77040" tIns="38520" bIns="3852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321200" y="7674840"/>
            <a:ext cx="3360240" cy="440640"/>
          </a:xfrm>
          <a:prstGeom prst="rect">
            <a:avLst/>
          </a:prstGeom>
        </p:spPr>
        <p:txBody>
          <a:bodyPr lIns="77040" rIns="77040" tIns="38520" bIns="38520" anchor="ctr"/>
          <a:p>
            <a:pPr algn="r">
              <a:lnSpc>
                <a:spcPct val="100000"/>
              </a:lnSpc>
            </a:pPr>
            <a:fld id="{46A0E1B8-E9F4-47B2-A04F-D9815F351E6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56760" y="1320840"/>
            <a:ext cx="2844360" cy="3791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700800" y="4095720"/>
            <a:ext cx="5974200" cy="1006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700800" y="1296360"/>
            <a:ext cx="5986800" cy="2594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80">
            <a:solidFill>
              <a:schemeClr val="accent5">
                <a:lumMod val="50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10920" y="1920240"/>
            <a:ext cx="2339280" cy="16513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CPU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10920" y="3575160"/>
            <a:ext cx="1168200" cy="1175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1785240" y="3571920"/>
            <a:ext cx="1164960" cy="11804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D-CACHE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571840" y="1343520"/>
            <a:ext cx="609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CORE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791440" y="3204360"/>
            <a:ext cx="2484360" cy="19713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PROGRAM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DATA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12248640" y="396000"/>
            <a:ext cx="1499040" cy="1971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PTAG MEMORY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1793960" y="3466440"/>
            <a:ext cx="2482200" cy="247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MEMORY BLOCK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12248640" y="656280"/>
            <a:ext cx="1499040" cy="247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PTAG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403600" y="3065760"/>
            <a:ext cx="2679480" cy="6418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PTAG-GEN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 rot="16200000">
            <a:off x="3638520" y="2526120"/>
            <a:ext cx="1779480" cy="379080"/>
          </a:xfrm>
          <a:prstGeom prst="trapezoid">
            <a:avLst>
              <a:gd name="adj" fmla="val 25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CMP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3215520" y="4876920"/>
            <a:ext cx="857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5"/>
          <p:cNvSpPr/>
          <p:nvPr/>
        </p:nvSpPr>
        <p:spPr>
          <a:xfrm>
            <a:off x="3213360" y="4470840"/>
            <a:ext cx="857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6"/>
          <p:cNvSpPr/>
          <p:nvPr/>
        </p:nvSpPr>
        <p:spPr>
          <a:xfrm>
            <a:off x="5184720" y="695520"/>
            <a:ext cx="354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144000" y="192240"/>
            <a:ext cx="10620720" cy="5122080"/>
          </a:xfrm>
          <a:prstGeom prst="rect">
            <a:avLst/>
          </a:prstGeom>
          <a:noFill/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8"/>
          <p:cNvSpPr/>
          <p:nvPr/>
        </p:nvSpPr>
        <p:spPr>
          <a:xfrm>
            <a:off x="8245080" y="215640"/>
            <a:ext cx="2518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ON-CHIP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" name="CustomShape 19"/>
          <p:cNvSpPr/>
          <p:nvPr/>
        </p:nvSpPr>
        <p:spPr>
          <a:xfrm>
            <a:off x="6383160" y="4470840"/>
            <a:ext cx="9338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DATA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" name="CustomShape 20"/>
          <p:cNvSpPr/>
          <p:nvPr/>
        </p:nvSpPr>
        <p:spPr>
          <a:xfrm>
            <a:off x="6229080" y="4095720"/>
            <a:ext cx="12495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ADDRESS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" name="CustomShape 21"/>
          <p:cNvSpPr/>
          <p:nvPr/>
        </p:nvSpPr>
        <p:spPr>
          <a:xfrm>
            <a:off x="8793720" y="1304280"/>
            <a:ext cx="8485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SEC-ENG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7" name="CustomShape 22"/>
          <p:cNvSpPr/>
          <p:nvPr/>
        </p:nvSpPr>
        <p:spPr>
          <a:xfrm>
            <a:off x="8689320" y="4105080"/>
            <a:ext cx="988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BUS-HDLR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8" name="CustomShape 23"/>
          <p:cNvSpPr/>
          <p:nvPr/>
        </p:nvSpPr>
        <p:spPr>
          <a:xfrm rot="10800000">
            <a:off x="9663480" y="4268520"/>
            <a:ext cx="1580040" cy="881280"/>
          </a:xfrm>
          <a:prstGeom prst="bentConnector3">
            <a:avLst>
              <a:gd name="adj1" fmla="val -51088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4"/>
          <p:cNvSpPr/>
          <p:nvPr/>
        </p:nvSpPr>
        <p:spPr>
          <a:xfrm flipH="1">
            <a:off x="4734000" y="3431160"/>
            <a:ext cx="66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5"/>
          <p:cNvSpPr/>
          <p:nvPr/>
        </p:nvSpPr>
        <p:spPr>
          <a:xfrm>
            <a:off x="5508720" y="287640"/>
            <a:ext cx="354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ADDRESS PTAG BUS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" name="CustomShape 26"/>
          <p:cNvSpPr/>
          <p:nvPr/>
        </p:nvSpPr>
        <p:spPr>
          <a:xfrm>
            <a:off x="5388120" y="1490040"/>
            <a:ext cx="1465560" cy="1103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PMMU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2" name="CustomShape 27"/>
          <p:cNvSpPr/>
          <p:nvPr/>
        </p:nvSpPr>
        <p:spPr>
          <a:xfrm>
            <a:off x="7836840" y="1893240"/>
            <a:ext cx="1685880" cy="554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FUZZY EXTRACTOR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3" name="CustomShape 28"/>
          <p:cNvSpPr/>
          <p:nvPr/>
        </p:nvSpPr>
        <p:spPr>
          <a:xfrm>
            <a:off x="5724720" y="2580840"/>
            <a:ext cx="360" cy="48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9"/>
          <p:cNvSpPr/>
          <p:nvPr/>
        </p:nvSpPr>
        <p:spPr>
          <a:xfrm>
            <a:off x="4718160" y="2041920"/>
            <a:ext cx="66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0"/>
          <p:cNvSpPr/>
          <p:nvPr/>
        </p:nvSpPr>
        <p:spPr>
          <a:xfrm flipV="1" rot="10800000">
            <a:off x="7836840" y="3065040"/>
            <a:ext cx="385920" cy="894600"/>
          </a:xfrm>
          <a:prstGeom prst="bentConnector2">
            <a:avLst/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1"/>
          <p:cNvSpPr/>
          <p:nvPr/>
        </p:nvSpPr>
        <p:spPr>
          <a:xfrm>
            <a:off x="7428240" y="2459520"/>
            <a:ext cx="4068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(B)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" name="CustomShape 32"/>
          <p:cNvSpPr/>
          <p:nvPr/>
        </p:nvSpPr>
        <p:spPr>
          <a:xfrm>
            <a:off x="5726880" y="2612160"/>
            <a:ext cx="420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(D)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" name="CustomShape 33"/>
          <p:cNvSpPr/>
          <p:nvPr/>
        </p:nvSpPr>
        <p:spPr>
          <a:xfrm>
            <a:off x="3821400" y="2279520"/>
            <a:ext cx="4219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(G)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" name="CustomShape 34"/>
          <p:cNvSpPr/>
          <p:nvPr/>
        </p:nvSpPr>
        <p:spPr>
          <a:xfrm>
            <a:off x="8949240" y="2963520"/>
            <a:ext cx="4158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(A)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" name="CustomShape 35"/>
          <p:cNvSpPr/>
          <p:nvPr/>
        </p:nvSpPr>
        <p:spPr>
          <a:xfrm>
            <a:off x="4847760" y="2016360"/>
            <a:ext cx="3870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(F)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" name="CustomShape 36"/>
          <p:cNvSpPr/>
          <p:nvPr/>
        </p:nvSpPr>
        <p:spPr>
          <a:xfrm>
            <a:off x="4808880" y="3060360"/>
            <a:ext cx="392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(E)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" name="CustomShape 37"/>
          <p:cNvSpPr/>
          <p:nvPr/>
        </p:nvSpPr>
        <p:spPr>
          <a:xfrm>
            <a:off x="6388200" y="647640"/>
            <a:ext cx="420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(H)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3" name="Group 38"/>
          <p:cNvGrpSpPr/>
          <p:nvPr/>
        </p:nvGrpSpPr>
        <p:grpSpPr>
          <a:xfrm>
            <a:off x="3924360" y="2711880"/>
            <a:ext cx="414000" cy="1378080"/>
            <a:chOff x="3924360" y="2711880"/>
            <a:chExt cx="414000" cy="1378080"/>
          </a:xfrm>
        </p:grpSpPr>
        <p:sp>
          <p:nvSpPr>
            <p:cNvPr id="84" name="Line 39"/>
            <p:cNvSpPr/>
            <p:nvPr/>
          </p:nvSpPr>
          <p:spPr>
            <a:xfrm flipH="1">
              <a:off x="3924360" y="2711880"/>
              <a:ext cx="41400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0"/>
            <p:cNvSpPr/>
            <p:nvPr/>
          </p:nvSpPr>
          <p:spPr>
            <a:xfrm>
              <a:off x="3924720" y="2712240"/>
              <a:ext cx="360" cy="137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6" name="Group 41"/>
          <p:cNvGrpSpPr/>
          <p:nvPr/>
        </p:nvGrpSpPr>
        <p:grpSpPr>
          <a:xfrm>
            <a:off x="6369480" y="996120"/>
            <a:ext cx="5878800" cy="475920"/>
            <a:chOff x="6369480" y="996120"/>
            <a:chExt cx="5878800" cy="475920"/>
          </a:xfrm>
        </p:grpSpPr>
        <p:sp>
          <p:nvSpPr>
            <p:cNvPr id="87" name="Line 42"/>
            <p:cNvSpPr/>
            <p:nvPr/>
          </p:nvSpPr>
          <p:spPr>
            <a:xfrm flipV="1">
              <a:off x="6369480" y="996480"/>
              <a:ext cx="360" cy="4755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  <a:head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43"/>
            <p:cNvSpPr/>
            <p:nvPr/>
          </p:nvSpPr>
          <p:spPr>
            <a:xfrm flipV="1" rot="5400000">
              <a:off x="9308880" y="-1943280"/>
              <a:ext cx="360" cy="587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44"/>
          <p:cNvSpPr/>
          <p:nvPr/>
        </p:nvSpPr>
        <p:spPr>
          <a:xfrm>
            <a:off x="5762520" y="648720"/>
            <a:ext cx="3502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(I)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90" name="Group 45"/>
          <p:cNvGrpSpPr/>
          <p:nvPr/>
        </p:nvGrpSpPr>
        <p:grpSpPr>
          <a:xfrm>
            <a:off x="5814720" y="595800"/>
            <a:ext cx="6433200" cy="900720"/>
            <a:chOff x="5814720" y="595800"/>
            <a:chExt cx="6433200" cy="900720"/>
          </a:xfrm>
        </p:grpSpPr>
        <p:sp>
          <p:nvSpPr>
            <p:cNvPr id="91" name="Line 46"/>
            <p:cNvSpPr/>
            <p:nvPr/>
          </p:nvSpPr>
          <p:spPr>
            <a:xfrm flipV="1">
              <a:off x="5814720" y="596520"/>
              <a:ext cx="360" cy="9000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47"/>
            <p:cNvSpPr/>
            <p:nvPr/>
          </p:nvSpPr>
          <p:spPr>
            <a:xfrm flipV="1" rot="5400000">
              <a:off x="9030960" y="-2620800"/>
              <a:ext cx="360" cy="643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48"/>
          <p:cNvSpPr/>
          <p:nvPr/>
        </p:nvSpPr>
        <p:spPr>
          <a:xfrm>
            <a:off x="180000" y="5371920"/>
            <a:ext cx="137890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(A)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The BUS HANDLER (BUS-HDLR) provides memory block concatenated with physical address to the PTAG GENERATOR (PTAG-GEN).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(B)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Fuzzy Extractor serves an extracted PUF-based key to PTAG-GEN.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(C)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The PTAG MEMORY MANAGEMENT UNIT (PMMU) 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(D)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PMMU receives a new PTAG when it requests generation to PTAG-GEN.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(E)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PTAG-GEN provides PTAG for comparison.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(F)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PMMU provides PTAG for comparison.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(G)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If the comparison fails, a signal is sent to BUS-HDLR for action.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(H)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PMMU sends and receives PTAGs from the PTAG Memory.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MU Serif"/>
              </a:rPr>
              <a:t>(I) </a:t>
            </a:r>
            <a:r>
              <a:rPr b="0" lang="en-US" sz="1600" spc="-1" strike="noStrike">
                <a:solidFill>
                  <a:srgbClr val="000000"/>
                </a:solidFill>
                <a:latin typeface="CMU Serif"/>
                <a:ea typeface="CMU Serif"/>
              </a:rPr>
              <a:t> PMMU decodes virtual PTAG address to physical address and sends it to PTAG Memory.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" name="CustomShape 49"/>
          <p:cNvSpPr/>
          <p:nvPr/>
        </p:nvSpPr>
        <p:spPr>
          <a:xfrm flipH="1">
            <a:off x="6369120" y="2602800"/>
            <a:ext cx="36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0"/>
          <p:cNvSpPr/>
          <p:nvPr/>
        </p:nvSpPr>
        <p:spPr>
          <a:xfrm>
            <a:off x="6338880" y="2592360"/>
            <a:ext cx="4006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(C)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Application>LibreOffice/6.0.7.3$Linux_X86_64 LibreOffice_project/00m0$Build-3</Application>
  <Words>94</Words>
  <Paragraphs>37</Paragraphs>
  <Company>Ada Virtual Machine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2014-08-04T15:02:05Z</dcterms:created>
  <dc:creator>Virtual User</dc:creator>
  <dc:description/>
  <dc:language>en-US</dc:language>
  <cp:lastModifiedBy/>
  <dcterms:modified xsi:type="dcterms:W3CDTF">2019-06-10T21:36:49Z</dcterms:modified>
  <cp:revision>86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Ada Virtual Machine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