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1800" cy="8280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1F2CE7-5D04-4565-9AB6-A66A187C15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447840" y="685800"/>
            <a:ext cx="5961600" cy="342792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B98FC1-9AF8-4843-B7A2-018CBA30A29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07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07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92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920" y="444564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228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42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228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42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937520"/>
            <a:ext cx="12960720" cy="48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072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48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920" y="1937520"/>
            <a:ext cx="632448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80000" y="2572200"/>
            <a:ext cx="12240360" cy="822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920" y="1937520"/>
            <a:ext cx="632448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48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92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920" y="444564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920" y="1937520"/>
            <a:ext cx="63244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07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360" cy="1773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0720" cy="48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749760" y="4506120"/>
            <a:ext cx="5942880" cy="192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365760" y="3931920"/>
            <a:ext cx="2843640" cy="3684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713040" y="6600960"/>
            <a:ext cx="5973480" cy="1006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19920" y="4754880"/>
            <a:ext cx="2338560" cy="13212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619920" y="6080400"/>
            <a:ext cx="1167480" cy="117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794240" y="6077160"/>
            <a:ext cx="1164240" cy="11797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2408760" y="4023360"/>
            <a:ext cx="6087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CORE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1140560" y="5710320"/>
            <a:ext cx="2483640" cy="1970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1521440" y="3424320"/>
            <a:ext cx="1498320" cy="197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1143080" y="5972400"/>
            <a:ext cx="2481480" cy="246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MEMORY BLOCK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1521440" y="3908520"/>
            <a:ext cx="1498320" cy="24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412600" y="5571000"/>
            <a:ext cx="2678760" cy="641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PTAG-GEN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3224520" y="7382160"/>
            <a:ext cx="791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3222360" y="6976080"/>
            <a:ext cx="791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>
            <a:off x="7901280" y="3737880"/>
            <a:ext cx="9608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44000" y="2834640"/>
            <a:ext cx="10280160" cy="5119920"/>
          </a:xfrm>
          <a:prstGeom prst="rect">
            <a:avLst/>
          </a:pr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9235440" y="3017520"/>
            <a:ext cx="10706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ON-CHIP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6392160" y="6976080"/>
            <a:ext cx="9331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6238080" y="6600960"/>
            <a:ext cx="12488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8753400" y="4506120"/>
            <a:ext cx="847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SEC-ENG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8698320" y="6610320"/>
            <a:ext cx="988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BUS-HDLR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 rot="10800000">
            <a:off x="9686520" y="6766560"/>
            <a:ext cx="1579320" cy="822960"/>
          </a:xfrm>
          <a:prstGeom prst="bentConnector3">
            <a:avLst>
              <a:gd name="adj1" fmla="val -19576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7438680" y="3291840"/>
            <a:ext cx="17420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7498080" y="4932360"/>
            <a:ext cx="1685160" cy="554040"/>
          </a:xfrm>
          <a:prstGeom prst="rect">
            <a:avLst/>
          </a:prstGeom>
          <a:blipFill rotWithShape="0">
            <a:blip r:embed="rId1">
              <a:alphaModFix amt="33000"/>
            </a:blip>
            <a:tile/>
          </a:blip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FUZZY EXTRACTOR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 flipV="1" rot="10800000">
            <a:off x="7498080" y="5571000"/>
            <a:ext cx="450000" cy="449280"/>
          </a:xfrm>
          <a:prstGeom prst="bent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9" name="Group 26"/>
          <p:cNvGrpSpPr/>
          <p:nvPr/>
        </p:nvGrpSpPr>
        <p:grpSpPr>
          <a:xfrm>
            <a:off x="3933360" y="5852160"/>
            <a:ext cx="1461600" cy="748080"/>
            <a:chOff x="3933360" y="5852160"/>
            <a:chExt cx="1461600" cy="748080"/>
          </a:xfrm>
        </p:grpSpPr>
        <p:sp>
          <p:nvSpPr>
            <p:cNvPr id="70" name="Line 27"/>
            <p:cNvSpPr/>
            <p:nvPr/>
          </p:nvSpPr>
          <p:spPr>
            <a:xfrm flipH="1">
              <a:off x="3933360" y="5852160"/>
              <a:ext cx="146160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28"/>
            <p:cNvSpPr/>
            <p:nvPr/>
          </p:nvSpPr>
          <p:spPr>
            <a:xfrm>
              <a:off x="3934800" y="5852520"/>
              <a:ext cx="1080" cy="74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2" name="Group 29"/>
          <p:cNvGrpSpPr/>
          <p:nvPr/>
        </p:nvGrpSpPr>
        <p:grpSpPr>
          <a:xfrm>
            <a:off x="6733080" y="4089960"/>
            <a:ext cx="4788360" cy="388800"/>
            <a:chOff x="6733080" y="4089960"/>
            <a:chExt cx="4788360" cy="388800"/>
          </a:xfrm>
        </p:grpSpPr>
        <p:sp>
          <p:nvSpPr>
            <p:cNvPr id="73" name="Line 30"/>
            <p:cNvSpPr/>
            <p:nvPr/>
          </p:nvSpPr>
          <p:spPr>
            <a:xfrm flipV="1">
              <a:off x="6733080" y="4091400"/>
              <a:ext cx="360" cy="387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1"/>
            <p:cNvSpPr/>
            <p:nvPr/>
          </p:nvSpPr>
          <p:spPr>
            <a:xfrm flipV="1" rot="5400000">
              <a:off x="9127080" y="1695240"/>
              <a:ext cx="360" cy="478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Group 32"/>
          <p:cNvGrpSpPr/>
          <p:nvPr/>
        </p:nvGrpSpPr>
        <p:grpSpPr>
          <a:xfrm>
            <a:off x="5943600" y="3691800"/>
            <a:ext cx="5577840" cy="782280"/>
            <a:chOff x="5943600" y="3691800"/>
            <a:chExt cx="5577840" cy="782280"/>
          </a:xfrm>
        </p:grpSpPr>
        <p:sp>
          <p:nvSpPr>
            <p:cNvPr id="76" name="Line 33"/>
            <p:cNvSpPr/>
            <p:nvPr/>
          </p:nvSpPr>
          <p:spPr>
            <a:xfrm flipV="1">
              <a:off x="5943600" y="3693600"/>
              <a:ext cx="360" cy="7804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34"/>
            <p:cNvSpPr/>
            <p:nvPr/>
          </p:nvSpPr>
          <p:spPr>
            <a:xfrm flipV="1" rot="5400000">
              <a:off x="8732520" y="902520"/>
              <a:ext cx="360" cy="557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Application>LibreOffice/6.0.7.3$Linux_X86_64 LibreOffice_project/00m0$Build-3</Application>
  <Words>94</Words>
  <Paragraphs>37</Paragraphs>
  <Company>Ada Virtual Machine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2014-08-04T15:02:05Z</dcterms:created>
  <dc:creator>Virtual User</dc:creator>
  <dc:description/>
  <dc:language>en-US</dc:language>
  <cp:lastModifiedBy/>
  <dcterms:modified xsi:type="dcterms:W3CDTF">2019-06-18T20:44:58Z</dcterms:modified>
  <cp:revision>92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Ada Virtual Machine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