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4401800" cy="8280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9E58B2-B987-4AF2-99C8-344DAC18EC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447840" y="685800"/>
            <a:ext cx="5961960" cy="342828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05A764F-8DC5-41C3-B055-C020AF52301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129610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20000" y="4445640"/>
            <a:ext cx="129610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736164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0228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948420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510228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948420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720000" y="1937520"/>
            <a:ext cx="12961080" cy="48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1296108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080000" y="2572200"/>
            <a:ext cx="12240720" cy="82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36164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129610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0720" cy="1774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114800" y="2377440"/>
            <a:ext cx="6491880" cy="3931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80">
            <a:solidFill>
              <a:schemeClr val="accent5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629320" y="3200400"/>
            <a:ext cx="1685520" cy="5544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Timestamp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CTRL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5760" y="1828800"/>
            <a:ext cx="2844000" cy="57884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3709800" y="6600960"/>
            <a:ext cx="5973840" cy="1006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80">
            <a:solidFill>
              <a:schemeClr val="accent5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619920" y="2743200"/>
            <a:ext cx="2338920" cy="33332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619920" y="6080400"/>
            <a:ext cx="1167840" cy="11754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I-CACHE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1794240" y="6077160"/>
            <a:ext cx="1164600" cy="11800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D-CACHE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2499480" y="1967400"/>
            <a:ext cx="6091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CORE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11800440" y="5709600"/>
            <a:ext cx="2484000" cy="1971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DATA MEMORY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12252960" y="1554480"/>
            <a:ext cx="1498680" cy="197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 MEMORY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1802960" y="5971680"/>
            <a:ext cx="2481840" cy="246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MEMORY BLOCK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12252960" y="2038680"/>
            <a:ext cx="1498680" cy="246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5412600" y="5571000"/>
            <a:ext cx="2679120" cy="6415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PTAG-GEN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CTRL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 rot="16200000">
            <a:off x="3634200" y="3776760"/>
            <a:ext cx="1779120" cy="378720"/>
          </a:xfrm>
          <a:prstGeom prst="trapezoid">
            <a:avLst>
              <a:gd name="adj" fmla="val 25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CMP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3224520" y="7382160"/>
            <a:ext cx="857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6"/>
          <p:cNvSpPr/>
          <p:nvPr/>
        </p:nvSpPr>
        <p:spPr>
          <a:xfrm>
            <a:off x="3222360" y="6976080"/>
            <a:ext cx="857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7"/>
          <p:cNvSpPr/>
          <p:nvPr/>
        </p:nvSpPr>
        <p:spPr>
          <a:xfrm>
            <a:off x="7772400" y="1909080"/>
            <a:ext cx="9612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144000" y="1188720"/>
            <a:ext cx="10645560" cy="6766200"/>
          </a:xfrm>
          <a:prstGeom prst="rect">
            <a:avLst/>
          </a:prstGeom>
          <a:noFill/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9"/>
          <p:cNvSpPr/>
          <p:nvPr/>
        </p:nvSpPr>
        <p:spPr>
          <a:xfrm>
            <a:off x="9692640" y="1280160"/>
            <a:ext cx="10710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ON-CHIP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6392160" y="6976080"/>
            <a:ext cx="93348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DATA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238080" y="6600960"/>
            <a:ext cx="12492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>
            <a:off x="9784080" y="2468880"/>
            <a:ext cx="84816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SEC-ENG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" name="CustomShape 23"/>
          <p:cNvSpPr/>
          <p:nvPr/>
        </p:nvSpPr>
        <p:spPr>
          <a:xfrm>
            <a:off x="8698320" y="6610320"/>
            <a:ext cx="98856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BUS-HDLR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" name="CustomShape 24"/>
          <p:cNvSpPr/>
          <p:nvPr/>
        </p:nvSpPr>
        <p:spPr>
          <a:xfrm rot="10800000">
            <a:off x="9671400" y="6766560"/>
            <a:ext cx="1579680" cy="880920"/>
          </a:xfrm>
          <a:prstGeom prst="bentConnector3">
            <a:avLst>
              <a:gd name="adj1" fmla="val -51088"/>
            </a:avLst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5"/>
          <p:cNvSpPr/>
          <p:nvPr/>
        </p:nvSpPr>
        <p:spPr>
          <a:xfrm>
            <a:off x="7309800" y="1463040"/>
            <a:ext cx="174240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PTAG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8" name="CustomShape 26"/>
          <p:cNvSpPr/>
          <p:nvPr/>
        </p:nvSpPr>
        <p:spPr>
          <a:xfrm>
            <a:off x="5394960" y="2743200"/>
            <a:ext cx="4205880" cy="11026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7"/>
          <p:cNvSpPr/>
          <p:nvPr/>
        </p:nvSpPr>
        <p:spPr>
          <a:xfrm>
            <a:off x="8503920" y="4937760"/>
            <a:ext cx="1685520" cy="5544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FUZZY EXTRACTOR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" name="CustomShape 28"/>
          <p:cNvSpPr/>
          <p:nvPr/>
        </p:nvSpPr>
        <p:spPr>
          <a:xfrm>
            <a:off x="4713840" y="3292200"/>
            <a:ext cx="66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9"/>
          <p:cNvSpPr/>
          <p:nvPr/>
        </p:nvSpPr>
        <p:spPr>
          <a:xfrm flipV="1" rot="10800000">
            <a:off x="8541720" y="5570640"/>
            <a:ext cx="1043640" cy="449640"/>
          </a:xfrm>
          <a:prstGeom prst="bentConnector2">
            <a:avLst/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2" name="Group 30"/>
          <p:cNvGrpSpPr/>
          <p:nvPr/>
        </p:nvGrpSpPr>
        <p:grpSpPr>
          <a:xfrm>
            <a:off x="3933360" y="3931920"/>
            <a:ext cx="401040" cy="2668680"/>
            <a:chOff x="3933360" y="3931920"/>
            <a:chExt cx="401040" cy="2668680"/>
          </a:xfrm>
        </p:grpSpPr>
        <p:sp>
          <p:nvSpPr>
            <p:cNvPr id="73" name="Line 31"/>
            <p:cNvSpPr/>
            <p:nvPr/>
          </p:nvSpPr>
          <p:spPr>
            <a:xfrm flipH="1">
              <a:off x="3933360" y="3931920"/>
              <a:ext cx="401040" cy="7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32"/>
            <p:cNvSpPr/>
            <p:nvPr/>
          </p:nvSpPr>
          <p:spPr>
            <a:xfrm>
              <a:off x="3933720" y="3932640"/>
              <a:ext cx="360" cy="2667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5" name="Group 33"/>
          <p:cNvGrpSpPr/>
          <p:nvPr/>
        </p:nvGrpSpPr>
        <p:grpSpPr>
          <a:xfrm>
            <a:off x="6604200" y="2226960"/>
            <a:ext cx="5644080" cy="457920"/>
            <a:chOff x="6604200" y="2226960"/>
            <a:chExt cx="5644080" cy="457920"/>
          </a:xfrm>
        </p:grpSpPr>
        <p:sp>
          <p:nvSpPr>
            <p:cNvPr id="76" name="Line 34"/>
            <p:cNvSpPr/>
            <p:nvPr/>
          </p:nvSpPr>
          <p:spPr>
            <a:xfrm flipV="1">
              <a:off x="6604200" y="2228040"/>
              <a:ext cx="360" cy="4568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head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35"/>
            <p:cNvSpPr/>
            <p:nvPr/>
          </p:nvSpPr>
          <p:spPr>
            <a:xfrm flipV="1" rot="5400000">
              <a:off x="9425880" y="-595080"/>
              <a:ext cx="360" cy="564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8" name="Group 36"/>
          <p:cNvGrpSpPr/>
          <p:nvPr/>
        </p:nvGrpSpPr>
        <p:grpSpPr>
          <a:xfrm>
            <a:off x="5814720" y="1803600"/>
            <a:ext cx="6432840" cy="901440"/>
            <a:chOff x="5814720" y="1803600"/>
            <a:chExt cx="6432840" cy="901440"/>
          </a:xfrm>
        </p:grpSpPr>
        <p:sp>
          <p:nvSpPr>
            <p:cNvPr id="79" name="Line 37"/>
            <p:cNvSpPr/>
            <p:nvPr/>
          </p:nvSpPr>
          <p:spPr>
            <a:xfrm flipV="1">
              <a:off x="5814720" y="1805040"/>
              <a:ext cx="360" cy="9000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38"/>
            <p:cNvSpPr/>
            <p:nvPr/>
          </p:nvSpPr>
          <p:spPr>
            <a:xfrm flipV="1" rot="5400000">
              <a:off x="9030960" y="-1412640"/>
              <a:ext cx="360" cy="643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" name="CustomShape 39"/>
          <p:cNvSpPr/>
          <p:nvPr/>
        </p:nvSpPr>
        <p:spPr>
          <a:xfrm flipH="1">
            <a:off x="6765120" y="3846240"/>
            <a:ext cx="360" cy="5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0"/>
          <p:cNvSpPr/>
          <p:nvPr/>
        </p:nvSpPr>
        <p:spPr>
          <a:xfrm rot="10800000">
            <a:off x="5652720" y="5570640"/>
            <a:ext cx="939600" cy="1181520"/>
          </a:xfrm>
          <a:prstGeom prst="bentConnector3">
            <a:avLst>
              <a:gd name="adj1" fmla="val -3713"/>
            </a:avLst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1"/>
          <p:cNvSpPr/>
          <p:nvPr/>
        </p:nvSpPr>
        <p:spPr>
          <a:xfrm>
            <a:off x="5995080" y="4356360"/>
            <a:ext cx="1685520" cy="5544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MERKLE TREE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CTRL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4" name="CustomShape 42"/>
          <p:cNvSpPr/>
          <p:nvPr/>
        </p:nvSpPr>
        <p:spPr>
          <a:xfrm>
            <a:off x="7641000" y="3194280"/>
            <a:ext cx="1685520" cy="5544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PTAG 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5" name="CustomShape 43"/>
          <p:cNvSpPr/>
          <p:nvPr/>
        </p:nvSpPr>
        <p:spPr>
          <a:xfrm>
            <a:off x="7223760" y="2743200"/>
            <a:ext cx="7279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PMMU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" name="CustomShape 44"/>
          <p:cNvSpPr/>
          <p:nvPr/>
        </p:nvSpPr>
        <p:spPr>
          <a:xfrm flipH="1">
            <a:off x="6765120" y="4911120"/>
            <a:ext cx="360" cy="7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Application>LibreOffice/6.0.7.3$Linux_X86_64 LibreOffice_project/00m0$Build-3</Application>
  <Words>94</Words>
  <Paragraphs>37</Paragraphs>
  <Company>Ada Virtual Machine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2014-08-04T15:02:05Z</dcterms:created>
  <dc:creator>Virtual User</dc:creator>
  <dc:description/>
  <dc:language>en-US</dc:language>
  <cp:lastModifiedBy/>
  <dcterms:modified xsi:type="dcterms:W3CDTF">2019-06-10T21:25:28Z</dcterms:modified>
  <cp:revision>90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Ada Virtual Machine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