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1800" cy="8280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12E1C5-0334-47C4-963D-1E8EA2D11B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447840" y="685800"/>
            <a:ext cx="5961960" cy="342828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F3524D-712E-4041-BF1F-3B82DB138C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0228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4842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510228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94842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080000" y="2572200"/>
            <a:ext cx="12240720" cy="82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115160" y="2377440"/>
            <a:ext cx="6491880" cy="3931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29320" y="3200400"/>
            <a:ext cx="1685520" cy="554400"/>
          </a:xfrm>
          <a:prstGeom prst="rect">
            <a:avLst/>
          </a:prstGeom>
          <a:blipFill rotWithShape="0">
            <a:blip r:embed="rId1">
              <a:alphaModFix amt="33000"/>
            </a:blip>
            <a:tile/>
          </a:blip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Timestamp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5760" y="1828800"/>
            <a:ext cx="2844000" cy="57884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3709800" y="6600960"/>
            <a:ext cx="5973840" cy="1006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619920" y="2743200"/>
            <a:ext cx="2338920" cy="33332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19920" y="6080400"/>
            <a:ext cx="1167840" cy="1175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794240" y="6077160"/>
            <a:ext cx="1164600" cy="11800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499480" y="1967400"/>
            <a:ext cx="609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CORE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11800440" y="5709600"/>
            <a:ext cx="2484000" cy="197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12252960" y="1554480"/>
            <a:ext cx="1498680" cy="197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1802960" y="5971680"/>
            <a:ext cx="2481840" cy="246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MEMORY BLOCK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2252960" y="2038680"/>
            <a:ext cx="1498680" cy="24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5412600" y="5571000"/>
            <a:ext cx="2679120" cy="641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PTAG-GEN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 rot="16200000">
            <a:off x="3634200" y="3776760"/>
            <a:ext cx="1779120" cy="378720"/>
          </a:xfrm>
          <a:prstGeom prst="trapezoid">
            <a:avLst>
              <a:gd name="adj" fmla="val 25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CMP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3224520" y="7382160"/>
            <a:ext cx="857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6"/>
          <p:cNvSpPr/>
          <p:nvPr/>
        </p:nvSpPr>
        <p:spPr>
          <a:xfrm>
            <a:off x="3222360" y="6976080"/>
            <a:ext cx="85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7772400" y="1909080"/>
            <a:ext cx="9612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144000" y="1188720"/>
            <a:ext cx="10645560" cy="6766200"/>
          </a:xfrm>
          <a:prstGeom prst="rect">
            <a:avLst/>
          </a:pr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9"/>
          <p:cNvSpPr/>
          <p:nvPr/>
        </p:nvSpPr>
        <p:spPr>
          <a:xfrm>
            <a:off x="9692640" y="1280160"/>
            <a:ext cx="10710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ON-CHIP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6392160" y="6976080"/>
            <a:ext cx="9334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238080" y="6600960"/>
            <a:ext cx="12492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9784080" y="2468880"/>
            <a:ext cx="84816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SEC-ENG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8698320" y="6610320"/>
            <a:ext cx="98856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BUS-HDLR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 rot="10800000">
            <a:off x="9671400" y="6774120"/>
            <a:ext cx="1579680" cy="880920"/>
          </a:xfrm>
          <a:prstGeom prst="bentConnector3">
            <a:avLst>
              <a:gd name="adj1" fmla="val -51088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5"/>
          <p:cNvSpPr/>
          <p:nvPr/>
        </p:nvSpPr>
        <p:spPr>
          <a:xfrm>
            <a:off x="7309800" y="1463040"/>
            <a:ext cx="17424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5394960" y="2743200"/>
            <a:ext cx="4205880" cy="11026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8539920" y="4937760"/>
            <a:ext cx="1685520" cy="554400"/>
          </a:xfrm>
          <a:prstGeom prst="rect">
            <a:avLst/>
          </a:prstGeom>
          <a:blipFill rotWithShape="0">
            <a:blip r:embed="rId2">
              <a:alphaModFix amt="33000"/>
            </a:blip>
            <a:tile/>
          </a:blip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FUZZY EXTRACTOR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CustomShape 28"/>
          <p:cNvSpPr/>
          <p:nvPr/>
        </p:nvSpPr>
        <p:spPr>
          <a:xfrm>
            <a:off x="4713840" y="3292200"/>
            <a:ext cx="66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 flipV="1" rot="10800000">
            <a:off x="8541720" y="5570640"/>
            <a:ext cx="1043640" cy="449640"/>
          </a:xfrm>
          <a:prstGeom prst="bent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" name="Group 30"/>
          <p:cNvGrpSpPr/>
          <p:nvPr/>
        </p:nvGrpSpPr>
        <p:grpSpPr>
          <a:xfrm>
            <a:off x="3933360" y="3931920"/>
            <a:ext cx="401040" cy="2668680"/>
            <a:chOff x="3933360" y="3931920"/>
            <a:chExt cx="401040" cy="2668680"/>
          </a:xfrm>
        </p:grpSpPr>
        <p:sp>
          <p:nvSpPr>
            <p:cNvPr id="73" name="Line 31"/>
            <p:cNvSpPr/>
            <p:nvPr/>
          </p:nvSpPr>
          <p:spPr>
            <a:xfrm flipH="1">
              <a:off x="3933360" y="3931920"/>
              <a:ext cx="401040" cy="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2"/>
            <p:cNvSpPr/>
            <p:nvPr/>
          </p:nvSpPr>
          <p:spPr>
            <a:xfrm>
              <a:off x="3933720" y="3932640"/>
              <a:ext cx="360" cy="2667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Group 33"/>
          <p:cNvGrpSpPr/>
          <p:nvPr/>
        </p:nvGrpSpPr>
        <p:grpSpPr>
          <a:xfrm>
            <a:off x="6604200" y="2226960"/>
            <a:ext cx="5644080" cy="457920"/>
            <a:chOff x="6604200" y="2226960"/>
            <a:chExt cx="5644080" cy="457920"/>
          </a:xfrm>
        </p:grpSpPr>
        <p:sp>
          <p:nvSpPr>
            <p:cNvPr id="76" name="Line 34"/>
            <p:cNvSpPr/>
            <p:nvPr/>
          </p:nvSpPr>
          <p:spPr>
            <a:xfrm flipV="1">
              <a:off x="6604200" y="2228040"/>
              <a:ext cx="360" cy="456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35"/>
            <p:cNvSpPr/>
            <p:nvPr/>
          </p:nvSpPr>
          <p:spPr>
            <a:xfrm flipV="1" rot="5400000">
              <a:off x="9425880" y="-595080"/>
              <a:ext cx="360" cy="564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" name="Group 36"/>
          <p:cNvGrpSpPr/>
          <p:nvPr/>
        </p:nvGrpSpPr>
        <p:grpSpPr>
          <a:xfrm>
            <a:off x="5814720" y="1803600"/>
            <a:ext cx="6432840" cy="901440"/>
            <a:chOff x="5814720" y="1803600"/>
            <a:chExt cx="6432840" cy="901440"/>
          </a:xfrm>
        </p:grpSpPr>
        <p:sp>
          <p:nvSpPr>
            <p:cNvPr id="79" name="Line 37"/>
            <p:cNvSpPr/>
            <p:nvPr/>
          </p:nvSpPr>
          <p:spPr>
            <a:xfrm flipV="1">
              <a:off x="5814720" y="1805040"/>
              <a:ext cx="360" cy="9000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38"/>
            <p:cNvSpPr/>
            <p:nvPr/>
          </p:nvSpPr>
          <p:spPr>
            <a:xfrm flipV="1" rot="5400000">
              <a:off x="9030960" y="-1412640"/>
              <a:ext cx="360" cy="643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39"/>
          <p:cNvSpPr/>
          <p:nvPr/>
        </p:nvSpPr>
        <p:spPr>
          <a:xfrm flipH="1">
            <a:off x="6765120" y="3846240"/>
            <a:ext cx="360" cy="5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 rot="10800000">
            <a:off x="5652720" y="5570640"/>
            <a:ext cx="939600" cy="1181520"/>
          </a:xfrm>
          <a:prstGeom prst="bentConnector3">
            <a:avLst>
              <a:gd name="adj1" fmla="val -3713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1"/>
          <p:cNvSpPr/>
          <p:nvPr/>
        </p:nvSpPr>
        <p:spPr>
          <a:xfrm>
            <a:off x="5995080" y="4356360"/>
            <a:ext cx="1685520" cy="554400"/>
          </a:xfrm>
          <a:prstGeom prst="rect">
            <a:avLst/>
          </a:prstGeom>
          <a:blipFill rotWithShape="0">
            <a:blip r:embed="rId3">
              <a:alphaModFix amt="33000"/>
            </a:blip>
            <a:tile/>
          </a:blip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MERKLE TREE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4" name="CustomShape 42"/>
          <p:cNvSpPr/>
          <p:nvPr/>
        </p:nvSpPr>
        <p:spPr>
          <a:xfrm>
            <a:off x="7641000" y="3194280"/>
            <a:ext cx="1685520" cy="554400"/>
          </a:xfrm>
          <a:prstGeom prst="rect">
            <a:avLst/>
          </a:prstGeom>
          <a:blipFill rotWithShape="0">
            <a:blip r:embed="rId4">
              <a:alphaModFix amt="33000"/>
            </a:blip>
            <a:tile/>
          </a:blip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5" name="CustomShape 43"/>
          <p:cNvSpPr/>
          <p:nvPr/>
        </p:nvSpPr>
        <p:spPr>
          <a:xfrm>
            <a:off x="7223760" y="2743200"/>
            <a:ext cx="7279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PMMU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" name="CustomShape 44"/>
          <p:cNvSpPr/>
          <p:nvPr/>
        </p:nvSpPr>
        <p:spPr>
          <a:xfrm flipH="1">
            <a:off x="6765120" y="4911120"/>
            <a:ext cx="360" cy="7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Application>LibreOffice/6.0.7.3$Linux_X86_64 LibreOffice_project/00m0$Build-3</Application>
  <Words>94</Words>
  <Paragraphs>37</Paragraphs>
  <Company>Ada Virtual Machine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2014-08-04T15:02:05Z</dcterms:created>
  <dc:creator>Virtual User</dc:creator>
  <dc:description/>
  <dc:language>en-US</dc:language>
  <cp:lastModifiedBy/>
  <dcterms:modified xsi:type="dcterms:W3CDTF">2019-06-10T21:24:48Z</dcterms:modified>
  <cp:revision>91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Ada Virtual Machine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