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F135BE-77DC-47EC-8B94-FD3475EA4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B21E5CD-8A95-4BF8-BB3D-AD2E4E395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0DDF55-2A0F-4585-824E-1CCBC8D6A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7AB8-8BE4-4E0D-9F17-ECA92080B7C5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80B388-92CE-40AE-AA47-DDC89C546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73A525-18E6-4EC6-87EF-EE01FAD10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33278-26E8-4CC4-BC13-9018872974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714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DEF7AB-B3D6-4B71-80E8-DF9E7C830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3A3736C-747A-4A6D-B6C6-E236518FA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8A3A00-FDF7-4F15-A053-2228E5F4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7AB8-8BE4-4E0D-9F17-ECA92080B7C5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9BA0F1-0928-41DB-9052-5AC43766C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68BE40-06BE-432F-B8C3-CDBD57F6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33278-26E8-4CC4-BC13-9018872974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20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71A4975-62B2-4C72-9385-1F7AF5FA9B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A9CE00D-7D6B-4EF7-94A0-F74DA64FF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CC2C7F-169C-4F5A-A7F7-231AFCA49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7AB8-8BE4-4E0D-9F17-ECA92080B7C5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AFB614-ACDE-413B-ABA3-793B0735D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7F37E2-EE9D-4E9B-9015-48C675781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33278-26E8-4CC4-BC13-9018872974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8545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A31FA1-8EB3-428A-B79E-E8C6CCDC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85234C-07A0-4B5F-8C5D-42987A2E7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DFB61D-6250-4A34-B2E9-2B22D5A8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7AB8-8BE4-4E0D-9F17-ECA92080B7C5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BDB187-EAD9-452D-9EDE-05D676098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5F7947-C898-49E0-A34F-7302492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33278-26E8-4CC4-BC13-9018872974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597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9C82B9-4F6C-4D3F-AF95-9D0ED02FF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7C6D63E-7279-41E3-845B-A17E01BCA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5B6BC1-5A26-4668-9EF0-179E0DA3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7AB8-8BE4-4E0D-9F17-ECA92080B7C5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09A143-E7B8-42E0-827C-B494E408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6C7678-C960-4FB8-87E7-C2E4AE55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33278-26E8-4CC4-BC13-9018872974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015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EDE9B6-B97C-4C6E-BA69-21AF53591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22B1BB-0B9F-40BC-BFE9-3112706C8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FF4E3D8-9DC6-4FEF-8FDA-BA84F3D09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10511B-3C8D-4BC2-A49D-825BFF7A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7AB8-8BE4-4E0D-9F17-ECA92080B7C5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339162-5BED-490E-AC15-C0D5A5E35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3783212-EB33-4592-A663-AB1383788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33278-26E8-4CC4-BC13-9018872974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483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C40CEA-538D-4751-BB98-7995EED9D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CCE78E8-1F32-4249-B15E-420614957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8D55276-3E8A-424B-A3F1-55D86CF4A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A5CD6BB-5B8D-4AF6-8B12-901817F24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63FE352-9053-49B2-AE96-049C17892F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24C472D-93AC-447B-B5D5-BF42C6726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7AB8-8BE4-4E0D-9F17-ECA92080B7C5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2DD7B8F-EA64-4D45-BD63-70486C8B6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8BDA44B-F1F0-4CF7-B8F2-0CD1BD3A0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33278-26E8-4CC4-BC13-9018872974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926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FD85B8-3F37-4125-9F83-FBB4489A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E3C5ABA-47C4-4B8E-BC6A-D2BB25BA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7AB8-8BE4-4E0D-9F17-ECA92080B7C5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53066DC-3AC5-4BE4-8555-1E7EADB58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45822C0-4ED6-4563-B099-C323E24FE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33278-26E8-4CC4-BC13-9018872974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722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88D4B51-B93E-4EDF-B382-9C815EFFC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7AB8-8BE4-4E0D-9F17-ECA92080B7C5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4ECFEFD-BABB-4F86-97EF-CB7DC84AD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50E49E-ECBE-4011-87FF-3C2AFC26B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33278-26E8-4CC4-BC13-9018872974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383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4281C3-F08A-47E0-9CB6-3730A0947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A200FC-E4D9-4AAF-9E32-B10502824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53384A-CE84-4F56-8C12-39A5DD0F0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35EB47C-7207-4297-8320-3A938D2A6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7AB8-8BE4-4E0D-9F17-ECA92080B7C5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5D85B27-7745-4419-958B-BF9ABBAE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20E1476-7328-4C99-8144-60707545E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33278-26E8-4CC4-BC13-9018872974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3818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9A5EF-130F-40B2-BA36-ADF2A7E02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E5A9028-BBEB-4266-B58A-513E11A7D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2EA7AE2-0B76-4468-948E-76A1A6DFC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E12BB51-FB35-479A-BE22-A9F937EDE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7AB8-8BE4-4E0D-9F17-ECA92080B7C5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D6FC1A5-CB15-4A3E-B848-4436B76A2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A2CCE07-02EE-4FF6-A250-01666C57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33278-26E8-4CC4-BC13-9018872974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75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E20F779-67F7-4F69-9845-05FB6323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4D19AB-58F9-48FE-9C42-8C1A29757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6CA19E-69F8-4854-BD50-AF9179AC8B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B7AB8-8BE4-4E0D-9F17-ECA92080B7C5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E6F33C-C055-46FB-93DB-8E7379DDF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BDA25D-6771-4638-A454-0198A8D7E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33278-26E8-4CC4-BC13-9018872974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05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6CD195-0BD7-49EE-AEA6-295AE7AAC3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測試</a:t>
            </a: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658594-FCE9-486A-835C-D46B7CF86F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2315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B854F8-7F1E-4DD5-8092-D120C0B722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測試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DE5AEF2-9822-4DD6-9204-CC59D971B0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489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FCD60A-AB6B-4EE0-84C2-2CBE65709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測試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60A280D-1A18-4C67-8C60-ED9325F8C1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5662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23A5B3-58DB-4255-95DA-553794303C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測試</a:t>
            </a:r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278CCB2-6C9B-4D05-B7E7-CDF1A213FB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265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0C190D-4602-4CA9-BA1F-6F09B53E49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測試</a:t>
            </a:r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CEEA708-2FEE-477D-AB84-324E3B100F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991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Office PowerPoint</Application>
  <PresentationFormat>寬螢幕</PresentationFormat>
  <Paragraphs>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測試1</vt:lpstr>
      <vt:lpstr>測試2</vt:lpstr>
      <vt:lpstr>測試3</vt:lpstr>
      <vt:lpstr>測試4</vt:lpstr>
      <vt:lpstr>測試5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測試1</dc:title>
  <dc:creator>green</dc:creator>
  <cp:lastModifiedBy>green</cp:lastModifiedBy>
  <cp:revision>1</cp:revision>
  <dcterms:created xsi:type="dcterms:W3CDTF">2020-11-16T08:05:48Z</dcterms:created>
  <dcterms:modified xsi:type="dcterms:W3CDTF">2020-11-16T08:08:04Z</dcterms:modified>
</cp:coreProperties>
</file>