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sldIdLst>
    <p:sldId id="256" r:id="rId3"/>
    <p:sldId id="262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2013/6/6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4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2013/6/6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6/6/2013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10844282" cy="11377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姓名：刘冰      专业：计算机科学与技术      指导教师：姚宣霞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的图书推荐系统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展示平台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测试与优化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1407" y="1962102"/>
            <a:ext cx="6258635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Chrome</a:t>
            </a:r>
            <a:r>
              <a:rPr lang="zh-CN" altLang="en-US" sz="2000" dirty="0" smtClean="0"/>
              <a:t>浏览器的开发者工具测试，等待时长：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首页</a:t>
            </a:r>
            <a:r>
              <a:rPr lang="en-US" altLang="zh-CN" sz="2000" dirty="0" smtClean="0"/>
              <a:t>6ms</a:t>
            </a:r>
            <a:r>
              <a:rPr lang="zh-CN" altLang="en-US" sz="2000" dirty="0" smtClean="0"/>
              <a:t>，刷新</a:t>
            </a:r>
            <a:r>
              <a:rPr lang="en-US" altLang="zh-CN" sz="2000" dirty="0" smtClean="0"/>
              <a:t>2ms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搜索“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”，</a:t>
            </a:r>
            <a:r>
              <a:rPr lang="en-US" altLang="zh-CN" sz="2000" dirty="0" smtClean="0"/>
              <a:t>223ms</a:t>
            </a:r>
            <a:r>
              <a:rPr lang="zh-CN" altLang="en-US" sz="2000" dirty="0" smtClean="0"/>
              <a:t>，刷新：</a:t>
            </a:r>
            <a:r>
              <a:rPr lang="en-US" altLang="zh-CN" sz="2000" dirty="0" smtClean="0"/>
              <a:t>8ms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数据库优化：</a:t>
            </a:r>
            <a:r>
              <a:rPr lang="zh-CN" altLang="en-US" sz="2000" smtClean="0"/>
              <a:t>创建索引</a:t>
            </a:r>
            <a:endParaRPr lang="zh-CN" sz="2000" dirty="0"/>
          </a:p>
        </p:txBody>
      </p:sp>
    </p:spTree>
    <p:extLst>
      <p:ext uri="{BB962C8B-B14F-4D97-AF65-F5344CB8AC3E}">
        <p14:creationId xmlns:p14="http://schemas.microsoft.com/office/powerpoint/2010/main" val="18612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336" y="2316945"/>
            <a:ext cx="8237561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服务器端：提供</a:t>
            </a:r>
            <a:r>
              <a:rPr lang="en-US" altLang="zh-CN" sz="2400" dirty="0" smtClean="0"/>
              <a:t>JSON</a:t>
            </a:r>
            <a:r>
              <a:rPr lang="zh-CN" altLang="en-US" sz="2400" dirty="0" smtClean="0"/>
              <a:t>格式的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客户端：开发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iOS</a:t>
            </a:r>
            <a:r>
              <a:rPr lang="zh-CN" altLang="en-US" sz="2400" dirty="0" smtClean="0"/>
              <a:t>客户端，多设备支持。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14704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8828" y="2043989"/>
            <a:ext cx="7000578" cy="363348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毕设期间，学到了很多知识，得到了许多帮助</a:t>
            </a:r>
            <a:r>
              <a:rPr lang="zh-CN" altLang="en-US" sz="2000" dirty="0" smtClean="0"/>
              <a:t>，十分</a:t>
            </a:r>
            <a:r>
              <a:rPr lang="zh-CN" altLang="en-US" sz="2000" dirty="0"/>
              <a:t>感谢帮助过我的老师、同学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特别地，衷心</a:t>
            </a:r>
            <a:r>
              <a:rPr lang="zh-CN" altLang="en-US" sz="2000" dirty="0" smtClean="0"/>
              <a:t>感谢姚宣霞老师。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对评阅论文和答辩组的老师们</a:t>
            </a:r>
            <a:r>
              <a:rPr lang="zh-CN" altLang="en-US" sz="2000" dirty="0" smtClean="0"/>
              <a:t>表示由衷的</a:t>
            </a:r>
            <a:r>
              <a:rPr lang="zh-CN" altLang="en-US" sz="2000" dirty="0"/>
              <a:t>感谢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282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9354" y="2402237"/>
            <a:ext cx="1675668" cy="2187227"/>
          </a:xfrm>
        </p:spPr>
        <p:txBody>
          <a:bodyPr/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的图书推荐系统展示平台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概述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447761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主要内容：</a:t>
            </a:r>
            <a:endParaRPr lang="en-US" altLang="zh-CN" sz="2800" b="1" dirty="0" smtClean="0"/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课题背景与意义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             </a:t>
            </a:r>
            <a:r>
              <a:rPr lang="en-US" altLang="zh-CN" sz="2000" dirty="0" smtClean="0"/>
              <a:t>			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推荐系统的设计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				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推荐系统的开发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7246" y="5558335"/>
            <a:ext cx="277505" cy="277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1622" y="4211470"/>
            <a:ext cx="300251" cy="3002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9502" y="2860201"/>
            <a:ext cx="277220" cy="3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背景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与意义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5508008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图书推荐系统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的背景与</a:t>
            </a:r>
            <a:r>
              <a:rPr lang="zh-CN" altLang="en-US" sz="2400" dirty="0" smtClean="0"/>
              <a:t>现状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主要开发技术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开展研究的意义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7151427" y="1825625"/>
            <a:ext cx="4612943" cy="131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43" y="2388666"/>
            <a:ext cx="146685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44" y="2027260"/>
            <a:ext cx="1457325" cy="28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1" y="2394021"/>
            <a:ext cx="1257300" cy="523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151426" y="3219995"/>
            <a:ext cx="4612943" cy="2956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355" y="3353594"/>
            <a:ext cx="1104900" cy="647700"/>
          </a:xfrm>
          <a:prstGeom prst="rect">
            <a:avLst/>
          </a:prstGeom>
        </p:spPr>
      </p:pic>
      <p:pic>
        <p:nvPicPr>
          <p:cNvPr id="1026" name="Picture 2" descr="http://mybatis.org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80" y="3517192"/>
            <a:ext cx="2523977" cy="6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248.e.akamai.net/camo.github.com/acc43b9b8f35007a9a9fa5e754109f7dba411604/687474703a2f2f747769747465722e6769746875622e636f6d2f626f6f7473747261702f6173736574732f696d672f626f6f7473747261702d646f63732d726561646d652e706e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1" y="4361326"/>
            <a:ext cx="584554" cy="58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-logo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48" y="5309133"/>
            <a:ext cx="1030495" cy="43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ven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56" y="5358996"/>
            <a:ext cx="2095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jquery.com/jquery-wp-content/themes/jquery/images/logo-jquery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80" y="4496687"/>
            <a:ext cx="231457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结构设计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46" y="1336709"/>
            <a:ext cx="4312693" cy="5521291"/>
          </a:xfrm>
          <a:prstGeom prst="rect">
            <a:avLst/>
          </a:prstGeom>
        </p:spPr>
      </p:pic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4932531" y="1689674"/>
            <a:ext cx="5508008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系统分为三层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定义</a:t>
            </a:r>
            <a:r>
              <a:rPr lang="zh-CN" altLang="en-US" sz="2400" dirty="0" smtClean="0"/>
              <a:t>了不同类之间的通信规则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优点：降低耦合、便于复用</a:t>
            </a:r>
            <a:endParaRPr lang="en-US" altLang="zh-CN" sz="2400" dirty="0" smtClean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4048125"/>
            <a:ext cx="5143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数据库、页面设计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数据库分三部分：原始数据、关系数据、用户数据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页面设计，</a:t>
            </a:r>
            <a:r>
              <a:rPr lang="en-US" altLang="zh-CN" sz="2400" dirty="0" err="1" smtClean="0"/>
              <a:t>Axure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RP </a:t>
            </a:r>
            <a:r>
              <a:rPr lang="en-US" altLang="zh-CN" sz="2400" dirty="0" smtClean="0"/>
              <a:t>Pro</a:t>
            </a:r>
            <a:r>
              <a:rPr lang="zh-CN" altLang="en-US" sz="2400" dirty="0" smtClean="0"/>
              <a:t>。</a:t>
            </a:r>
            <a:endParaRPr 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910" y="1825625"/>
            <a:ext cx="6624992" cy="43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8703" y="1825625"/>
            <a:ext cx="5385178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项目部署、版本控制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具体工作：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生成</a:t>
            </a:r>
            <a:r>
              <a:rPr lang="en-US" altLang="zh-CN" sz="2200" dirty="0" smtClean="0"/>
              <a:t>DAO</a:t>
            </a:r>
            <a:r>
              <a:rPr lang="zh-CN" altLang="en-US" sz="2200" dirty="0" smtClean="0"/>
              <a:t>类</a:t>
            </a:r>
            <a:endParaRPr lang="en-US" altLang="zh-CN" sz="2200" dirty="0" smtClean="0"/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数据清洗</a:t>
            </a:r>
            <a:endParaRPr lang="en-US" altLang="zh-CN" sz="2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项目开发</a:t>
            </a:r>
            <a:endParaRPr lang="en-US" altLang="zh-CN" sz="2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7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690" y="1880216"/>
            <a:ext cx="4167753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数据清洗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原因</a:t>
            </a:r>
            <a:endParaRPr lang="en-US" altLang="zh-CN" sz="2200" dirty="0" smtClean="0"/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sz="2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结果</a:t>
            </a:r>
            <a:endParaRPr lang="en-US" altLang="zh-CN" sz="22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95583" y="232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23039"/>
              </p:ext>
            </p:extLst>
          </p:nvPr>
        </p:nvGraphicFramePr>
        <p:xfrm>
          <a:off x="6987655" y="1634295"/>
          <a:ext cx="4203510" cy="522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3" imgW="5219570" imgH="6486431" progId="Visio.Drawing.15">
                  <p:embed/>
                </p:oleObj>
              </mc:Choice>
              <mc:Fallback>
                <p:oleObj name="Visio" r:id="rId3" imgW="5219570" imgH="64864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655" y="1634295"/>
                        <a:ext cx="4203510" cy="5223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16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168" y="1825624"/>
            <a:ext cx="4167753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控制器类，专有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400" dirty="0" smtClean="0"/>
              <a:t>公有类，延迟加载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模块类，渲染模型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公共方法（分页模块）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视图，碎片化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509" y="2596356"/>
            <a:ext cx="5143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页面效果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7" y="1819915"/>
            <a:ext cx="4470830" cy="241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82" y="3336903"/>
            <a:ext cx="55816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30" y="1679742"/>
            <a:ext cx="55816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23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265</Words>
  <Application>Microsoft Office PowerPoint</Application>
  <PresentationFormat>宽屏</PresentationFormat>
  <Paragraphs>63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Microsoft Visio 绘图</vt:lpstr>
      <vt:lpstr>基于Web的图书推荐系统 展示平台</vt:lpstr>
      <vt:lpstr>概述</vt:lpstr>
      <vt:lpstr>背景与意义</vt:lpstr>
      <vt:lpstr>结构设计</vt:lpstr>
      <vt:lpstr>数据库、页面设计</vt:lpstr>
      <vt:lpstr>开发</vt:lpstr>
      <vt:lpstr>开发</vt:lpstr>
      <vt:lpstr>开发</vt:lpstr>
      <vt:lpstr>页面效果</vt:lpstr>
      <vt:lpstr>测试与优化</vt:lpstr>
      <vt:lpstr>下一步工作</vt:lpstr>
      <vt:lpstr>致谢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2013-06-05T02:24:43Z</dcterms:created>
  <dcterms:modified xsi:type="dcterms:W3CDTF">2013-06-06T14:51:27Z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