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3" d="100"/>
          <a:sy n="43" d="100"/>
        </p:scale>
        <p:origin x="-192" y="-10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95465172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87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hyperlink" Target="http://www.jikexueyuan.com/course/android/?pageNum=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5"/>
          <p:cNvSpPr/>
          <p:nvPr/>
        </p:nvSpPr>
        <p:spPr>
          <a:xfrm>
            <a:off x="-5565" y="5467125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2800" dirty="0" smtClean="0">
                <a:solidFill>
                  <a:srgbClr val="FFFFFF"/>
                </a:solidFill>
              </a:rPr>
              <a:t>基本的正则表达式</a:t>
            </a:r>
            <a:endParaRPr sz="1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正则表达式符号与方法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效果展示</a:t>
            </a:r>
          </a:p>
        </p:txBody>
      </p:sp>
      <p:sp>
        <p:nvSpPr>
          <p:cNvPr id="139" name="Shape 13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1124066" y="2992001"/>
            <a:ext cx="22429217" cy="31557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findall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匹配所有符合规律的内容，返回包含结果的列表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Search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：匹配并提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取第一个符合规律的内容，返回一个正则表达式对象（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object)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Sub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：替换符合规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律的内容，返回替换后的值</a:t>
            </a:r>
          </a:p>
        </p:txBody>
      </p:sp>
    </p:spTree>
    <p:extLst>
      <p:ext uri="{BB962C8B-B14F-4D97-AF65-F5344CB8AC3E}">
        <p14:creationId xmlns:p14="http://schemas.microsoft.com/office/powerpoint/2010/main" val="279522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正则表达式符号与方法 </a:t>
            </a: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常用技巧</a:t>
            </a:r>
          </a:p>
        </p:txBody>
      </p:sp>
      <p:sp>
        <p:nvSpPr>
          <p:cNvPr id="144" name="Shape 14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1091719" y="3007702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rgbClr val="FF5C00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import re    </a:t>
            </a:r>
          </a:p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from re import * </a:t>
            </a:r>
          </a:p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from re import </a:t>
            </a:r>
            <a:r>
              <a:rPr 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findall,search,sub,S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不需要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complie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\d+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匹配纯数字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37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基本的正则表达式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正则表达式的应用举例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362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正则表达式的应用举例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findall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search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从大量文本中匹配感兴趣的内容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sub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实现换页功能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06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正则表达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式的应用举例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—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匹配多段内容</a:t>
            </a:r>
          </a:p>
        </p:txBody>
      </p:sp>
      <p:sp>
        <p:nvSpPr>
          <p:cNvPr id="144" name="Shape 14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灵活使用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findall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search</a:t>
            </a:r>
          </a:p>
          <a:p>
            <a:pPr marL="698500" lvl="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先抓大再抓小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460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正则表达式的应用举例</a:t>
            </a:r>
            <a:r>
              <a:rPr lang="en-US" altLang="zh-CN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实现翻页</a:t>
            </a:r>
          </a:p>
        </p:txBody>
      </p:sp>
      <p:sp>
        <p:nvSpPr>
          <p:cNvPr id="144" name="Shape 14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76300" lvl="0" indent="-6858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实验网址：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  <a:hlinkClick r:id="rId3"/>
              </a:rPr>
              <a:t>http://www.jikexueyuan.com/course/android/?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  <a:hlinkClick r:id="rId3"/>
              </a:rPr>
              <a:t>pageNum=2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lvl="0" indent="-685800" algn="l" rtl="0" latinLnBrk="1" hangingPunct="0">
              <a:lnSpc>
                <a:spcPct val="140000"/>
              </a:lnSpc>
              <a:spcBef>
                <a:spcPts val="3000"/>
              </a:spcBef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核心代码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sz="4000" dirty="0" err="1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new_link</a:t>
            </a:r>
            <a:r>
              <a:rPr lang="en-US" sz="4800" dirty="0" smtClean="0">
                <a:solidFill>
                  <a:srgbClr val="2EAA46"/>
                </a:solidFill>
                <a:latin typeface="Courier New"/>
                <a:ea typeface="Noto Sans CJK SC Regular"/>
                <a:cs typeface="Courier New"/>
                <a:sym typeface="Noto Sans CJK SC Regular"/>
              </a:rPr>
              <a:t> </a:t>
            </a:r>
            <a:r>
              <a:rPr lang="en-US" sz="4000" dirty="0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= </a:t>
            </a:r>
            <a:r>
              <a:rPr lang="en-US" sz="4000" dirty="0" err="1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re.sub</a:t>
            </a:r>
            <a:r>
              <a:rPr lang="en-US" sz="4000" dirty="0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(‘</a:t>
            </a:r>
            <a:r>
              <a:rPr lang="en-US" sz="4000" dirty="0" err="1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pageNum</a:t>
            </a:r>
            <a:r>
              <a:rPr lang="en-US" sz="4000" dirty="0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=\d+’,’</a:t>
            </a:r>
            <a:r>
              <a:rPr lang="en-US" sz="4000" dirty="0" err="1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pageNum</a:t>
            </a:r>
            <a:r>
              <a:rPr lang="en-US" sz="4000" dirty="0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=%d’%</a:t>
            </a:r>
            <a:r>
              <a:rPr lang="en-US" sz="4000" dirty="0" err="1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i</a:t>
            </a:r>
            <a:r>
              <a:rPr lang="en-US" sz="4000" dirty="0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, </a:t>
            </a:r>
            <a:r>
              <a:rPr lang="en-US" sz="4000" dirty="0" err="1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old_url</a:t>
            </a:r>
            <a:r>
              <a:rPr lang="en-US" sz="4000" dirty="0">
                <a:solidFill>
                  <a:srgbClr val="2EAA46"/>
                </a:solidFill>
                <a:latin typeface="Courier New" panose="02070309020205020404" pitchFamily="49" charset="0"/>
                <a:ea typeface="Noto Sans CJK SC Regular" panose="020B0500000000000000" pitchFamily="34" charset="-122"/>
                <a:cs typeface="Courier New" panose="02070309020205020404" pitchFamily="49" charset="0"/>
                <a:sym typeface="Noto Sans CJK SC Regular"/>
              </a:rPr>
              <a:t>)</a:t>
            </a:r>
            <a:endParaRPr sz="4000" dirty="0">
              <a:solidFill>
                <a:srgbClr val="2EAA46"/>
              </a:solidFill>
              <a:latin typeface="Courier New" panose="02070309020205020404" pitchFamily="49" charset="0"/>
              <a:ea typeface="Noto Sans CJK SC Regular" panose="020B0500000000000000" pitchFamily="34" charset="-122"/>
              <a:cs typeface="Courier New" panose="02070309020205020404" pitchFamily="49" charset="0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45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基本的正则表达式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实战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——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制作文本爬虫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90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实战</a:t>
            </a:r>
            <a:r>
              <a:rPr lang="en-US" altLang="zh-CN" sz="5400" dirty="0" smtClean="0">
                <a:solidFill>
                  <a:srgbClr val="666666"/>
                </a:solidFill>
              </a:rPr>
              <a:t>——</a:t>
            </a:r>
            <a:r>
              <a:rPr lang="zh-CN" altLang="en-US" sz="5400" dirty="0" smtClean="0">
                <a:solidFill>
                  <a:srgbClr val="666666"/>
                </a:solidFill>
              </a:rPr>
              <a:t>制作文本爬虫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目标网站：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http://www.jikexueyuan.com/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目标内容：课程图片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实现原理：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indent="-685800" algn="l">
              <a:lnSpc>
                <a:spcPct val="140000"/>
              </a:lnSpc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保存网页源代码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indent="-685800" algn="l">
              <a:lnSpc>
                <a:spcPct val="140000"/>
              </a:lnSpc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2.Python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读文件加载源代码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indent="-685800" algn="l">
              <a:lnSpc>
                <a:spcPct val="140000"/>
              </a:lnSpc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正则表达式提取图片网址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indent="-685800" algn="l">
              <a:lnSpc>
                <a:spcPct val="140000"/>
              </a:lnSpc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4.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下载图片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09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基本的正则表达式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次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课程中我们学习了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做爬虫需要用到的正则表达式，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应当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掌握以下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知识：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.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基本的正则表达式符号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.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基本的正则表达式方法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.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能从一段有规律的文本中匹配出感兴趣的内容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你可以使用这些技巧来制作一个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文本爬虫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提高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你可以继续在极客学院学习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《Python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定向爬虫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入门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课程。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937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31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基本的正则表达式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— </a:t>
            </a:r>
            <a:r>
              <a:rPr sz="5400" dirty="0" smtClean="0">
                <a:solidFill>
                  <a:srgbClr val="35B558"/>
                </a:solidFill>
                <a:latin typeface="Noto Sans CJK SC Bold"/>
                <a:ea typeface="Noto Sans CJK SC Medium" panose="020B0600000000000000" pitchFamily="34" charset="-122"/>
                <a:cs typeface="Noto Sans CJK SC Bold"/>
                <a:sym typeface="Noto Sans CJK SC Regular"/>
              </a:rPr>
              <a:t>效果展示</a:t>
            </a:r>
            <a:endParaRPr sz="5400" dirty="0">
              <a:solidFill>
                <a:srgbClr val="35B558"/>
              </a:solidFill>
              <a:latin typeface="Noto Sans CJK SC Bold"/>
              <a:ea typeface="Noto Sans CJK SC Medium" panose="020B0600000000000000" pitchFamily="34" charset="-122"/>
              <a:cs typeface="Noto Sans CJK SC Bold"/>
              <a:sym typeface="Noto Sans CJK SC Regular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pic>
        <p:nvPicPr>
          <p:cNvPr id="2" name="图片 1" descr="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" y="1669470"/>
            <a:ext cx="24382802" cy="11907391"/>
          </a:xfrm>
          <a:prstGeom prst="rect">
            <a:avLst/>
          </a:prstGeom>
        </p:spPr>
      </p:pic>
      <p:pic>
        <p:nvPicPr>
          <p:cNvPr id="5" name="图片 4" descr="1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02" y="2442422"/>
            <a:ext cx="20627323" cy="8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基本的正则表达式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Medium" panose="020B0600000000000000" pitchFamily="34" charset="-122"/>
                <a:cs typeface="Noto Sans CJK SC Bold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576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Pycharm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的安装与配置</a:t>
            </a:r>
            <a:endParaRPr lang="en-US" altLang="zh-CN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正则表达式符号与方法</a:t>
            </a:r>
            <a:endParaRPr lang="en-US" altLang="zh-CN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正则表达式的应用举例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实战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——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制作文本爬虫</a:t>
            </a:r>
            <a:endParaRPr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08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基本的正则表达式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Pycharm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的安装与配置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28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Pycharm</a:t>
            </a:r>
            <a:r>
              <a:rPr lang="zh-CN" altLang="en-US" sz="5400" dirty="0" smtClean="0">
                <a:solidFill>
                  <a:srgbClr val="666666"/>
                </a:solidFill>
              </a:rPr>
              <a:t>的安装与配置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91719" y="3069660"/>
            <a:ext cx="22200565" cy="10281994"/>
          </a:xfrm>
          <a:prstGeom prst="rect">
            <a:avLst/>
          </a:prstGeom>
        </p:spPr>
        <p:txBody>
          <a:bodyPr/>
          <a:lstStyle/>
          <a:p>
            <a:pPr lvl="4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Pycharm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是由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JetBrains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开发的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Python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集成开发环境（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IDE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）， 支持</a:t>
            </a:r>
            <a:r>
              <a:rPr lang="zh-CN" altLang="en-US" sz="4800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调试</a:t>
            </a:r>
            <a:r>
              <a:rPr lang="zh-CN" altLang="en-US" sz="4800" b="1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语法高亮</a:t>
            </a:r>
            <a:r>
              <a:rPr lang="zh-CN" altLang="en-US" sz="4800" b="1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Project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管理</a:t>
            </a:r>
            <a:r>
              <a:rPr lang="zh-CN" altLang="en-US" sz="4800" b="1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代码跳转</a:t>
            </a:r>
            <a:r>
              <a:rPr lang="zh-CN" altLang="en-US" sz="4800" b="1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智能</a:t>
            </a:r>
            <a:r>
              <a:rPr lang="zh-CN" altLang="en-US" sz="4800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提示</a:t>
            </a:r>
            <a:r>
              <a:rPr lang="zh-CN" altLang="en-US" sz="4800" b="1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自动完成</a:t>
            </a:r>
            <a:r>
              <a:rPr lang="zh-CN" altLang="en-US" sz="4800" b="1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单元测试</a:t>
            </a:r>
            <a:r>
              <a:rPr lang="zh-CN" altLang="en-US" sz="4800" b="1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版本</a:t>
            </a:r>
            <a:r>
              <a:rPr lang="zh-CN" altLang="en-US" sz="4800" dirty="0">
                <a:solidFill>
                  <a:srgbClr val="666666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控制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等常用功能。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4800" b="1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63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Pycharm</a:t>
            </a:r>
            <a:r>
              <a:rPr lang="zh-CN" altLang="en-US" sz="5400" dirty="0" smtClean="0">
                <a:solidFill>
                  <a:srgbClr val="666666"/>
                </a:solidFill>
              </a:rPr>
              <a:t>的安装与配置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1034533" y="3034692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76300" lvl="1" indent="-685800" algn="l">
              <a:lnSpc>
                <a:spcPct val="140000"/>
              </a:lnSpc>
              <a:spcBef>
                <a:spcPts val="3000"/>
              </a:spcBef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Pycharm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安装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lvl="1" indent="-685800" algn="l">
              <a:lnSpc>
                <a:spcPct val="140000"/>
              </a:lnSpc>
              <a:spcBef>
                <a:spcPts val="3000"/>
              </a:spcBef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Pycharm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4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字体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4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行号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876300" lvl="1" indent="-685800" algn="l">
              <a:lnSpc>
                <a:spcPct val="140000"/>
              </a:lnSpc>
              <a:spcBef>
                <a:spcPts val="3000"/>
              </a:spcBef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Pycharm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4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运行代码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4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调试代码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541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基本的正则表达式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正则表达式符号与方法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977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正则表达式符号与方法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34533" y="3072774"/>
            <a:ext cx="22200565" cy="7486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密码：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hadkfalifexxIxxfasdjifja134xxlovexx23345sdfxxyouxx8dfse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解密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 love you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sym typeface="Noto Sans CJK SC Regular"/>
              </a:rPr>
              <a:t>解密方法：找规律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sym typeface="Noto Sans CJK SC Regular"/>
              </a:rPr>
              <a:t>	xx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sym typeface="Noto Sans CJK SC Regular"/>
              </a:rPr>
              <a:t>需要的内容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sym typeface="Noto Sans CJK SC Regular"/>
              </a:rPr>
              <a:t>xx</a:t>
            </a:r>
            <a:endParaRPr lang="en-US" altLang="zh-CN" dirty="0"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常用符号：点号，星号，问号与括号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常用方法：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findall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search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sub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常用技巧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正则表达式符号与方法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Noto Sans CJK SC Regular"/>
              </a:rPr>
              <a:t>常用符号</a:t>
            </a:r>
            <a:endParaRPr sz="54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Noto Sans CJK SC Regular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1091719" y="3069660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.  :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匹配任意字符，换行符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\n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除外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* ：匹配前一个字符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0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次或无限次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?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：匹配前一个字符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0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次或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.*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：贪心算法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.*?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：非贪心算法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（）：括号内的数据作为结果返回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973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669</TotalTime>
  <Words>411</Words>
  <Application>Microsoft Macintosh PowerPoint</Application>
  <PresentationFormat>自定义</PresentationFormat>
  <Paragraphs>74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静 李</cp:lastModifiedBy>
  <cp:revision>76</cp:revision>
  <dcterms:created xsi:type="dcterms:W3CDTF">2015-03-23T11:35:35Z</dcterms:created>
  <dcterms:modified xsi:type="dcterms:W3CDTF">2015-03-28T15:53:40Z</dcterms:modified>
</cp:coreProperties>
</file>