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06" r:id="rId3"/>
    <p:sldId id="316" r:id="rId4"/>
    <p:sldId id="318" r:id="rId5"/>
    <p:sldId id="326" r:id="rId6"/>
    <p:sldId id="329" r:id="rId7"/>
    <p:sldId id="349" r:id="rId8"/>
    <p:sldId id="330" r:id="rId9"/>
    <p:sldId id="331" r:id="rId10"/>
    <p:sldId id="332" r:id="rId11"/>
    <p:sldId id="333" r:id="rId12"/>
    <p:sldId id="337" r:id="rId13"/>
    <p:sldId id="334" r:id="rId14"/>
    <p:sldId id="335" r:id="rId15"/>
    <p:sldId id="350" r:id="rId16"/>
    <p:sldId id="343" r:id="rId17"/>
    <p:sldId id="317" r:id="rId18"/>
    <p:sldId id="320" r:id="rId19"/>
    <p:sldId id="321" r:id="rId2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312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omubiji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vue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</a:t>
            </a:r>
            <a:r>
              <a:rPr lang="zh-CN" altLang="en-US" dirty="0" smtClean="0"/>
              <a:t>虫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与</a:t>
            </a:r>
            <a:r>
              <a:rPr lang="en-US" altLang="zh-CN" smtClean="0"/>
              <a:t>MongoDB—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pymongo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58458"/>
            <a:ext cx="22201200" cy="10119600"/>
          </a:xfrm>
        </p:spPr>
        <p:txBody>
          <a:bodyPr/>
          <a:lstStyle/>
          <a:p>
            <a:pPr marL="0" indent="0"/>
            <a:r>
              <a:rPr lang="zh-CN" altLang="en-US" smtClean="0"/>
              <a:t>核心</a:t>
            </a:r>
            <a:r>
              <a:rPr lang="zh-CN" altLang="en-US"/>
              <a:t>命令</a:t>
            </a:r>
            <a:r>
              <a:rPr lang="zh-CN" altLang="en-US" smtClean="0"/>
              <a:t>：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install pymongo</a:t>
            </a:r>
          </a:p>
          <a:p>
            <a:pPr marL="0" indent="0">
              <a:buClrTx/>
              <a:buSzPct val="75000"/>
            </a:pPr>
            <a:r>
              <a:rPr lang="en-US" altLang="zh-CN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asy_install </a:t>
            </a:r>
            <a:r>
              <a:rPr lang="en-US" altLang="zh-CN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pymongo</a:t>
            </a:r>
          </a:p>
          <a:p>
            <a:pPr marL="0" indent="0">
              <a:buClrTx/>
              <a:buSzPct val="75000"/>
            </a:pPr>
            <a:endParaRPr lang="en-US" altLang="zh-CN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操作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MongoDB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51201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pymongo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= pymongo.MongoClient()</a:t>
            </a:r>
          </a:p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tdb 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connection.Jikexueyuan</a:t>
            </a:r>
            <a:endParaRPr lang="en-US" altLang="zh-CN" sz="400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post_info </a:t>
            </a: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tdb.test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ost_info.insert(xxx)</a:t>
            </a:r>
          </a:p>
          <a:p>
            <a:pPr marL="0" indent="0">
              <a:buClrTx/>
              <a:buSzPct val="75000"/>
            </a:pPr>
            <a:r>
              <a:rPr lang="en-US" altLang="zh-CN" sz="400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400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ost_info.remove(xxx)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/>
              <a:t>应用</a:t>
            </a:r>
            <a:r>
              <a:rPr lang="en-US" altLang="zh-CN" smtClean="0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Scrapy</a:t>
            </a:r>
            <a:r>
              <a:rPr lang="zh-CN" altLang="en-US" smtClean="0"/>
              <a:t>应用</a:t>
            </a:r>
            <a:r>
              <a:rPr lang="en-US" altLang="zh-CN" smtClean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配置文件的编写</a:t>
            </a:r>
            <a:endParaRPr lang="en-US" altLang="zh-CN" dirty="0" smtClean="0"/>
          </a:p>
          <a:p>
            <a:r>
              <a:rPr lang="en-US" altLang="zh-CN"/>
              <a:t>p</a:t>
            </a:r>
            <a:r>
              <a:rPr lang="en-US" altLang="zh-CN" smtClean="0"/>
              <a:t>ipelines</a:t>
            </a:r>
            <a:r>
              <a:rPr lang="zh-CN" altLang="en-US" smtClean="0"/>
              <a:t>的编写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5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应用</a:t>
            </a:r>
            <a:r>
              <a:rPr lang="en-US" altLang="zh-CN" smtClean="0"/>
              <a:t>MongoDB</a:t>
            </a:r>
            <a:r>
              <a:rPr lang="zh-CN" altLang="en-US" smtClean="0"/>
              <a:t> </a:t>
            </a:r>
            <a:r>
              <a:rPr lang="en-US" altLang="zh-CN" smtClean="0"/>
              <a:t>—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配置文件的编写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28040"/>
            <a:ext cx="22201200" cy="10119600"/>
          </a:xfrm>
        </p:spPr>
        <p:txBody>
          <a:bodyPr/>
          <a:lstStyle/>
          <a:p>
            <a:pPr marL="190800" indent="0"/>
            <a:r>
              <a:rPr lang="zh-CN" altLang="en-US" smtClean="0"/>
              <a:t>在</a:t>
            </a:r>
            <a:r>
              <a:rPr lang="en-US" altLang="zh-CN" smtClean="0"/>
              <a:t>settings.py</a:t>
            </a:r>
            <a:r>
              <a:rPr lang="zh-CN" altLang="en-US" smtClean="0"/>
              <a:t>中配置</a:t>
            </a:r>
            <a:r>
              <a:rPr lang="en-US" altLang="zh-CN" smtClean="0"/>
              <a:t>MongoDB</a:t>
            </a:r>
            <a:r>
              <a:rPr lang="zh-CN" altLang="en-US" smtClean="0"/>
              <a:t>的</a:t>
            </a:r>
            <a:r>
              <a:rPr lang="en-US" altLang="zh-CN" smtClean="0"/>
              <a:t>IP</a:t>
            </a:r>
            <a:r>
              <a:rPr lang="zh-CN" altLang="en-US" smtClean="0"/>
              <a:t>地址、端口号、数据记录名称，可以实现方便的更换</a:t>
            </a:r>
            <a:r>
              <a:rPr lang="en-US" altLang="zh-CN" smtClean="0"/>
              <a:t>MongoDB</a:t>
            </a:r>
            <a:r>
              <a:rPr lang="zh-CN" altLang="en-US" smtClean="0"/>
              <a:t>的数据库信息。</a:t>
            </a:r>
            <a:endParaRPr lang="en-US" altLang="zh-CN" smtClean="0"/>
          </a:p>
          <a:p>
            <a:pPr marL="190800" indent="0"/>
            <a:endParaRPr lang="en-US" altLang="zh-CN" dirty="0"/>
          </a:p>
          <a:p>
            <a:pPr marL="190800" indent="0"/>
            <a:r>
              <a:rPr lang="zh-CN" altLang="en-US" smtClean="0"/>
              <a:t>在</a:t>
            </a:r>
            <a:r>
              <a:rPr lang="en-US" altLang="zh-CN" smtClean="0"/>
              <a:t>settings.py</a:t>
            </a:r>
            <a:r>
              <a:rPr lang="zh-CN" altLang="en-US" smtClean="0"/>
              <a:t>中引用</a:t>
            </a:r>
            <a:r>
              <a:rPr lang="en-US" altLang="zh-CN" smtClean="0"/>
              <a:t>pipelines.py</a:t>
            </a:r>
            <a:r>
              <a:rPr lang="zh-CN" altLang="en-US" smtClean="0"/>
              <a:t>从而使</a:t>
            </a:r>
            <a:r>
              <a:rPr lang="en-US" altLang="zh-CN" smtClean="0"/>
              <a:t>pipelines</a:t>
            </a:r>
            <a:r>
              <a:rPr lang="zh-CN" altLang="en-US" smtClean="0"/>
              <a:t>生效。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49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应用</a:t>
            </a:r>
            <a:r>
              <a:rPr lang="en-US" altLang="zh-CN" smtClean="0"/>
              <a:t>MongoDB</a:t>
            </a:r>
            <a:r>
              <a:rPr lang="zh-CN" altLang="en-US" smtClean="0"/>
              <a:t>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pipelines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的编写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28040"/>
            <a:ext cx="22201200" cy="10119600"/>
          </a:xfrm>
        </p:spPr>
        <p:txBody>
          <a:bodyPr/>
          <a:lstStyle/>
          <a:p>
            <a:pPr marL="190800" indent="0"/>
            <a:r>
              <a:rPr lang="zh-CN" altLang="en-US" smtClean="0"/>
              <a:t>在</a:t>
            </a:r>
            <a:r>
              <a:rPr lang="en-US" altLang="zh-CN" smtClean="0"/>
              <a:t>pipelines</a:t>
            </a:r>
            <a:r>
              <a:rPr lang="zh-CN" altLang="en-US" smtClean="0"/>
              <a:t>中可以像普通</a:t>
            </a:r>
            <a:r>
              <a:rPr lang="en-US" altLang="zh-CN" smtClean="0"/>
              <a:t>Python</a:t>
            </a:r>
            <a:r>
              <a:rPr lang="zh-CN" altLang="en-US" smtClean="0"/>
              <a:t>文件操作</a:t>
            </a:r>
            <a:r>
              <a:rPr lang="en-US" altLang="zh-CN" smtClean="0"/>
              <a:t>MongoDB</a:t>
            </a:r>
            <a:r>
              <a:rPr lang="zh-CN" altLang="en-US" smtClean="0"/>
              <a:t>一样编写代码处理需要保存到</a:t>
            </a:r>
            <a:r>
              <a:rPr lang="en-US" altLang="zh-CN" smtClean="0"/>
              <a:t>MongoDB</a:t>
            </a:r>
            <a:r>
              <a:rPr lang="zh-CN" altLang="en-US" smtClean="0"/>
              <a:t>的数据。然而不同的是这里的数据来自</a:t>
            </a:r>
            <a:r>
              <a:rPr lang="en-US" altLang="zh-CN" smtClean="0"/>
              <a:t>items</a:t>
            </a:r>
            <a:r>
              <a:rPr lang="zh-CN" altLang="en-US" smtClean="0"/>
              <a:t>。这样做的好处是将数据的抓取和处理分开。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5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/>
              <a:t>小说</a:t>
            </a:r>
            <a:r>
              <a:rPr lang="zh-CN" altLang="en-US" smtClean="0"/>
              <a:t>爬虫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小说爬虫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目标网站：盗墓笔记小说网站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网址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http://www.daomubiji.com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目标内容：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盗墓笔记小说的信息，具体内容包括：</a:t>
            </a:r>
            <a:endParaRPr lang="en-US" altLang="zh-CN" dirty="0" smtClean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书标题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章数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章标题</a:t>
            </a:r>
            <a:endParaRPr lang="en-US" altLang="zh-CN" dirty="0"/>
          </a:p>
          <a:p>
            <a:r>
              <a:rPr lang="zh-CN" altLang="en-US" dirty="0" smtClean="0"/>
              <a:t>输出结果保存到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</a:t>
            </a:r>
            <a:r>
              <a:rPr lang="zh-CN" altLang="en-US"/>
              <a:t>学习</a:t>
            </a:r>
            <a:r>
              <a:rPr lang="zh-CN" altLang="en-US" smtClean="0"/>
              <a:t>了</a:t>
            </a:r>
            <a:r>
              <a:rPr lang="en-US" altLang="zh-CN" smtClean="0"/>
              <a:t>MongoDB</a:t>
            </a:r>
            <a:r>
              <a:rPr lang="zh-CN" altLang="en-US" smtClean="0"/>
              <a:t>在定向爬虫中的应用，</a:t>
            </a:r>
            <a:r>
              <a:rPr lang="zh-CN" altLang="en-US" dirty="0" smtClean="0"/>
              <a:t>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安装和使用</a:t>
            </a:r>
            <a:r>
              <a:rPr lang="en-US" altLang="zh-CN" smtClean="0"/>
              <a:t>MongoDB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能</a:t>
            </a:r>
            <a:r>
              <a:rPr lang="zh-CN" altLang="en-US" smtClean="0"/>
              <a:t>在可视化界面中查看</a:t>
            </a:r>
            <a:r>
              <a:rPr lang="en-US" altLang="zh-CN" smtClean="0"/>
              <a:t>MongoDB</a:t>
            </a:r>
            <a:r>
              <a:rPr lang="zh-CN" altLang="en-US" smtClean="0"/>
              <a:t>的信息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mtClean="0"/>
              <a:t>能够操作使用</a:t>
            </a:r>
            <a:r>
              <a:rPr lang="en-US" altLang="zh-CN" smtClean="0"/>
              <a:t>Python</a:t>
            </a:r>
            <a:r>
              <a:rPr lang="zh-CN" altLang="en-US" smtClean="0"/>
              <a:t>读写</a:t>
            </a:r>
            <a:r>
              <a:rPr lang="en-US" altLang="zh-CN" smtClean="0"/>
              <a:t>MongoDB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mtClean="0"/>
              <a:t>Scrapy</a:t>
            </a:r>
            <a:r>
              <a:rPr lang="zh-CN" altLang="en-US" smtClean="0"/>
              <a:t>中将</a:t>
            </a:r>
            <a:r>
              <a:rPr lang="zh-CN" altLang="en-US" dirty="0" smtClean="0"/>
              <a:t>爬取</a:t>
            </a:r>
            <a:r>
              <a:rPr lang="zh-CN" altLang="en-US" smtClean="0"/>
              <a:t>结果保存到</a:t>
            </a:r>
            <a:r>
              <a:rPr lang="en-US" altLang="zh-CN" smtClean="0"/>
              <a:t>MongoDB</a:t>
            </a:r>
            <a:r>
              <a:rPr lang="zh-CN" altLang="en-US" smtClean="0"/>
              <a:t>中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你</a:t>
            </a:r>
            <a:r>
              <a:rPr lang="zh-CN" altLang="en-US" smtClean="0"/>
              <a:t>可以使用</a:t>
            </a:r>
            <a:r>
              <a:rPr lang="en-US" altLang="zh-CN" smtClean="0"/>
              <a:t>MongoDB</a:t>
            </a:r>
            <a:r>
              <a:rPr lang="zh-CN" altLang="en-US" smtClean="0"/>
              <a:t>保存一些其他内容。</a:t>
            </a:r>
            <a:r>
              <a:rPr lang="zh-CN" altLang="en-US" dirty="0" smtClean="0"/>
              <a:t>如果</a:t>
            </a:r>
            <a:r>
              <a:rPr lang="zh-CN" altLang="en-US" dirty="0"/>
              <a:t>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定向爬虫入门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定向</a:t>
            </a:r>
            <a:r>
              <a:rPr lang="zh-CN" altLang="en-US" smtClean="0"/>
              <a:t>爬虫：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r>
              <a:rPr lang="zh-CN" altLang="en-US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介绍与安装</a:t>
            </a:r>
            <a:endParaRPr lang="en-US" altLang="zh-CN" dirty="0" smtClean="0"/>
          </a:p>
          <a:p>
            <a:r>
              <a:rPr lang="en-US" altLang="zh-CN" smtClean="0"/>
              <a:t>Python</a:t>
            </a:r>
            <a:r>
              <a:rPr lang="zh-CN" altLang="en-US" smtClean="0"/>
              <a:t>与</a:t>
            </a:r>
            <a:r>
              <a:rPr lang="en-US" altLang="zh-CN" smtClean="0"/>
              <a:t>MongoDB</a:t>
            </a:r>
            <a:endParaRPr lang="en-US" altLang="zh-CN" dirty="0" smtClean="0"/>
          </a:p>
          <a:p>
            <a:r>
              <a:rPr lang="en-US" altLang="zh-CN" smtClean="0"/>
              <a:t>Scrapy</a:t>
            </a:r>
            <a:r>
              <a:rPr lang="zh-CN" altLang="en-US" smtClean="0"/>
              <a:t>应用</a:t>
            </a:r>
            <a:r>
              <a:rPr lang="en-US" altLang="zh-CN" smtClean="0"/>
              <a:t>MongoDB</a:t>
            </a:r>
            <a:endParaRPr lang="en-US" altLang="zh-CN"/>
          </a:p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小说爬虫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 smtClean="0"/>
              <a:t>介绍</a:t>
            </a:r>
            <a:r>
              <a:rPr lang="zh-CN" altLang="en-US" dirty="0" smtClean="0"/>
              <a:t>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MongoDB</a:t>
            </a:r>
            <a:r>
              <a:rPr lang="zh-CN" altLang="en-US" smtClean="0"/>
              <a:t>介绍与安装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的介绍</a:t>
            </a:r>
            <a:endParaRPr lang="en-US" altLang="zh-CN" dirty="0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的安装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可视化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介绍</a:t>
            </a:r>
            <a:r>
              <a:rPr lang="zh-CN" altLang="en-US" dirty="0" smtClean="0"/>
              <a:t>与安装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MongoDB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90752"/>
            <a:ext cx="22201200" cy="10119600"/>
          </a:xfrm>
        </p:spPr>
        <p:txBody>
          <a:bodyPr/>
          <a:lstStyle/>
          <a:p>
            <a:pPr marL="0" indent="0"/>
            <a:r>
              <a:rPr lang="en-US" altLang="zh-CN" smtClean="0"/>
              <a:t>MongoDB</a:t>
            </a:r>
            <a:r>
              <a:rPr lang="zh-CN" altLang="en-US" smtClean="0"/>
              <a:t>是一个跨平台的</a:t>
            </a:r>
            <a:r>
              <a:rPr lang="en-US" altLang="zh-CN" smtClean="0"/>
              <a:t>NoSQL</a:t>
            </a:r>
            <a:r>
              <a:rPr lang="zh-CN" altLang="en-US" smtClean="0"/>
              <a:t>，基于</a:t>
            </a:r>
            <a:r>
              <a:rPr lang="en-US" altLang="zh-CN" smtClean="0"/>
              <a:t>Key-Value</a:t>
            </a:r>
            <a:r>
              <a:rPr lang="zh-CN" altLang="en-US" smtClean="0"/>
              <a:t>形式保存数据。其储存格式非常类似于</a:t>
            </a:r>
            <a:r>
              <a:rPr lang="en-US" altLang="zh-CN" smtClean="0"/>
              <a:t>Python</a:t>
            </a:r>
            <a:r>
              <a:rPr lang="zh-CN" altLang="en-US" smtClean="0"/>
              <a:t>的字典，因此用</a:t>
            </a:r>
            <a:r>
              <a:rPr lang="en-US" altLang="zh-CN" smtClean="0"/>
              <a:t>Python</a:t>
            </a:r>
            <a:r>
              <a:rPr lang="zh-CN" altLang="en-US" smtClean="0"/>
              <a:t>操作</a:t>
            </a:r>
            <a:r>
              <a:rPr lang="en-US" altLang="zh-CN" smtClean="0"/>
              <a:t>MongoDB</a:t>
            </a:r>
            <a:r>
              <a:rPr lang="zh-CN" altLang="en-US" smtClean="0"/>
              <a:t>会非常的容易。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/>
              <a:t>MongoDB is an open-source, document database designed for ease of development and </a:t>
            </a:r>
            <a:r>
              <a:rPr lang="en-US" altLang="zh-CN" smtClean="0"/>
              <a:t>scaling. </a:t>
            </a:r>
            <a:endParaRPr lang="en-US" altLang="zh-CN" dirty="0" smtClean="0"/>
          </a:p>
          <a:p>
            <a:pPr marL="0" indent="0" algn="r"/>
            <a:r>
              <a:rPr lang="en-US" altLang="zh-CN" smtClean="0"/>
              <a:t>——MongoDB </a:t>
            </a:r>
            <a:r>
              <a:rPr lang="en-US" altLang="zh-CN" dirty="0" smtClean="0"/>
              <a:t>Home Page</a:t>
            </a:r>
            <a:endParaRPr lang="en-US" altLang="zh-CN" dirty="0"/>
          </a:p>
        </p:txBody>
      </p:sp>
      <p:pic>
        <p:nvPicPr>
          <p:cNvPr id="1026" name="Picture 2" descr="https://www.mongodb.org/static/images/mongodb-logo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5532437"/>
            <a:ext cx="95250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介绍</a:t>
            </a:r>
            <a:r>
              <a:rPr lang="zh-CN" altLang="en-US" dirty="0" smtClean="0"/>
              <a:t>与安装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MongoDB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90800" y="2576343"/>
            <a:ext cx="22201200" cy="10281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mtClean="0"/>
              <a:t>下载文件：</a:t>
            </a:r>
            <a:endParaRPr lang="en-US" altLang="zh-CN" smtClean="0"/>
          </a:p>
          <a:p>
            <a:pPr marL="190800" indent="0" algn="ctr"/>
            <a:r>
              <a:rPr lang="en-US" altLang="zh-CN" smtClean="0"/>
              <a:t>https</a:t>
            </a:r>
            <a:r>
              <a:rPr lang="en-US" altLang="zh-CN"/>
              <a:t>://www.mongodb.org/downloads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/>
              <a:t>创建</a:t>
            </a:r>
            <a:r>
              <a:rPr lang="zh-CN" altLang="en-US" smtClean="0"/>
              <a:t>文件夹：</a:t>
            </a:r>
            <a:endParaRPr lang="en-US" altLang="zh-CN" smtClean="0"/>
          </a:p>
          <a:p>
            <a:pPr marL="190800" indent="0" algn="ctr"/>
            <a:r>
              <a:rPr lang="en-US" altLang="zh-CN"/>
              <a:t>m</a:t>
            </a:r>
            <a:r>
              <a:rPr lang="en-US" altLang="zh-CN" smtClean="0"/>
              <a:t>kdir data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mtClean="0"/>
              <a:t>执行</a:t>
            </a:r>
            <a:r>
              <a:rPr lang="zh-CN" altLang="en-US"/>
              <a:t>命令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190800" indent="0" algn="ctr"/>
            <a:r>
              <a:rPr lang="en-US" altLang="zh-CN"/>
              <a:t>mongod --dbpath ./</a:t>
            </a:r>
            <a:r>
              <a:rPr lang="en-US" altLang="zh-CN" smtClean="0"/>
              <a:t>data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/>
              <a:t>搞不定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190800" indent="0" algn="ctr"/>
            <a:r>
              <a:rPr lang="zh-CN" altLang="en-US" smtClean="0"/>
              <a:t>打开极客学院，搜索“</a:t>
            </a:r>
            <a:r>
              <a:rPr lang="en-US" altLang="zh-CN" smtClean="0"/>
              <a:t>MongoDB</a:t>
            </a:r>
            <a:r>
              <a:rPr lang="zh-CN" altLang="en-US" smtClean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9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介绍</a:t>
            </a:r>
            <a:r>
              <a:rPr lang="zh-CN" altLang="en-US" dirty="0" smtClean="0"/>
              <a:t>与安装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MongoDB</a:t>
            </a:r>
            <a:r>
              <a:rPr lang="zh-CN" altLang="en-US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可视化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90800" y="2576343"/>
            <a:ext cx="22201200" cy="10281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mtClean="0"/>
              <a:t>打开网址：</a:t>
            </a:r>
            <a:endParaRPr lang="en-US" altLang="zh-CN" smtClean="0"/>
          </a:p>
          <a:p>
            <a:pPr marL="190800" indent="0" algn="ctr"/>
            <a:r>
              <a:rPr lang="en-US" altLang="zh-CN">
                <a:hlinkClick r:id="rId2"/>
              </a:rPr>
              <a:t>http://www.mongovue.com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/>
              <a:t>下载</a:t>
            </a:r>
            <a:r>
              <a:rPr lang="en-US" altLang="zh-CN" smtClean="0"/>
              <a:t>MongoVUE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/>
              <a:t>安装</a:t>
            </a:r>
            <a:r>
              <a:rPr lang="en-US" altLang="zh-CN" smtClean="0"/>
              <a:t>MongoVUE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smtClean="0"/>
              <a:t>运行</a:t>
            </a:r>
            <a:r>
              <a:rPr lang="en-US" altLang="zh-CN" smtClean="0"/>
              <a:t>MongoVUE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2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MongoDB</a:t>
            </a:r>
            <a:r>
              <a:rPr lang="zh-CN" altLang="en-US" smtClean="0"/>
              <a:t>与</a:t>
            </a:r>
            <a:r>
              <a:rPr lang="en-US" altLang="zh-CN" smtClean="0"/>
              <a:t>Scrapy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与</a:t>
            </a:r>
            <a:r>
              <a:rPr lang="en-US" altLang="zh-CN" smtClean="0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与</a:t>
            </a:r>
            <a:r>
              <a:rPr lang="en-US" altLang="zh-CN" smtClean="0"/>
              <a:t>MongoDB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 smtClean="0"/>
              <a:t>ymongo</a:t>
            </a:r>
            <a:r>
              <a:rPr lang="zh-CN" altLang="en-US" smtClean="0"/>
              <a:t>的安装</a:t>
            </a:r>
            <a:endParaRPr lang="en-US" altLang="zh-CN" dirty="0" smtClean="0"/>
          </a:p>
          <a:p>
            <a:r>
              <a:rPr lang="en-US" altLang="zh-CN" smtClean="0"/>
              <a:t>Python </a:t>
            </a:r>
            <a:r>
              <a:rPr lang="zh-CN" altLang="en-US" smtClean="0"/>
              <a:t>操作</a:t>
            </a:r>
            <a:r>
              <a:rPr lang="en-US" altLang="zh-CN" smtClean="0"/>
              <a:t>MongoDB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1726</TotalTime>
  <Words>449</Words>
  <Application>Microsoft Office PowerPoint</Application>
  <PresentationFormat>自定义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Courier New</vt:lpstr>
      <vt:lpstr>Black</vt:lpstr>
      <vt:lpstr>定向爬虫 MongoDB与Scrapy</vt:lpstr>
      <vt:lpstr>定向爬虫：MongoDB与Scrapy — 课程概要</vt:lpstr>
      <vt:lpstr>定向爬虫：MongoDB与Scrapy</vt:lpstr>
      <vt:lpstr>MongoDB介绍与安装</vt:lpstr>
      <vt:lpstr>MongoDB介绍与安装 — MongoDB的介绍</vt:lpstr>
      <vt:lpstr>MongoDB介绍与安装 — MongoDB的安装</vt:lpstr>
      <vt:lpstr>MongoDB介绍与安装 — MongoDB可视化</vt:lpstr>
      <vt:lpstr>定向爬虫：MongoDB与Scrapy</vt:lpstr>
      <vt:lpstr>Python与MongoDB</vt:lpstr>
      <vt:lpstr>Python与MongoDB— pymongo的安装</vt:lpstr>
      <vt:lpstr>Python与MongoDB — Python操作MongoDB</vt:lpstr>
      <vt:lpstr>定向爬虫：MongoDB与Scrapy</vt:lpstr>
      <vt:lpstr>Scrapy应用MongoDB</vt:lpstr>
      <vt:lpstr>Scrapy应用MongoDB — 配置文件的编写</vt:lpstr>
      <vt:lpstr>Scrapy应用MongoDB — pipelines的编写</vt:lpstr>
      <vt:lpstr>定向爬虫：MongoDB与Scrapy</vt:lpstr>
      <vt:lpstr>实战——小说爬虫</vt:lpstr>
      <vt:lpstr>定向爬虫：MongoDB与Scrapy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青南</cp:lastModifiedBy>
  <cp:revision>207</cp:revision>
  <dcterms:created xsi:type="dcterms:W3CDTF">2015-03-23T11:35:35Z</dcterms:created>
  <dcterms:modified xsi:type="dcterms:W3CDTF">2015-05-31T03:51:55Z</dcterms:modified>
</cp:coreProperties>
</file>